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413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252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1167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353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599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369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555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394.xml" ContentType="application/vnd.openxmlformats-officedocument.presentationml.tags+xml"/>
  <Override PartName="/ppt/tags/tag1741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53" Type="http://schemas.openxmlformats.org/officeDocument/2006/relationships/tags" Target="../tags/tag15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84.xml"/><Relationship Id="rId39" Type="http://schemas.openxmlformats.org/officeDocument/2006/relationships/tags" Target="../tags/tag197.xml"/><Relationship Id="rId21" Type="http://schemas.openxmlformats.org/officeDocument/2006/relationships/tags" Target="../tags/tag179.xml"/><Relationship Id="rId34" Type="http://schemas.openxmlformats.org/officeDocument/2006/relationships/tags" Target="../tags/tag192.xml"/><Relationship Id="rId42" Type="http://schemas.openxmlformats.org/officeDocument/2006/relationships/tags" Target="../tags/tag200.xml"/><Relationship Id="rId47" Type="http://schemas.openxmlformats.org/officeDocument/2006/relationships/tags" Target="../tags/tag205.xml"/><Relationship Id="rId50" Type="http://schemas.openxmlformats.org/officeDocument/2006/relationships/tags" Target="../tags/tag208.xml"/><Relationship Id="rId55" Type="http://schemas.openxmlformats.org/officeDocument/2006/relationships/tags" Target="../tags/tag213.xml"/><Relationship Id="rId63" Type="http://schemas.openxmlformats.org/officeDocument/2006/relationships/tags" Target="../tags/tag221.xml"/><Relationship Id="rId68" Type="http://schemas.openxmlformats.org/officeDocument/2006/relationships/tags" Target="../tags/tag226.xml"/><Relationship Id="rId76" Type="http://schemas.openxmlformats.org/officeDocument/2006/relationships/tags" Target="../tags/tag234.xml"/><Relationship Id="rId7" Type="http://schemas.openxmlformats.org/officeDocument/2006/relationships/tags" Target="../tags/tag165.xml"/><Relationship Id="rId71" Type="http://schemas.openxmlformats.org/officeDocument/2006/relationships/tags" Target="../tags/tag229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9" Type="http://schemas.openxmlformats.org/officeDocument/2006/relationships/tags" Target="../tags/tag187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53" Type="http://schemas.openxmlformats.org/officeDocument/2006/relationships/tags" Target="../tags/tag211.xml"/><Relationship Id="rId58" Type="http://schemas.openxmlformats.org/officeDocument/2006/relationships/tags" Target="../tags/tag216.xml"/><Relationship Id="rId66" Type="http://schemas.openxmlformats.org/officeDocument/2006/relationships/tags" Target="../tags/tag224.xml"/><Relationship Id="rId74" Type="http://schemas.openxmlformats.org/officeDocument/2006/relationships/tags" Target="../tags/tag232.xml"/><Relationship Id="rId79" Type="http://schemas.openxmlformats.org/officeDocument/2006/relationships/tags" Target="../tags/tag237.xml"/><Relationship Id="rId5" Type="http://schemas.openxmlformats.org/officeDocument/2006/relationships/tags" Target="../tags/tag163.xml"/><Relationship Id="rId61" Type="http://schemas.openxmlformats.org/officeDocument/2006/relationships/tags" Target="../tags/tag219.xml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52" Type="http://schemas.openxmlformats.org/officeDocument/2006/relationships/tags" Target="../tags/tag210.xml"/><Relationship Id="rId60" Type="http://schemas.openxmlformats.org/officeDocument/2006/relationships/tags" Target="../tags/tag218.xml"/><Relationship Id="rId65" Type="http://schemas.openxmlformats.org/officeDocument/2006/relationships/tags" Target="../tags/tag223.xml"/><Relationship Id="rId73" Type="http://schemas.openxmlformats.org/officeDocument/2006/relationships/tags" Target="../tags/tag231.xml"/><Relationship Id="rId78" Type="http://schemas.openxmlformats.org/officeDocument/2006/relationships/tags" Target="../tags/tag236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56" Type="http://schemas.openxmlformats.org/officeDocument/2006/relationships/tags" Target="../tags/tag214.xml"/><Relationship Id="rId64" Type="http://schemas.openxmlformats.org/officeDocument/2006/relationships/tags" Target="../tags/tag222.xml"/><Relationship Id="rId69" Type="http://schemas.openxmlformats.org/officeDocument/2006/relationships/tags" Target="../tags/tag227.xml"/><Relationship Id="rId77" Type="http://schemas.openxmlformats.org/officeDocument/2006/relationships/tags" Target="../tags/tag235.xml"/><Relationship Id="rId8" Type="http://schemas.openxmlformats.org/officeDocument/2006/relationships/tags" Target="../tags/tag166.xml"/><Relationship Id="rId51" Type="http://schemas.openxmlformats.org/officeDocument/2006/relationships/tags" Target="../tags/tag209.xml"/><Relationship Id="rId72" Type="http://schemas.openxmlformats.org/officeDocument/2006/relationships/tags" Target="../tags/tag230.xml"/><Relationship Id="rId80" Type="http://schemas.openxmlformats.org/officeDocument/2006/relationships/slideLayout" Target="../slideLayouts/slideLayout1.xml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46" Type="http://schemas.openxmlformats.org/officeDocument/2006/relationships/tags" Target="../tags/tag204.xml"/><Relationship Id="rId59" Type="http://schemas.openxmlformats.org/officeDocument/2006/relationships/tags" Target="../tags/tag217.xml"/><Relationship Id="rId67" Type="http://schemas.openxmlformats.org/officeDocument/2006/relationships/tags" Target="../tags/tag225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54" Type="http://schemas.openxmlformats.org/officeDocument/2006/relationships/tags" Target="../tags/tag212.xml"/><Relationship Id="rId62" Type="http://schemas.openxmlformats.org/officeDocument/2006/relationships/tags" Target="../tags/tag220.xml"/><Relationship Id="rId70" Type="http://schemas.openxmlformats.org/officeDocument/2006/relationships/tags" Target="../tags/tag228.xml"/><Relationship Id="rId75" Type="http://schemas.openxmlformats.org/officeDocument/2006/relationships/tags" Target="../tags/tag233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tags" Target="../tags/tag207.xml"/><Relationship Id="rId57" Type="http://schemas.openxmlformats.org/officeDocument/2006/relationships/tags" Target="../tags/tag21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54.xml"/><Relationship Id="rId21" Type="http://schemas.openxmlformats.org/officeDocument/2006/relationships/tags" Target="../tags/tag258.xml"/><Relationship Id="rId42" Type="http://schemas.openxmlformats.org/officeDocument/2006/relationships/tags" Target="../tags/tag279.xml"/><Relationship Id="rId63" Type="http://schemas.openxmlformats.org/officeDocument/2006/relationships/tags" Target="../tags/tag300.xml"/><Relationship Id="rId84" Type="http://schemas.openxmlformats.org/officeDocument/2006/relationships/tags" Target="../tags/tag321.xml"/><Relationship Id="rId138" Type="http://schemas.openxmlformats.org/officeDocument/2006/relationships/tags" Target="../tags/tag375.xml"/><Relationship Id="rId159" Type="http://schemas.openxmlformats.org/officeDocument/2006/relationships/tags" Target="../tags/tag396.xml"/><Relationship Id="rId170" Type="http://schemas.openxmlformats.org/officeDocument/2006/relationships/tags" Target="../tags/tag407.xml"/><Relationship Id="rId191" Type="http://schemas.openxmlformats.org/officeDocument/2006/relationships/tags" Target="../tags/tag428.xml"/><Relationship Id="rId205" Type="http://schemas.openxmlformats.org/officeDocument/2006/relationships/tags" Target="../tags/tag442.xml"/><Relationship Id="rId226" Type="http://schemas.openxmlformats.org/officeDocument/2006/relationships/tags" Target="../tags/tag463.xml"/><Relationship Id="rId247" Type="http://schemas.openxmlformats.org/officeDocument/2006/relationships/tags" Target="../tags/tag484.xml"/><Relationship Id="rId107" Type="http://schemas.openxmlformats.org/officeDocument/2006/relationships/tags" Target="../tags/tag344.xml"/><Relationship Id="rId11" Type="http://schemas.openxmlformats.org/officeDocument/2006/relationships/tags" Target="../tags/tag248.xml"/><Relationship Id="rId32" Type="http://schemas.openxmlformats.org/officeDocument/2006/relationships/tags" Target="../tags/tag269.xml"/><Relationship Id="rId53" Type="http://schemas.openxmlformats.org/officeDocument/2006/relationships/tags" Target="../tags/tag290.xml"/><Relationship Id="rId74" Type="http://schemas.openxmlformats.org/officeDocument/2006/relationships/tags" Target="../tags/tag311.xml"/><Relationship Id="rId128" Type="http://schemas.openxmlformats.org/officeDocument/2006/relationships/tags" Target="../tags/tag365.xml"/><Relationship Id="rId149" Type="http://schemas.openxmlformats.org/officeDocument/2006/relationships/tags" Target="../tags/tag386.xml"/><Relationship Id="rId5" Type="http://schemas.openxmlformats.org/officeDocument/2006/relationships/tags" Target="../tags/tag242.xml"/><Relationship Id="rId95" Type="http://schemas.openxmlformats.org/officeDocument/2006/relationships/tags" Target="../tags/tag332.xml"/><Relationship Id="rId160" Type="http://schemas.openxmlformats.org/officeDocument/2006/relationships/tags" Target="../tags/tag397.xml"/><Relationship Id="rId181" Type="http://schemas.openxmlformats.org/officeDocument/2006/relationships/tags" Target="../tags/tag418.xml"/><Relationship Id="rId216" Type="http://schemas.openxmlformats.org/officeDocument/2006/relationships/tags" Target="../tags/tag453.xml"/><Relationship Id="rId237" Type="http://schemas.openxmlformats.org/officeDocument/2006/relationships/tags" Target="../tags/tag474.xml"/><Relationship Id="rId22" Type="http://schemas.openxmlformats.org/officeDocument/2006/relationships/tags" Target="../tags/tag259.xml"/><Relationship Id="rId43" Type="http://schemas.openxmlformats.org/officeDocument/2006/relationships/tags" Target="../tags/tag280.xml"/><Relationship Id="rId64" Type="http://schemas.openxmlformats.org/officeDocument/2006/relationships/tags" Target="../tags/tag301.xml"/><Relationship Id="rId118" Type="http://schemas.openxmlformats.org/officeDocument/2006/relationships/tags" Target="../tags/tag355.xml"/><Relationship Id="rId139" Type="http://schemas.openxmlformats.org/officeDocument/2006/relationships/tags" Target="../tags/tag376.xml"/><Relationship Id="rId85" Type="http://schemas.openxmlformats.org/officeDocument/2006/relationships/tags" Target="../tags/tag322.xml"/><Relationship Id="rId150" Type="http://schemas.openxmlformats.org/officeDocument/2006/relationships/tags" Target="../tags/tag387.xml"/><Relationship Id="rId171" Type="http://schemas.openxmlformats.org/officeDocument/2006/relationships/tags" Target="../tags/tag408.xml"/><Relationship Id="rId192" Type="http://schemas.openxmlformats.org/officeDocument/2006/relationships/tags" Target="../tags/tag429.xml"/><Relationship Id="rId206" Type="http://schemas.openxmlformats.org/officeDocument/2006/relationships/tags" Target="../tags/tag443.xml"/><Relationship Id="rId227" Type="http://schemas.openxmlformats.org/officeDocument/2006/relationships/tags" Target="../tags/tag464.xml"/><Relationship Id="rId248" Type="http://schemas.openxmlformats.org/officeDocument/2006/relationships/slideLayout" Target="../slideLayouts/slideLayout1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59" Type="http://schemas.openxmlformats.org/officeDocument/2006/relationships/tags" Target="../tags/tag296.xml"/><Relationship Id="rId103" Type="http://schemas.openxmlformats.org/officeDocument/2006/relationships/tags" Target="../tags/tag340.xml"/><Relationship Id="rId108" Type="http://schemas.openxmlformats.org/officeDocument/2006/relationships/tags" Target="../tags/tag345.xml"/><Relationship Id="rId124" Type="http://schemas.openxmlformats.org/officeDocument/2006/relationships/tags" Target="../tags/tag361.xml"/><Relationship Id="rId129" Type="http://schemas.openxmlformats.org/officeDocument/2006/relationships/tags" Target="../tags/tag366.xml"/><Relationship Id="rId54" Type="http://schemas.openxmlformats.org/officeDocument/2006/relationships/tags" Target="../tags/tag291.xml"/><Relationship Id="rId70" Type="http://schemas.openxmlformats.org/officeDocument/2006/relationships/tags" Target="../tags/tag307.xml"/><Relationship Id="rId75" Type="http://schemas.openxmlformats.org/officeDocument/2006/relationships/tags" Target="../tags/tag312.xml"/><Relationship Id="rId91" Type="http://schemas.openxmlformats.org/officeDocument/2006/relationships/tags" Target="../tags/tag328.xml"/><Relationship Id="rId96" Type="http://schemas.openxmlformats.org/officeDocument/2006/relationships/tags" Target="../tags/tag333.xml"/><Relationship Id="rId140" Type="http://schemas.openxmlformats.org/officeDocument/2006/relationships/tags" Target="../tags/tag377.xml"/><Relationship Id="rId145" Type="http://schemas.openxmlformats.org/officeDocument/2006/relationships/tags" Target="../tags/tag382.xml"/><Relationship Id="rId161" Type="http://schemas.openxmlformats.org/officeDocument/2006/relationships/tags" Target="../tags/tag398.xml"/><Relationship Id="rId166" Type="http://schemas.openxmlformats.org/officeDocument/2006/relationships/tags" Target="../tags/tag403.xml"/><Relationship Id="rId182" Type="http://schemas.openxmlformats.org/officeDocument/2006/relationships/tags" Target="../tags/tag419.xml"/><Relationship Id="rId187" Type="http://schemas.openxmlformats.org/officeDocument/2006/relationships/tags" Target="../tags/tag424.xml"/><Relationship Id="rId217" Type="http://schemas.openxmlformats.org/officeDocument/2006/relationships/tags" Target="../tags/tag454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212" Type="http://schemas.openxmlformats.org/officeDocument/2006/relationships/tags" Target="../tags/tag449.xml"/><Relationship Id="rId233" Type="http://schemas.openxmlformats.org/officeDocument/2006/relationships/tags" Target="../tags/tag470.xml"/><Relationship Id="rId238" Type="http://schemas.openxmlformats.org/officeDocument/2006/relationships/tags" Target="../tags/tag475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49" Type="http://schemas.openxmlformats.org/officeDocument/2006/relationships/tags" Target="../tags/tag286.xml"/><Relationship Id="rId114" Type="http://schemas.openxmlformats.org/officeDocument/2006/relationships/tags" Target="../tags/tag351.xml"/><Relationship Id="rId119" Type="http://schemas.openxmlformats.org/officeDocument/2006/relationships/tags" Target="../tags/tag356.xml"/><Relationship Id="rId44" Type="http://schemas.openxmlformats.org/officeDocument/2006/relationships/tags" Target="../tags/tag281.xml"/><Relationship Id="rId60" Type="http://schemas.openxmlformats.org/officeDocument/2006/relationships/tags" Target="../tags/tag297.xml"/><Relationship Id="rId65" Type="http://schemas.openxmlformats.org/officeDocument/2006/relationships/tags" Target="../tags/tag302.xml"/><Relationship Id="rId81" Type="http://schemas.openxmlformats.org/officeDocument/2006/relationships/tags" Target="../tags/tag318.xml"/><Relationship Id="rId86" Type="http://schemas.openxmlformats.org/officeDocument/2006/relationships/tags" Target="../tags/tag323.xml"/><Relationship Id="rId130" Type="http://schemas.openxmlformats.org/officeDocument/2006/relationships/tags" Target="../tags/tag367.xml"/><Relationship Id="rId135" Type="http://schemas.openxmlformats.org/officeDocument/2006/relationships/tags" Target="../tags/tag372.xml"/><Relationship Id="rId151" Type="http://schemas.openxmlformats.org/officeDocument/2006/relationships/tags" Target="../tags/tag388.xml"/><Relationship Id="rId156" Type="http://schemas.openxmlformats.org/officeDocument/2006/relationships/tags" Target="../tags/tag393.xml"/><Relationship Id="rId177" Type="http://schemas.openxmlformats.org/officeDocument/2006/relationships/tags" Target="../tags/tag414.xml"/><Relationship Id="rId198" Type="http://schemas.openxmlformats.org/officeDocument/2006/relationships/tags" Target="../tags/tag435.xml"/><Relationship Id="rId172" Type="http://schemas.openxmlformats.org/officeDocument/2006/relationships/tags" Target="../tags/tag409.xml"/><Relationship Id="rId193" Type="http://schemas.openxmlformats.org/officeDocument/2006/relationships/tags" Target="../tags/tag430.xml"/><Relationship Id="rId202" Type="http://schemas.openxmlformats.org/officeDocument/2006/relationships/tags" Target="../tags/tag439.xml"/><Relationship Id="rId207" Type="http://schemas.openxmlformats.org/officeDocument/2006/relationships/tags" Target="../tags/tag444.xml"/><Relationship Id="rId223" Type="http://schemas.openxmlformats.org/officeDocument/2006/relationships/tags" Target="../tags/tag460.xml"/><Relationship Id="rId228" Type="http://schemas.openxmlformats.org/officeDocument/2006/relationships/tags" Target="../tags/tag465.xml"/><Relationship Id="rId244" Type="http://schemas.openxmlformats.org/officeDocument/2006/relationships/tags" Target="../tags/tag481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9" Type="http://schemas.openxmlformats.org/officeDocument/2006/relationships/tags" Target="../tags/tag276.xml"/><Relationship Id="rId109" Type="http://schemas.openxmlformats.org/officeDocument/2006/relationships/tags" Target="../tags/tag346.xml"/><Relationship Id="rId34" Type="http://schemas.openxmlformats.org/officeDocument/2006/relationships/tags" Target="../tags/tag271.xml"/><Relationship Id="rId50" Type="http://schemas.openxmlformats.org/officeDocument/2006/relationships/tags" Target="../tags/tag287.xml"/><Relationship Id="rId55" Type="http://schemas.openxmlformats.org/officeDocument/2006/relationships/tags" Target="../tags/tag292.xml"/><Relationship Id="rId76" Type="http://schemas.openxmlformats.org/officeDocument/2006/relationships/tags" Target="../tags/tag313.xml"/><Relationship Id="rId97" Type="http://schemas.openxmlformats.org/officeDocument/2006/relationships/tags" Target="../tags/tag334.xml"/><Relationship Id="rId104" Type="http://schemas.openxmlformats.org/officeDocument/2006/relationships/tags" Target="../tags/tag341.xml"/><Relationship Id="rId120" Type="http://schemas.openxmlformats.org/officeDocument/2006/relationships/tags" Target="../tags/tag357.xml"/><Relationship Id="rId125" Type="http://schemas.openxmlformats.org/officeDocument/2006/relationships/tags" Target="../tags/tag362.xml"/><Relationship Id="rId141" Type="http://schemas.openxmlformats.org/officeDocument/2006/relationships/tags" Target="../tags/tag378.xml"/><Relationship Id="rId146" Type="http://schemas.openxmlformats.org/officeDocument/2006/relationships/tags" Target="../tags/tag383.xml"/><Relationship Id="rId167" Type="http://schemas.openxmlformats.org/officeDocument/2006/relationships/tags" Target="../tags/tag404.xml"/><Relationship Id="rId188" Type="http://schemas.openxmlformats.org/officeDocument/2006/relationships/tags" Target="../tags/tag425.xml"/><Relationship Id="rId7" Type="http://schemas.openxmlformats.org/officeDocument/2006/relationships/tags" Target="../tags/tag244.xml"/><Relationship Id="rId71" Type="http://schemas.openxmlformats.org/officeDocument/2006/relationships/tags" Target="../tags/tag308.xml"/><Relationship Id="rId92" Type="http://schemas.openxmlformats.org/officeDocument/2006/relationships/tags" Target="../tags/tag329.xml"/><Relationship Id="rId162" Type="http://schemas.openxmlformats.org/officeDocument/2006/relationships/tags" Target="../tags/tag399.xml"/><Relationship Id="rId183" Type="http://schemas.openxmlformats.org/officeDocument/2006/relationships/tags" Target="../tags/tag420.xml"/><Relationship Id="rId213" Type="http://schemas.openxmlformats.org/officeDocument/2006/relationships/tags" Target="../tags/tag450.xml"/><Relationship Id="rId218" Type="http://schemas.openxmlformats.org/officeDocument/2006/relationships/tags" Target="../tags/tag455.xml"/><Relationship Id="rId234" Type="http://schemas.openxmlformats.org/officeDocument/2006/relationships/tags" Target="../tags/tag471.xml"/><Relationship Id="rId239" Type="http://schemas.openxmlformats.org/officeDocument/2006/relationships/tags" Target="../tags/tag476.xml"/><Relationship Id="rId2" Type="http://schemas.openxmlformats.org/officeDocument/2006/relationships/tags" Target="../tags/tag239.xml"/><Relationship Id="rId29" Type="http://schemas.openxmlformats.org/officeDocument/2006/relationships/tags" Target="../tags/tag266.xml"/><Relationship Id="rId24" Type="http://schemas.openxmlformats.org/officeDocument/2006/relationships/tags" Target="../tags/tag261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66" Type="http://schemas.openxmlformats.org/officeDocument/2006/relationships/tags" Target="../tags/tag303.xml"/><Relationship Id="rId87" Type="http://schemas.openxmlformats.org/officeDocument/2006/relationships/tags" Target="../tags/tag324.xml"/><Relationship Id="rId110" Type="http://schemas.openxmlformats.org/officeDocument/2006/relationships/tags" Target="../tags/tag347.xml"/><Relationship Id="rId115" Type="http://schemas.openxmlformats.org/officeDocument/2006/relationships/tags" Target="../tags/tag352.xml"/><Relationship Id="rId131" Type="http://schemas.openxmlformats.org/officeDocument/2006/relationships/tags" Target="../tags/tag368.xml"/><Relationship Id="rId136" Type="http://schemas.openxmlformats.org/officeDocument/2006/relationships/tags" Target="../tags/tag373.xml"/><Relationship Id="rId157" Type="http://schemas.openxmlformats.org/officeDocument/2006/relationships/tags" Target="../tags/tag394.xml"/><Relationship Id="rId178" Type="http://schemas.openxmlformats.org/officeDocument/2006/relationships/tags" Target="../tags/tag415.xml"/><Relationship Id="rId61" Type="http://schemas.openxmlformats.org/officeDocument/2006/relationships/tags" Target="../tags/tag298.xml"/><Relationship Id="rId82" Type="http://schemas.openxmlformats.org/officeDocument/2006/relationships/tags" Target="../tags/tag319.xml"/><Relationship Id="rId152" Type="http://schemas.openxmlformats.org/officeDocument/2006/relationships/tags" Target="../tags/tag389.xml"/><Relationship Id="rId173" Type="http://schemas.openxmlformats.org/officeDocument/2006/relationships/tags" Target="../tags/tag410.xml"/><Relationship Id="rId194" Type="http://schemas.openxmlformats.org/officeDocument/2006/relationships/tags" Target="../tags/tag431.xml"/><Relationship Id="rId199" Type="http://schemas.openxmlformats.org/officeDocument/2006/relationships/tags" Target="../tags/tag436.xml"/><Relationship Id="rId203" Type="http://schemas.openxmlformats.org/officeDocument/2006/relationships/tags" Target="../tags/tag440.xml"/><Relationship Id="rId208" Type="http://schemas.openxmlformats.org/officeDocument/2006/relationships/tags" Target="../tags/tag445.xml"/><Relationship Id="rId229" Type="http://schemas.openxmlformats.org/officeDocument/2006/relationships/tags" Target="../tags/tag466.xml"/><Relationship Id="rId19" Type="http://schemas.openxmlformats.org/officeDocument/2006/relationships/tags" Target="../tags/tag256.xml"/><Relationship Id="rId224" Type="http://schemas.openxmlformats.org/officeDocument/2006/relationships/tags" Target="../tags/tag461.xml"/><Relationship Id="rId240" Type="http://schemas.openxmlformats.org/officeDocument/2006/relationships/tags" Target="../tags/tag477.xml"/><Relationship Id="rId245" Type="http://schemas.openxmlformats.org/officeDocument/2006/relationships/tags" Target="../tags/tag482.xml"/><Relationship Id="rId14" Type="http://schemas.openxmlformats.org/officeDocument/2006/relationships/tags" Target="../tags/tag251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56" Type="http://schemas.openxmlformats.org/officeDocument/2006/relationships/tags" Target="../tags/tag293.xml"/><Relationship Id="rId77" Type="http://schemas.openxmlformats.org/officeDocument/2006/relationships/tags" Target="../tags/tag314.xml"/><Relationship Id="rId100" Type="http://schemas.openxmlformats.org/officeDocument/2006/relationships/tags" Target="../tags/tag337.xml"/><Relationship Id="rId105" Type="http://schemas.openxmlformats.org/officeDocument/2006/relationships/tags" Target="../tags/tag342.xml"/><Relationship Id="rId126" Type="http://schemas.openxmlformats.org/officeDocument/2006/relationships/tags" Target="../tags/tag363.xml"/><Relationship Id="rId147" Type="http://schemas.openxmlformats.org/officeDocument/2006/relationships/tags" Target="../tags/tag384.xml"/><Relationship Id="rId168" Type="http://schemas.openxmlformats.org/officeDocument/2006/relationships/tags" Target="../tags/tag405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72" Type="http://schemas.openxmlformats.org/officeDocument/2006/relationships/tags" Target="../tags/tag309.xml"/><Relationship Id="rId93" Type="http://schemas.openxmlformats.org/officeDocument/2006/relationships/tags" Target="../tags/tag330.xml"/><Relationship Id="rId98" Type="http://schemas.openxmlformats.org/officeDocument/2006/relationships/tags" Target="../tags/tag335.xml"/><Relationship Id="rId121" Type="http://schemas.openxmlformats.org/officeDocument/2006/relationships/tags" Target="../tags/tag358.xml"/><Relationship Id="rId142" Type="http://schemas.openxmlformats.org/officeDocument/2006/relationships/tags" Target="../tags/tag379.xml"/><Relationship Id="rId163" Type="http://schemas.openxmlformats.org/officeDocument/2006/relationships/tags" Target="../tags/tag400.xml"/><Relationship Id="rId184" Type="http://schemas.openxmlformats.org/officeDocument/2006/relationships/tags" Target="../tags/tag421.xml"/><Relationship Id="rId189" Type="http://schemas.openxmlformats.org/officeDocument/2006/relationships/tags" Target="../tags/tag426.xml"/><Relationship Id="rId219" Type="http://schemas.openxmlformats.org/officeDocument/2006/relationships/tags" Target="../tags/tag456.xml"/><Relationship Id="rId3" Type="http://schemas.openxmlformats.org/officeDocument/2006/relationships/tags" Target="../tags/tag240.xml"/><Relationship Id="rId214" Type="http://schemas.openxmlformats.org/officeDocument/2006/relationships/tags" Target="../tags/tag451.xml"/><Relationship Id="rId230" Type="http://schemas.openxmlformats.org/officeDocument/2006/relationships/tags" Target="../tags/tag467.xml"/><Relationship Id="rId235" Type="http://schemas.openxmlformats.org/officeDocument/2006/relationships/tags" Target="../tags/tag472.xml"/><Relationship Id="rId25" Type="http://schemas.openxmlformats.org/officeDocument/2006/relationships/tags" Target="../tags/tag262.xml"/><Relationship Id="rId46" Type="http://schemas.openxmlformats.org/officeDocument/2006/relationships/tags" Target="../tags/tag283.xml"/><Relationship Id="rId67" Type="http://schemas.openxmlformats.org/officeDocument/2006/relationships/tags" Target="../tags/tag304.xml"/><Relationship Id="rId116" Type="http://schemas.openxmlformats.org/officeDocument/2006/relationships/tags" Target="../tags/tag353.xml"/><Relationship Id="rId137" Type="http://schemas.openxmlformats.org/officeDocument/2006/relationships/tags" Target="../tags/tag374.xml"/><Relationship Id="rId158" Type="http://schemas.openxmlformats.org/officeDocument/2006/relationships/tags" Target="../tags/tag395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62" Type="http://schemas.openxmlformats.org/officeDocument/2006/relationships/tags" Target="../tags/tag299.xml"/><Relationship Id="rId83" Type="http://schemas.openxmlformats.org/officeDocument/2006/relationships/tags" Target="../tags/tag320.xml"/><Relationship Id="rId88" Type="http://schemas.openxmlformats.org/officeDocument/2006/relationships/tags" Target="../tags/tag325.xml"/><Relationship Id="rId111" Type="http://schemas.openxmlformats.org/officeDocument/2006/relationships/tags" Target="../tags/tag348.xml"/><Relationship Id="rId132" Type="http://schemas.openxmlformats.org/officeDocument/2006/relationships/tags" Target="../tags/tag369.xml"/><Relationship Id="rId153" Type="http://schemas.openxmlformats.org/officeDocument/2006/relationships/tags" Target="../tags/tag390.xml"/><Relationship Id="rId174" Type="http://schemas.openxmlformats.org/officeDocument/2006/relationships/tags" Target="../tags/tag411.xml"/><Relationship Id="rId179" Type="http://schemas.openxmlformats.org/officeDocument/2006/relationships/tags" Target="../tags/tag416.xml"/><Relationship Id="rId195" Type="http://schemas.openxmlformats.org/officeDocument/2006/relationships/tags" Target="../tags/tag432.xml"/><Relationship Id="rId209" Type="http://schemas.openxmlformats.org/officeDocument/2006/relationships/tags" Target="../tags/tag446.xml"/><Relationship Id="rId190" Type="http://schemas.openxmlformats.org/officeDocument/2006/relationships/tags" Target="../tags/tag427.xml"/><Relationship Id="rId204" Type="http://schemas.openxmlformats.org/officeDocument/2006/relationships/tags" Target="../tags/tag441.xml"/><Relationship Id="rId220" Type="http://schemas.openxmlformats.org/officeDocument/2006/relationships/tags" Target="../tags/tag457.xml"/><Relationship Id="rId225" Type="http://schemas.openxmlformats.org/officeDocument/2006/relationships/tags" Target="../tags/tag462.xml"/><Relationship Id="rId241" Type="http://schemas.openxmlformats.org/officeDocument/2006/relationships/tags" Target="../tags/tag478.xml"/><Relationship Id="rId246" Type="http://schemas.openxmlformats.org/officeDocument/2006/relationships/tags" Target="../tags/tag483.xml"/><Relationship Id="rId15" Type="http://schemas.openxmlformats.org/officeDocument/2006/relationships/tags" Target="../tags/tag252.xml"/><Relationship Id="rId36" Type="http://schemas.openxmlformats.org/officeDocument/2006/relationships/tags" Target="../tags/tag273.xml"/><Relationship Id="rId57" Type="http://schemas.openxmlformats.org/officeDocument/2006/relationships/tags" Target="../tags/tag294.xml"/><Relationship Id="rId106" Type="http://schemas.openxmlformats.org/officeDocument/2006/relationships/tags" Target="../tags/tag343.xml"/><Relationship Id="rId127" Type="http://schemas.openxmlformats.org/officeDocument/2006/relationships/tags" Target="../tags/tag364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52" Type="http://schemas.openxmlformats.org/officeDocument/2006/relationships/tags" Target="../tags/tag289.xml"/><Relationship Id="rId73" Type="http://schemas.openxmlformats.org/officeDocument/2006/relationships/tags" Target="../tags/tag310.xml"/><Relationship Id="rId78" Type="http://schemas.openxmlformats.org/officeDocument/2006/relationships/tags" Target="../tags/tag315.xml"/><Relationship Id="rId94" Type="http://schemas.openxmlformats.org/officeDocument/2006/relationships/tags" Target="../tags/tag331.xml"/><Relationship Id="rId99" Type="http://schemas.openxmlformats.org/officeDocument/2006/relationships/tags" Target="../tags/tag336.xml"/><Relationship Id="rId101" Type="http://schemas.openxmlformats.org/officeDocument/2006/relationships/tags" Target="../tags/tag338.xml"/><Relationship Id="rId122" Type="http://schemas.openxmlformats.org/officeDocument/2006/relationships/tags" Target="../tags/tag359.xml"/><Relationship Id="rId143" Type="http://schemas.openxmlformats.org/officeDocument/2006/relationships/tags" Target="../tags/tag380.xml"/><Relationship Id="rId148" Type="http://schemas.openxmlformats.org/officeDocument/2006/relationships/tags" Target="../tags/tag385.xml"/><Relationship Id="rId164" Type="http://schemas.openxmlformats.org/officeDocument/2006/relationships/tags" Target="../tags/tag401.xml"/><Relationship Id="rId169" Type="http://schemas.openxmlformats.org/officeDocument/2006/relationships/tags" Target="../tags/tag406.xml"/><Relationship Id="rId185" Type="http://schemas.openxmlformats.org/officeDocument/2006/relationships/tags" Target="../tags/tag422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80" Type="http://schemas.openxmlformats.org/officeDocument/2006/relationships/tags" Target="../tags/tag417.xml"/><Relationship Id="rId210" Type="http://schemas.openxmlformats.org/officeDocument/2006/relationships/tags" Target="../tags/tag447.xml"/><Relationship Id="rId215" Type="http://schemas.openxmlformats.org/officeDocument/2006/relationships/tags" Target="../tags/tag452.xml"/><Relationship Id="rId236" Type="http://schemas.openxmlformats.org/officeDocument/2006/relationships/tags" Target="../tags/tag473.xml"/><Relationship Id="rId26" Type="http://schemas.openxmlformats.org/officeDocument/2006/relationships/tags" Target="../tags/tag263.xml"/><Relationship Id="rId231" Type="http://schemas.openxmlformats.org/officeDocument/2006/relationships/tags" Target="../tags/tag468.xml"/><Relationship Id="rId47" Type="http://schemas.openxmlformats.org/officeDocument/2006/relationships/tags" Target="../tags/tag284.xml"/><Relationship Id="rId68" Type="http://schemas.openxmlformats.org/officeDocument/2006/relationships/tags" Target="../tags/tag305.xml"/><Relationship Id="rId89" Type="http://schemas.openxmlformats.org/officeDocument/2006/relationships/tags" Target="../tags/tag326.xml"/><Relationship Id="rId112" Type="http://schemas.openxmlformats.org/officeDocument/2006/relationships/tags" Target="../tags/tag349.xml"/><Relationship Id="rId133" Type="http://schemas.openxmlformats.org/officeDocument/2006/relationships/tags" Target="../tags/tag370.xml"/><Relationship Id="rId154" Type="http://schemas.openxmlformats.org/officeDocument/2006/relationships/tags" Target="../tags/tag391.xml"/><Relationship Id="rId175" Type="http://schemas.openxmlformats.org/officeDocument/2006/relationships/tags" Target="../tags/tag412.xml"/><Relationship Id="rId196" Type="http://schemas.openxmlformats.org/officeDocument/2006/relationships/tags" Target="../tags/tag433.xml"/><Relationship Id="rId200" Type="http://schemas.openxmlformats.org/officeDocument/2006/relationships/tags" Target="../tags/tag437.xml"/><Relationship Id="rId16" Type="http://schemas.openxmlformats.org/officeDocument/2006/relationships/tags" Target="../tags/tag253.xml"/><Relationship Id="rId221" Type="http://schemas.openxmlformats.org/officeDocument/2006/relationships/tags" Target="../tags/tag458.xml"/><Relationship Id="rId242" Type="http://schemas.openxmlformats.org/officeDocument/2006/relationships/tags" Target="../tags/tag479.xml"/><Relationship Id="rId37" Type="http://schemas.openxmlformats.org/officeDocument/2006/relationships/tags" Target="../tags/tag274.xml"/><Relationship Id="rId58" Type="http://schemas.openxmlformats.org/officeDocument/2006/relationships/tags" Target="../tags/tag295.xml"/><Relationship Id="rId79" Type="http://schemas.openxmlformats.org/officeDocument/2006/relationships/tags" Target="../tags/tag316.xml"/><Relationship Id="rId102" Type="http://schemas.openxmlformats.org/officeDocument/2006/relationships/tags" Target="../tags/tag339.xml"/><Relationship Id="rId123" Type="http://schemas.openxmlformats.org/officeDocument/2006/relationships/tags" Target="../tags/tag360.xml"/><Relationship Id="rId144" Type="http://schemas.openxmlformats.org/officeDocument/2006/relationships/tags" Target="../tags/tag381.xml"/><Relationship Id="rId90" Type="http://schemas.openxmlformats.org/officeDocument/2006/relationships/tags" Target="../tags/tag327.xml"/><Relationship Id="rId165" Type="http://schemas.openxmlformats.org/officeDocument/2006/relationships/tags" Target="../tags/tag402.xml"/><Relationship Id="rId186" Type="http://schemas.openxmlformats.org/officeDocument/2006/relationships/tags" Target="../tags/tag423.xml"/><Relationship Id="rId211" Type="http://schemas.openxmlformats.org/officeDocument/2006/relationships/tags" Target="../tags/tag448.xml"/><Relationship Id="rId232" Type="http://schemas.openxmlformats.org/officeDocument/2006/relationships/tags" Target="../tags/tag469.xml"/><Relationship Id="rId27" Type="http://schemas.openxmlformats.org/officeDocument/2006/relationships/tags" Target="../tags/tag264.xml"/><Relationship Id="rId48" Type="http://schemas.openxmlformats.org/officeDocument/2006/relationships/tags" Target="../tags/tag285.xml"/><Relationship Id="rId69" Type="http://schemas.openxmlformats.org/officeDocument/2006/relationships/tags" Target="../tags/tag306.xml"/><Relationship Id="rId113" Type="http://schemas.openxmlformats.org/officeDocument/2006/relationships/tags" Target="../tags/tag350.xml"/><Relationship Id="rId134" Type="http://schemas.openxmlformats.org/officeDocument/2006/relationships/tags" Target="../tags/tag371.xml"/><Relationship Id="rId80" Type="http://schemas.openxmlformats.org/officeDocument/2006/relationships/tags" Target="../tags/tag317.xml"/><Relationship Id="rId155" Type="http://schemas.openxmlformats.org/officeDocument/2006/relationships/tags" Target="../tags/tag392.xml"/><Relationship Id="rId176" Type="http://schemas.openxmlformats.org/officeDocument/2006/relationships/tags" Target="../tags/tag413.xml"/><Relationship Id="rId197" Type="http://schemas.openxmlformats.org/officeDocument/2006/relationships/tags" Target="../tags/tag434.xml"/><Relationship Id="rId201" Type="http://schemas.openxmlformats.org/officeDocument/2006/relationships/tags" Target="../tags/tag438.xml"/><Relationship Id="rId222" Type="http://schemas.openxmlformats.org/officeDocument/2006/relationships/tags" Target="../tags/tag459.xml"/><Relationship Id="rId243" Type="http://schemas.openxmlformats.org/officeDocument/2006/relationships/tags" Target="../tags/tag48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01.xml"/><Relationship Id="rId21" Type="http://schemas.openxmlformats.org/officeDocument/2006/relationships/tags" Target="../tags/tag505.xml"/><Relationship Id="rId42" Type="http://schemas.openxmlformats.org/officeDocument/2006/relationships/tags" Target="../tags/tag526.xml"/><Relationship Id="rId63" Type="http://schemas.openxmlformats.org/officeDocument/2006/relationships/tags" Target="../tags/tag547.xml"/><Relationship Id="rId84" Type="http://schemas.openxmlformats.org/officeDocument/2006/relationships/tags" Target="../tags/tag568.xml"/><Relationship Id="rId138" Type="http://schemas.openxmlformats.org/officeDocument/2006/relationships/tags" Target="../tags/tag622.xml"/><Relationship Id="rId159" Type="http://schemas.openxmlformats.org/officeDocument/2006/relationships/tags" Target="../tags/tag643.xml"/><Relationship Id="rId170" Type="http://schemas.openxmlformats.org/officeDocument/2006/relationships/tags" Target="../tags/tag654.xml"/><Relationship Id="rId191" Type="http://schemas.openxmlformats.org/officeDocument/2006/relationships/tags" Target="../tags/tag675.xml"/><Relationship Id="rId205" Type="http://schemas.openxmlformats.org/officeDocument/2006/relationships/tags" Target="../tags/tag689.xml"/><Relationship Id="rId107" Type="http://schemas.openxmlformats.org/officeDocument/2006/relationships/tags" Target="../tags/tag591.xml"/><Relationship Id="rId11" Type="http://schemas.openxmlformats.org/officeDocument/2006/relationships/tags" Target="../tags/tag495.xml"/><Relationship Id="rId32" Type="http://schemas.openxmlformats.org/officeDocument/2006/relationships/tags" Target="../tags/tag516.xml"/><Relationship Id="rId53" Type="http://schemas.openxmlformats.org/officeDocument/2006/relationships/tags" Target="../tags/tag537.xml"/><Relationship Id="rId74" Type="http://schemas.openxmlformats.org/officeDocument/2006/relationships/tags" Target="../tags/tag558.xml"/><Relationship Id="rId128" Type="http://schemas.openxmlformats.org/officeDocument/2006/relationships/tags" Target="../tags/tag612.xml"/><Relationship Id="rId149" Type="http://schemas.openxmlformats.org/officeDocument/2006/relationships/tags" Target="../tags/tag633.xml"/><Relationship Id="rId5" Type="http://schemas.openxmlformats.org/officeDocument/2006/relationships/tags" Target="../tags/tag489.xml"/><Relationship Id="rId95" Type="http://schemas.openxmlformats.org/officeDocument/2006/relationships/tags" Target="../tags/tag579.xml"/><Relationship Id="rId160" Type="http://schemas.openxmlformats.org/officeDocument/2006/relationships/tags" Target="../tags/tag644.xml"/><Relationship Id="rId181" Type="http://schemas.openxmlformats.org/officeDocument/2006/relationships/tags" Target="../tags/tag665.xml"/><Relationship Id="rId216" Type="http://schemas.openxmlformats.org/officeDocument/2006/relationships/tags" Target="../tags/tag700.xml"/><Relationship Id="rId211" Type="http://schemas.openxmlformats.org/officeDocument/2006/relationships/tags" Target="../tags/tag695.xml"/><Relationship Id="rId22" Type="http://schemas.openxmlformats.org/officeDocument/2006/relationships/tags" Target="../tags/tag506.xml"/><Relationship Id="rId27" Type="http://schemas.openxmlformats.org/officeDocument/2006/relationships/tags" Target="../tags/tag511.xml"/><Relationship Id="rId43" Type="http://schemas.openxmlformats.org/officeDocument/2006/relationships/tags" Target="../tags/tag527.xml"/><Relationship Id="rId48" Type="http://schemas.openxmlformats.org/officeDocument/2006/relationships/tags" Target="../tags/tag532.xml"/><Relationship Id="rId64" Type="http://schemas.openxmlformats.org/officeDocument/2006/relationships/tags" Target="../tags/tag548.xml"/><Relationship Id="rId69" Type="http://schemas.openxmlformats.org/officeDocument/2006/relationships/tags" Target="../tags/tag553.xml"/><Relationship Id="rId113" Type="http://schemas.openxmlformats.org/officeDocument/2006/relationships/tags" Target="../tags/tag597.xml"/><Relationship Id="rId118" Type="http://schemas.openxmlformats.org/officeDocument/2006/relationships/tags" Target="../tags/tag602.xml"/><Relationship Id="rId134" Type="http://schemas.openxmlformats.org/officeDocument/2006/relationships/tags" Target="../tags/tag618.xml"/><Relationship Id="rId139" Type="http://schemas.openxmlformats.org/officeDocument/2006/relationships/tags" Target="../tags/tag623.xml"/><Relationship Id="rId80" Type="http://schemas.openxmlformats.org/officeDocument/2006/relationships/tags" Target="../tags/tag564.xml"/><Relationship Id="rId85" Type="http://schemas.openxmlformats.org/officeDocument/2006/relationships/tags" Target="../tags/tag569.xml"/><Relationship Id="rId150" Type="http://schemas.openxmlformats.org/officeDocument/2006/relationships/tags" Target="../tags/tag634.xml"/><Relationship Id="rId155" Type="http://schemas.openxmlformats.org/officeDocument/2006/relationships/tags" Target="../tags/tag639.xml"/><Relationship Id="rId171" Type="http://schemas.openxmlformats.org/officeDocument/2006/relationships/tags" Target="../tags/tag655.xml"/><Relationship Id="rId176" Type="http://schemas.openxmlformats.org/officeDocument/2006/relationships/tags" Target="../tags/tag660.xml"/><Relationship Id="rId192" Type="http://schemas.openxmlformats.org/officeDocument/2006/relationships/tags" Target="../tags/tag676.xml"/><Relationship Id="rId197" Type="http://schemas.openxmlformats.org/officeDocument/2006/relationships/tags" Target="../tags/tag681.xml"/><Relationship Id="rId206" Type="http://schemas.openxmlformats.org/officeDocument/2006/relationships/tags" Target="../tags/tag690.xml"/><Relationship Id="rId201" Type="http://schemas.openxmlformats.org/officeDocument/2006/relationships/tags" Target="../tags/tag685.xml"/><Relationship Id="rId222" Type="http://schemas.openxmlformats.org/officeDocument/2006/relationships/tags" Target="../tags/tag706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33" Type="http://schemas.openxmlformats.org/officeDocument/2006/relationships/tags" Target="../tags/tag517.xml"/><Relationship Id="rId38" Type="http://schemas.openxmlformats.org/officeDocument/2006/relationships/tags" Target="../tags/tag522.xml"/><Relationship Id="rId59" Type="http://schemas.openxmlformats.org/officeDocument/2006/relationships/tags" Target="../tags/tag543.xml"/><Relationship Id="rId103" Type="http://schemas.openxmlformats.org/officeDocument/2006/relationships/tags" Target="../tags/tag587.xml"/><Relationship Id="rId108" Type="http://schemas.openxmlformats.org/officeDocument/2006/relationships/tags" Target="../tags/tag592.xml"/><Relationship Id="rId124" Type="http://schemas.openxmlformats.org/officeDocument/2006/relationships/tags" Target="../tags/tag608.xml"/><Relationship Id="rId129" Type="http://schemas.openxmlformats.org/officeDocument/2006/relationships/tags" Target="../tags/tag613.xml"/><Relationship Id="rId54" Type="http://schemas.openxmlformats.org/officeDocument/2006/relationships/tags" Target="../tags/tag538.xml"/><Relationship Id="rId70" Type="http://schemas.openxmlformats.org/officeDocument/2006/relationships/tags" Target="../tags/tag554.xml"/><Relationship Id="rId75" Type="http://schemas.openxmlformats.org/officeDocument/2006/relationships/tags" Target="../tags/tag559.xml"/><Relationship Id="rId91" Type="http://schemas.openxmlformats.org/officeDocument/2006/relationships/tags" Target="../tags/tag575.xml"/><Relationship Id="rId96" Type="http://schemas.openxmlformats.org/officeDocument/2006/relationships/tags" Target="../tags/tag580.xml"/><Relationship Id="rId140" Type="http://schemas.openxmlformats.org/officeDocument/2006/relationships/tags" Target="../tags/tag624.xml"/><Relationship Id="rId145" Type="http://schemas.openxmlformats.org/officeDocument/2006/relationships/tags" Target="../tags/tag629.xml"/><Relationship Id="rId161" Type="http://schemas.openxmlformats.org/officeDocument/2006/relationships/tags" Target="../tags/tag645.xml"/><Relationship Id="rId166" Type="http://schemas.openxmlformats.org/officeDocument/2006/relationships/tags" Target="../tags/tag650.xml"/><Relationship Id="rId182" Type="http://schemas.openxmlformats.org/officeDocument/2006/relationships/tags" Target="../tags/tag666.xml"/><Relationship Id="rId187" Type="http://schemas.openxmlformats.org/officeDocument/2006/relationships/tags" Target="../tags/tag671.xml"/><Relationship Id="rId217" Type="http://schemas.openxmlformats.org/officeDocument/2006/relationships/tags" Target="../tags/tag701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212" Type="http://schemas.openxmlformats.org/officeDocument/2006/relationships/tags" Target="../tags/tag696.xml"/><Relationship Id="rId23" Type="http://schemas.openxmlformats.org/officeDocument/2006/relationships/tags" Target="../tags/tag507.xml"/><Relationship Id="rId28" Type="http://schemas.openxmlformats.org/officeDocument/2006/relationships/tags" Target="../tags/tag512.xml"/><Relationship Id="rId49" Type="http://schemas.openxmlformats.org/officeDocument/2006/relationships/tags" Target="../tags/tag533.xml"/><Relationship Id="rId114" Type="http://schemas.openxmlformats.org/officeDocument/2006/relationships/tags" Target="../tags/tag598.xml"/><Relationship Id="rId119" Type="http://schemas.openxmlformats.org/officeDocument/2006/relationships/tags" Target="../tags/tag603.xml"/><Relationship Id="rId44" Type="http://schemas.openxmlformats.org/officeDocument/2006/relationships/tags" Target="../tags/tag528.xml"/><Relationship Id="rId60" Type="http://schemas.openxmlformats.org/officeDocument/2006/relationships/tags" Target="../tags/tag544.xml"/><Relationship Id="rId65" Type="http://schemas.openxmlformats.org/officeDocument/2006/relationships/tags" Target="../tags/tag549.xml"/><Relationship Id="rId81" Type="http://schemas.openxmlformats.org/officeDocument/2006/relationships/tags" Target="../tags/tag565.xml"/><Relationship Id="rId86" Type="http://schemas.openxmlformats.org/officeDocument/2006/relationships/tags" Target="../tags/tag570.xml"/><Relationship Id="rId130" Type="http://schemas.openxmlformats.org/officeDocument/2006/relationships/tags" Target="../tags/tag614.xml"/><Relationship Id="rId135" Type="http://schemas.openxmlformats.org/officeDocument/2006/relationships/tags" Target="../tags/tag619.xml"/><Relationship Id="rId151" Type="http://schemas.openxmlformats.org/officeDocument/2006/relationships/tags" Target="../tags/tag635.xml"/><Relationship Id="rId156" Type="http://schemas.openxmlformats.org/officeDocument/2006/relationships/tags" Target="../tags/tag640.xml"/><Relationship Id="rId177" Type="http://schemas.openxmlformats.org/officeDocument/2006/relationships/tags" Target="../tags/tag661.xml"/><Relationship Id="rId198" Type="http://schemas.openxmlformats.org/officeDocument/2006/relationships/tags" Target="../tags/tag682.xml"/><Relationship Id="rId172" Type="http://schemas.openxmlformats.org/officeDocument/2006/relationships/tags" Target="../tags/tag656.xml"/><Relationship Id="rId193" Type="http://schemas.openxmlformats.org/officeDocument/2006/relationships/tags" Target="../tags/tag677.xml"/><Relationship Id="rId202" Type="http://schemas.openxmlformats.org/officeDocument/2006/relationships/tags" Target="../tags/tag686.xml"/><Relationship Id="rId207" Type="http://schemas.openxmlformats.org/officeDocument/2006/relationships/tags" Target="../tags/tag691.xml"/><Relationship Id="rId223" Type="http://schemas.openxmlformats.org/officeDocument/2006/relationships/tags" Target="../tags/tag707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39" Type="http://schemas.openxmlformats.org/officeDocument/2006/relationships/tags" Target="../tags/tag523.xml"/><Relationship Id="rId109" Type="http://schemas.openxmlformats.org/officeDocument/2006/relationships/tags" Target="../tags/tag593.xml"/><Relationship Id="rId34" Type="http://schemas.openxmlformats.org/officeDocument/2006/relationships/tags" Target="../tags/tag518.xml"/><Relationship Id="rId50" Type="http://schemas.openxmlformats.org/officeDocument/2006/relationships/tags" Target="../tags/tag534.xml"/><Relationship Id="rId55" Type="http://schemas.openxmlformats.org/officeDocument/2006/relationships/tags" Target="../tags/tag539.xml"/><Relationship Id="rId76" Type="http://schemas.openxmlformats.org/officeDocument/2006/relationships/tags" Target="../tags/tag560.xml"/><Relationship Id="rId97" Type="http://schemas.openxmlformats.org/officeDocument/2006/relationships/tags" Target="../tags/tag581.xml"/><Relationship Id="rId104" Type="http://schemas.openxmlformats.org/officeDocument/2006/relationships/tags" Target="../tags/tag588.xml"/><Relationship Id="rId120" Type="http://schemas.openxmlformats.org/officeDocument/2006/relationships/tags" Target="../tags/tag604.xml"/><Relationship Id="rId125" Type="http://schemas.openxmlformats.org/officeDocument/2006/relationships/tags" Target="../tags/tag609.xml"/><Relationship Id="rId141" Type="http://schemas.openxmlformats.org/officeDocument/2006/relationships/tags" Target="../tags/tag625.xml"/><Relationship Id="rId146" Type="http://schemas.openxmlformats.org/officeDocument/2006/relationships/tags" Target="../tags/tag630.xml"/><Relationship Id="rId167" Type="http://schemas.openxmlformats.org/officeDocument/2006/relationships/tags" Target="../tags/tag651.xml"/><Relationship Id="rId188" Type="http://schemas.openxmlformats.org/officeDocument/2006/relationships/tags" Target="../tags/tag672.xml"/><Relationship Id="rId7" Type="http://schemas.openxmlformats.org/officeDocument/2006/relationships/tags" Target="../tags/tag491.xml"/><Relationship Id="rId71" Type="http://schemas.openxmlformats.org/officeDocument/2006/relationships/tags" Target="../tags/tag555.xml"/><Relationship Id="rId92" Type="http://schemas.openxmlformats.org/officeDocument/2006/relationships/tags" Target="../tags/tag576.xml"/><Relationship Id="rId162" Type="http://schemas.openxmlformats.org/officeDocument/2006/relationships/tags" Target="../tags/tag646.xml"/><Relationship Id="rId183" Type="http://schemas.openxmlformats.org/officeDocument/2006/relationships/tags" Target="../tags/tag667.xml"/><Relationship Id="rId213" Type="http://schemas.openxmlformats.org/officeDocument/2006/relationships/tags" Target="../tags/tag697.xml"/><Relationship Id="rId218" Type="http://schemas.openxmlformats.org/officeDocument/2006/relationships/tags" Target="../tags/tag702.xml"/><Relationship Id="rId2" Type="http://schemas.openxmlformats.org/officeDocument/2006/relationships/tags" Target="../tags/tag486.xml"/><Relationship Id="rId29" Type="http://schemas.openxmlformats.org/officeDocument/2006/relationships/tags" Target="../tags/tag513.xml"/><Relationship Id="rId24" Type="http://schemas.openxmlformats.org/officeDocument/2006/relationships/tags" Target="../tags/tag508.xml"/><Relationship Id="rId40" Type="http://schemas.openxmlformats.org/officeDocument/2006/relationships/tags" Target="../tags/tag524.xml"/><Relationship Id="rId45" Type="http://schemas.openxmlformats.org/officeDocument/2006/relationships/tags" Target="../tags/tag529.xml"/><Relationship Id="rId66" Type="http://schemas.openxmlformats.org/officeDocument/2006/relationships/tags" Target="../tags/tag550.xml"/><Relationship Id="rId87" Type="http://schemas.openxmlformats.org/officeDocument/2006/relationships/tags" Target="../tags/tag571.xml"/><Relationship Id="rId110" Type="http://schemas.openxmlformats.org/officeDocument/2006/relationships/tags" Target="../tags/tag594.xml"/><Relationship Id="rId115" Type="http://schemas.openxmlformats.org/officeDocument/2006/relationships/tags" Target="../tags/tag599.xml"/><Relationship Id="rId131" Type="http://schemas.openxmlformats.org/officeDocument/2006/relationships/tags" Target="../tags/tag615.xml"/><Relationship Id="rId136" Type="http://schemas.openxmlformats.org/officeDocument/2006/relationships/tags" Target="../tags/tag620.xml"/><Relationship Id="rId157" Type="http://schemas.openxmlformats.org/officeDocument/2006/relationships/tags" Target="../tags/tag641.xml"/><Relationship Id="rId178" Type="http://schemas.openxmlformats.org/officeDocument/2006/relationships/tags" Target="../tags/tag662.xml"/><Relationship Id="rId61" Type="http://schemas.openxmlformats.org/officeDocument/2006/relationships/tags" Target="../tags/tag545.xml"/><Relationship Id="rId82" Type="http://schemas.openxmlformats.org/officeDocument/2006/relationships/tags" Target="../tags/tag566.xml"/><Relationship Id="rId152" Type="http://schemas.openxmlformats.org/officeDocument/2006/relationships/tags" Target="../tags/tag636.xml"/><Relationship Id="rId173" Type="http://schemas.openxmlformats.org/officeDocument/2006/relationships/tags" Target="../tags/tag657.xml"/><Relationship Id="rId194" Type="http://schemas.openxmlformats.org/officeDocument/2006/relationships/tags" Target="../tags/tag678.xml"/><Relationship Id="rId199" Type="http://schemas.openxmlformats.org/officeDocument/2006/relationships/tags" Target="../tags/tag683.xml"/><Relationship Id="rId203" Type="http://schemas.openxmlformats.org/officeDocument/2006/relationships/tags" Target="../tags/tag687.xml"/><Relationship Id="rId208" Type="http://schemas.openxmlformats.org/officeDocument/2006/relationships/tags" Target="../tags/tag692.xml"/><Relationship Id="rId19" Type="http://schemas.openxmlformats.org/officeDocument/2006/relationships/tags" Target="../tags/tag503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498.xml"/><Relationship Id="rId30" Type="http://schemas.openxmlformats.org/officeDocument/2006/relationships/tags" Target="../tags/tag514.xml"/><Relationship Id="rId35" Type="http://schemas.openxmlformats.org/officeDocument/2006/relationships/tags" Target="../tags/tag519.xml"/><Relationship Id="rId56" Type="http://schemas.openxmlformats.org/officeDocument/2006/relationships/tags" Target="../tags/tag540.xml"/><Relationship Id="rId77" Type="http://schemas.openxmlformats.org/officeDocument/2006/relationships/tags" Target="../tags/tag561.xml"/><Relationship Id="rId100" Type="http://schemas.openxmlformats.org/officeDocument/2006/relationships/tags" Target="../tags/tag584.xml"/><Relationship Id="rId105" Type="http://schemas.openxmlformats.org/officeDocument/2006/relationships/tags" Target="../tags/tag589.xml"/><Relationship Id="rId126" Type="http://schemas.openxmlformats.org/officeDocument/2006/relationships/tags" Target="../tags/tag610.xml"/><Relationship Id="rId147" Type="http://schemas.openxmlformats.org/officeDocument/2006/relationships/tags" Target="../tags/tag631.xml"/><Relationship Id="rId168" Type="http://schemas.openxmlformats.org/officeDocument/2006/relationships/tags" Target="../tags/tag652.xml"/><Relationship Id="rId8" Type="http://schemas.openxmlformats.org/officeDocument/2006/relationships/tags" Target="../tags/tag492.xml"/><Relationship Id="rId51" Type="http://schemas.openxmlformats.org/officeDocument/2006/relationships/tags" Target="../tags/tag535.xml"/><Relationship Id="rId72" Type="http://schemas.openxmlformats.org/officeDocument/2006/relationships/tags" Target="../tags/tag556.xml"/><Relationship Id="rId93" Type="http://schemas.openxmlformats.org/officeDocument/2006/relationships/tags" Target="../tags/tag577.xml"/><Relationship Id="rId98" Type="http://schemas.openxmlformats.org/officeDocument/2006/relationships/tags" Target="../tags/tag582.xml"/><Relationship Id="rId121" Type="http://schemas.openxmlformats.org/officeDocument/2006/relationships/tags" Target="../tags/tag605.xml"/><Relationship Id="rId142" Type="http://schemas.openxmlformats.org/officeDocument/2006/relationships/tags" Target="../tags/tag626.xml"/><Relationship Id="rId163" Type="http://schemas.openxmlformats.org/officeDocument/2006/relationships/tags" Target="../tags/tag647.xml"/><Relationship Id="rId184" Type="http://schemas.openxmlformats.org/officeDocument/2006/relationships/tags" Target="../tags/tag668.xml"/><Relationship Id="rId189" Type="http://schemas.openxmlformats.org/officeDocument/2006/relationships/tags" Target="../tags/tag673.xml"/><Relationship Id="rId219" Type="http://schemas.openxmlformats.org/officeDocument/2006/relationships/tags" Target="../tags/tag703.xml"/><Relationship Id="rId3" Type="http://schemas.openxmlformats.org/officeDocument/2006/relationships/tags" Target="../tags/tag487.xml"/><Relationship Id="rId214" Type="http://schemas.openxmlformats.org/officeDocument/2006/relationships/tags" Target="../tags/tag698.xml"/><Relationship Id="rId25" Type="http://schemas.openxmlformats.org/officeDocument/2006/relationships/tags" Target="../tags/tag509.xml"/><Relationship Id="rId46" Type="http://schemas.openxmlformats.org/officeDocument/2006/relationships/tags" Target="../tags/tag530.xml"/><Relationship Id="rId67" Type="http://schemas.openxmlformats.org/officeDocument/2006/relationships/tags" Target="../tags/tag551.xml"/><Relationship Id="rId116" Type="http://schemas.openxmlformats.org/officeDocument/2006/relationships/tags" Target="../tags/tag600.xml"/><Relationship Id="rId137" Type="http://schemas.openxmlformats.org/officeDocument/2006/relationships/tags" Target="../tags/tag621.xml"/><Relationship Id="rId158" Type="http://schemas.openxmlformats.org/officeDocument/2006/relationships/tags" Target="../tags/tag642.xml"/><Relationship Id="rId20" Type="http://schemas.openxmlformats.org/officeDocument/2006/relationships/tags" Target="../tags/tag504.xml"/><Relationship Id="rId41" Type="http://schemas.openxmlformats.org/officeDocument/2006/relationships/tags" Target="../tags/tag525.xml"/><Relationship Id="rId62" Type="http://schemas.openxmlformats.org/officeDocument/2006/relationships/tags" Target="../tags/tag546.xml"/><Relationship Id="rId83" Type="http://schemas.openxmlformats.org/officeDocument/2006/relationships/tags" Target="../tags/tag567.xml"/><Relationship Id="rId88" Type="http://schemas.openxmlformats.org/officeDocument/2006/relationships/tags" Target="../tags/tag572.xml"/><Relationship Id="rId111" Type="http://schemas.openxmlformats.org/officeDocument/2006/relationships/tags" Target="../tags/tag595.xml"/><Relationship Id="rId132" Type="http://schemas.openxmlformats.org/officeDocument/2006/relationships/tags" Target="../tags/tag616.xml"/><Relationship Id="rId153" Type="http://schemas.openxmlformats.org/officeDocument/2006/relationships/tags" Target="../tags/tag637.xml"/><Relationship Id="rId174" Type="http://schemas.openxmlformats.org/officeDocument/2006/relationships/tags" Target="../tags/tag658.xml"/><Relationship Id="rId179" Type="http://schemas.openxmlformats.org/officeDocument/2006/relationships/tags" Target="../tags/tag663.xml"/><Relationship Id="rId195" Type="http://schemas.openxmlformats.org/officeDocument/2006/relationships/tags" Target="../tags/tag679.xml"/><Relationship Id="rId209" Type="http://schemas.openxmlformats.org/officeDocument/2006/relationships/tags" Target="../tags/tag693.xml"/><Relationship Id="rId190" Type="http://schemas.openxmlformats.org/officeDocument/2006/relationships/tags" Target="../tags/tag674.xml"/><Relationship Id="rId204" Type="http://schemas.openxmlformats.org/officeDocument/2006/relationships/tags" Target="../tags/tag688.xml"/><Relationship Id="rId220" Type="http://schemas.openxmlformats.org/officeDocument/2006/relationships/tags" Target="../tags/tag704.xml"/><Relationship Id="rId15" Type="http://schemas.openxmlformats.org/officeDocument/2006/relationships/tags" Target="../tags/tag499.xml"/><Relationship Id="rId36" Type="http://schemas.openxmlformats.org/officeDocument/2006/relationships/tags" Target="../tags/tag520.xml"/><Relationship Id="rId57" Type="http://schemas.openxmlformats.org/officeDocument/2006/relationships/tags" Target="../tags/tag541.xml"/><Relationship Id="rId106" Type="http://schemas.openxmlformats.org/officeDocument/2006/relationships/tags" Target="../tags/tag590.xml"/><Relationship Id="rId127" Type="http://schemas.openxmlformats.org/officeDocument/2006/relationships/tags" Target="../tags/tag611.xml"/><Relationship Id="rId10" Type="http://schemas.openxmlformats.org/officeDocument/2006/relationships/tags" Target="../tags/tag494.xml"/><Relationship Id="rId31" Type="http://schemas.openxmlformats.org/officeDocument/2006/relationships/tags" Target="../tags/tag515.xml"/><Relationship Id="rId52" Type="http://schemas.openxmlformats.org/officeDocument/2006/relationships/tags" Target="../tags/tag536.xml"/><Relationship Id="rId73" Type="http://schemas.openxmlformats.org/officeDocument/2006/relationships/tags" Target="../tags/tag557.xml"/><Relationship Id="rId78" Type="http://schemas.openxmlformats.org/officeDocument/2006/relationships/tags" Target="../tags/tag562.xml"/><Relationship Id="rId94" Type="http://schemas.openxmlformats.org/officeDocument/2006/relationships/tags" Target="../tags/tag578.xml"/><Relationship Id="rId99" Type="http://schemas.openxmlformats.org/officeDocument/2006/relationships/tags" Target="../tags/tag583.xml"/><Relationship Id="rId101" Type="http://schemas.openxmlformats.org/officeDocument/2006/relationships/tags" Target="../tags/tag585.xml"/><Relationship Id="rId122" Type="http://schemas.openxmlformats.org/officeDocument/2006/relationships/tags" Target="../tags/tag606.xml"/><Relationship Id="rId143" Type="http://schemas.openxmlformats.org/officeDocument/2006/relationships/tags" Target="../tags/tag627.xml"/><Relationship Id="rId148" Type="http://schemas.openxmlformats.org/officeDocument/2006/relationships/tags" Target="../tags/tag632.xml"/><Relationship Id="rId164" Type="http://schemas.openxmlformats.org/officeDocument/2006/relationships/tags" Target="../tags/tag648.xml"/><Relationship Id="rId169" Type="http://schemas.openxmlformats.org/officeDocument/2006/relationships/tags" Target="../tags/tag653.xml"/><Relationship Id="rId185" Type="http://schemas.openxmlformats.org/officeDocument/2006/relationships/tags" Target="../tags/tag669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80" Type="http://schemas.openxmlformats.org/officeDocument/2006/relationships/tags" Target="../tags/tag664.xml"/><Relationship Id="rId210" Type="http://schemas.openxmlformats.org/officeDocument/2006/relationships/tags" Target="../tags/tag694.xml"/><Relationship Id="rId215" Type="http://schemas.openxmlformats.org/officeDocument/2006/relationships/tags" Target="../tags/tag699.xml"/><Relationship Id="rId26" Type="http://schemas.openxmlformats.org/officeDocument/2006/relationships/tags" Target="../tags/tag510.xml"/><Relationship Id="rId47" Type="http://schemas.openxmlformats.org/officeDocument/2006/relationships/tags" Target="../tags/tag531.xml"/><Relationship Id="rId68" Type="http://schemas.openxmlformats.org/officeDocument/2006/relationships/tags" Target="../tags/tag552.xml"/><Relationship Id="rId89" Type="http://schemas.openxmlformats.org/officeDocument/2006/relationships/tags" Target="../tags/tag573.xml"/><Relationship Id="rId112" Type="http://schemas.openxmlformats.org/officeDocument/2006/relationships/tags" Target="../tags/tag596.xml"/><Relationship Id="rId133" Type="http://schemas.openxmlformats.org/officeDocument/2006/relationships/tags" Target="../tags/tag617.xml"/><Relationship Id="rId154" Type="http://schemas.openxmlformats.org/officeDocument/2006/relationships/tags" Target="../tags/tag638.xml"/><Relationship Id="rId175" Type="http://schemas.openxmlformats.org/officeDocument/2006/relationships/tags" Target="../tags/tag659.xml"/><Relationship Id="rId196" Type="http://schemas.openxmlformats.org/officeDocument/2006/relationships/tags" Target="../tags/tag680.xml"/><Relationship Id="rId200" Type="http://schemas.openxmlformats.org/officeDocument/2006/relationships/tags" Target="../tags/tag684.xml"/><Relationship Id="rId16" Type="http://schemas.openxmlformats.org/officeDocument/2006/relationships/tags" Target="../tags/tag500.xml"/><Relationship Id="rId221" Type="http://schemas.openxmlformats.org/officeDocument/2006/relationships/tags" Target="../tags/tag705.xml"/><Relationship Id="rId37" Type="http://schemas.openxmlformats.org/officeDocument/2006/relationships/tags" Target="../tags/tag521.xml"/><Relationship Id="rId58" Type="http://schemas.openxmlformats.org/officeDocument/2006/relationships/tags" Target="../tags/tag542.xml"/><Relationship Id="rId79" Type="http://schemas.openxmlformats.org/officeDocument/2006/relationships/tags" Target="../tags/tag563.xml"/><Relationship Id="rId102" Type="http://schemas.openxmlformats.org/officeDocument/2006/relationships/tags" Target="../tags/tag586.xml"/><Relationship Id="rId123" Type="http://schemas.openxmlformats.org/officeDocument/2006/relationships/tags" Target="../tags/tag607.xml"/><Relationship Id="rId144" Type="http://schemas.openxmlformats.org/officeDocument/2006/relationships/tags" Target="../tags/tag628.xml"/><Relationship Id="rId90" Type="http://schemas.openxmlformats.org/officeDocument/2006/relationships/tags" Target="../tags/tag574.xml"/><Relationship Id="rId165" Type="http://schemas.openxmlformats.org/officeDocument/2006/relationships/tags" Target="../tags/tag649.xml"/><Relationship Id="rId186" Type="http://schemas.openxmlformats.org/officeDocument/2006/relationships/tags" Target="../tags/tag67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24.xml"/><Relationship Id="rId21" Type="http://schemas.openxmlformats.org/officeDocument/2006/relationships/tags" Target="../tags/tag728.xml"/><Relationship Id="rId42" Type="http://schemas.openxmlformats.org/officeDocument/2006/relationships/tags" Target="../tags/tag749.xml"/><Relationship Id="rId63" Type="http://schemas.openxmlformats.org/officeDocument/2006/relationships/tags" Target="../tags/tag770.xml"/><Relationship Id="rId84" Type="http://schemas.openxmlformats.org/officeDocument/2006/relationships/tags" Target="../tags/tag791.xml"/><Relationship Id="rId138" Type="http://schemas.openxmlformats.org/officeDocument/2006/relationships/tags" Target="../tags/tag845.xml"/><Relationship Id="rId159" Type="http://schemas.openxmlformats.org/officeDocument/2006/relationships/tags" Target="../tags/tag866.xml"/><Relationship Id="rId170" Type="http://schemas.openxmlformats.org/officeDocument/2006/relationships/tags" Target="../tags/tag877.xml"/><Relationship Id="rId191" Type="http://schemas.openxmlformats.org/officeDocument/2006/relationships/tags" Target="../tags/tag898.xml"/><Relationship Id="rId205" Type="http://schemas.openxmlformats.org/officeDocument/2006/relationships/tags" Target="../tags/tag912.xml"/><Relationship Id="rId226" Type="http://schemas.openxmlformats.org/officeDocument/2006/relationships/tags" Target="../tags/tag933.xml"/><Relationship Id="rId247" Type="http://schemas.openxmlformats.org/officeDocument/2006/relationships/tags" Target="../tags/tag954.xml"/><Relationship Id="rId107" Type="http://schemas.openxmlformats.org/officeDocument/2006/relationships/tags" Target="../tags/tag814.xml"/><Relationship Id="rId268" Type="http://schemas.openxmlformats.org/officeDocument/2006/relationships/tags" Target="../tags/tag975.xml"/><Relationship Id="rId289" Type="http://schemas.openxmlformats.org/officeDocument/2006/relationships/slideLayout" Target="../slideLayouts/slideLayout1.xml"/><Relationship Id="rId11" Type="http://schemas.openxmlformats.org/officeDocument/2006/relationships/tags" Target="../tags/tag718.xml"/><Relationship Id="rId32" Type="http://schemas.openxmlformats.org/officeDocument/2006/relationships/tags" Target="../tags/tag739.xml"/><Relationship Id="rId53" Type="http://schemas.openxmlformats.org/officeDocument/2006/relationships/tags" Target="../tags/tag760.xml"/><Relationship Id="rId74" Type="http://schemas.openxmlformats.org/officeDocument/2006/relationships/tags" Target="../tags/tag781.xml"/><Relationship Id="rId128" Type="http://schemas.openxmlformats.org/officeDocument/2006/relationships/tags" Target="../tags/tag835.xml"/><Relationship Id="rId149" Type="http://schemas.openxmlformats.org/officeDocument/2006/relationships/tags" Target="../tags/tag856.xml"/><Relationship Id="rId5" Type="http://schemas.openxmlformats.org/officeDocument/2006/relationships/tags" Target="../tags/tag712.xml"/><Relationship Id="rId95" Type="http://schemas.openxmlformats.org/officeDocument/2006/relationships/tags" Target="../tags/tag802.xml"/><Relationship Id="rId160" Type="http://schemas.openxmlformats.org/officeDocument/2006/relationships/tags" Target="../tags/tag867.xml"/><Relationship Id="rId181" Type="http://schemas.openxmlformats.org/officeDocument/2006/relationships/tags" Target="../tags/tag888.xml"/><Relationship Id="rId216" Type="http://schemas.openxmlformats.org/officeDocument/2006/relationships/tags" Target="../tags/tag923.xml"/><Relationship Id="rId237" Type="http://schemas.openxmlformats.org/officeDocument/2006/relationships/tags" Target="../tags/tag944.xml"/><Relationship Id="rId258" Type="http://schemas.openxmlformats.org/officeDocument/2006/relationships/tags" Target="../tags/tag965.xml"/><Relationship Id="rId279" Type="http://schemas.openxmlformats.org/officeDocument/2006/relationships/tags" Target="../tags/tag986.xml"/><Relationship Id="rId22" Type="http://schemas.openxmlformats.org/officeDocument/2006/relationships/tags" Target="../tags/tag729.xml"/><Relationship Id="rId43" Type="http://schemas.openxmlformats.org/officeDocument/2006/relationships/tags" Target="../tags/tag750.xml"/><Relationship Id="rId64" Type="http://schemas.openxmlformats.org/officeDocument/2006/relationships/tags" Target="../tags/tag771.xml"/><Relationship Id="rId118" Type="http://schemas.openxmlformats.org/officeDocument/2006/relationships/tags" Target="../tags/tag825.xml"/><Relationship Id="rId139" Type="http://schemas.openxmlformats.org/officeDocument/2006/relationships/tags" Target="../tags/tag846.xml"/><Relationship Id="rId85" Type="http://schemas.openxmlformats.org/officeDocument/2006/relationships/tags" Target="../tags/tag792.xml"/><Relationship Id="rId150" Type="http://schemas.openxmlformats.org/officeDocument/2006/relationships/tags" Target="../tags/tag857.xml"/><Relationship Id="rId171" Type="http://schemas.openxmlformats.org/officeDocument/2006/relationships/tags" Target="../tags/tag878.xml"/><Relationship Id="rId192" Type="http://schemas.openxmlformats.org/officeDocument/2006/relationships/tags" Target="../tags/tag899.xml"/><Relationship Id="rId206" Type="http://schemas.openxmlformats.org/officeDocument/2006/relationships/tags" Target="../tags/tag913.xml"/><Relationship Id="rId227" Type="http://schemas.openxmlformats.org/officeDocument/2006/relationships/tags" Target="../tags/tag934.xml"/><Relationship Id="rId248" Type="http://schemas.openxmlformats.org/officeDocument/2006/relationships/tags" Target="../tags/tag955.xml"/><Relationship Id="rId269" Type="http://schemas.openxmlformats.org/officeDocument/2006/relationships/tags" Target="../tags/tag976.xml"/><Relationship Id="rId12" Type="http://schemas.openxmlformats.org/officeDocument/2006/relationships/tags" Target="../tags/tag719.xml"/><Relationship Id="rId33" Type="http://schemas.openxmlformats.org/officeDocument/2006/relationships/tags" Target="../tags/tag740.xml"/><Relationship Id="rId108" Type="http://schemas.openxmlformats.org/officeDocument/2006/relationships/tags" Target="../tags/tag815.xml"/><Relationship Id="rId129" Type="http://schemas.openxmlformats.org/officeDocument/2006/relationships/tags" Target="../tags/tag836.xml"/><Relationship Id="rId280" Type="http://schemas.openxmlformats.org/officeDocument/2006/relationships/tags" Target="../tags/tag987.xml"/><Relationship Id="rId54" Type="http://schemas.openxmlformats.org/officeDocument/2006/relationships/tags" Target="../tags/tag761.xml"/><Relationship Id="rId75" Type="http://schemas.openxmlformats.org/officeDocument/2006/relationships/tags" Target="../tags/tag782.xml"/><Relationship Id="rId96" Type="http://schemas.openxmlformats.org/officeDocument/2006/relationships/tags" Target="../tags/tag803.xml"/><Relationship Id="rId140" Type="http://schemas.openxmlformats.org/officeDocument/2006/relationships/tags" Target="../tags/tag847.xml"/><Relationship Id="rId161" Type="http://schemas.openxmlformats.org/officeDocument/2006/relationships/tags" Target="../tags/tag868.xml"/><Relationship Id="rId182" Type="http://schemas.openxmlformats.org/officeDocument/2006/relationships/tags" Target="../tags/tag889.xml"/><Relationship Id="rId217" Type="http://schemas.openxmlformats.org/officeDocument/2006/relationships/tags" Target="../tags/tag924.xml"/><Relationship Id="rId6" Type="http://schemas.openxmlformats.org/officeDocument/2006/relationships/tags" Target="../tags/tag713.xml"/><Relationship Id="rId238" Type="http://schemas.openxmlformats.org/officeDocument/2006/relationships/tags" Target="../tags/tag945.xml"/><Relationship Id="rId259" Type="http://schemas.openxmlformats.org/officeDocument/2006/relationships/tags" Target="../tags/tag966.xml"/><Relationship Id="rId23" Type="http://schemas.openxmlformats.org/officeDocument/2006/relationships/tags" Target="../tags/tag730.xml"/><Relationship Id="rId119" Type="http://schemas.openxmlformats.org/officeDocument/2006/relationships/tags" Target="../tags/tag826.xml"/><Relationship Id="rId270" Type="http://schemas.openxmlformats.org/officeDocument/2006/relationships/tags" Target="../tags/tag977.xml"/><Relationship Id="rId44" Type="http://schemas.openxmlformats.org/officeDocument/2006/relationships/tags" Target="../tags/tag751.xml"/><Relationship Id="rId65" Type="http://schemas.openxmlformats.org/officeDocument/2006/relationships/tags" Target="../tags/tag772.xml"/><Relationship Id="rId86" Type="http://schemas.openxmlformats.org/officeDocument/2006/relationships/tags" Target="../tags/tag793.xml"/><Relationship Id="rId130" Type="http://schemas.openxmlformats.org/officeDocument/2006/relationships/tags" Target="../tags/tag837.xml"/><Relationship Id="rId151" Type="http://schemas.openxmlformats.org/officeDocument/2006/relationships/tags" Target="../tags/tag858.xml"/><Relationship Id="rId172" Type="http://schemas.openxmlformats.org/officeDocument/2006/relationships/tags" Target="../tags/tag879.xml"/><Relationship Id="rId193" Type="http://schemas.openxmlformats.org/officeDocument/2006/relationships/tags" Target="../tags/tag900.xml"/><Relationship Id="rId207" Type="http://schemas.openxmlformats.org/officeDocument/2006/relationships/tags" Target="../tags/tag914.xml"/><Relationship Id="rId228" Type="http://schemas.openxmlformats.org/officeDocument/2006/relationships/tags" Target="../tags/tag935.xml"/><Relationship Id="rId249" Type="http://schemas.openxmlformats.org/officeDocument/2006/relationships/tags" Target="../tags/tag956.xml"/><Relationship Id="rId13" Type="http://schemas.openxmlformats.org/officeDocument/2006/relationships/tags" Target="../tags/tag720.xml"/><Relationship Id="rId109" Type="http://schemas.openxmlformats.org/officeDocument/2006/relationships/tags" Target="../tags/tag816.xml"/><Relationship Id="rId260" Type="http://schemas.openxmlformats.org/officeDocument/2006/relationships/tags" Target="../tags/tag967.xml"/><Relationship Id="rId281" Type="http://schemas.openxmlformats.org/officeDocument/2006/relationships/tags" Target="../tags/tag988.xml"/><Relationship Id="rId34" Type="http://schemas.openxmlformats.org/officeDocument/2006/relationships/tags" Target="../tags/tag741.xml"/><Relationship Id="rId50" Type="http://schemas.openxmlformats.org/officeDocument/2006/relationships/tags" Target="../tags/tag757.xml"/><Relationship Id="rId55" Type="http://schemas.openxmlformats.org/officeDocument/2006/relationships/tags" Target="../tags/tag762.xml"/><Relationship Id="rId76" Type="http://schemas.openxmlformats.org/officeDocument/2006/relationships/tags" Target="../tags/tag783.xml"/><Relationship Id="rId97" Type="http://schemas.openxmlformats.org/officeDocument/2006/relationships/tags" Target="../tags/tag804.xml"/><Relationship Id="rId104" Type="http://schemas.openxmlformats.org/officeDocument/2006/relationships/tags" Target="../tags/tag811.xml"/><Relationship Id="rId120" Type="http://schemas.openxmlformats.org/officeDocument/2006/relationships/tags" Target="../tags/tag827.xml"/><Relationship Id="rId125" Type="http://schemas.openxmlformats.org/officeDocument/2006/relationships/tags" Target="../tags/tag832.xml"/><Relationship Id="rId141" Type="http://schemas.openxmlformats.org/officeDocument/2006/relationships/tags" Target="../tags/tag848.xml"/><Relationship Id="rId146" Type="http://schemas.openxmlformats.org/officeDocument/2006/relationships/tags" Target="../tags/tag853.xml"/><Relationship Id="rId167" Type="http://schemas.openxmlformats.org/officeDocument/2006/relationships/tags" Target="../tags/tag874.xml"/><Relationship Id="rId188" Type="http://schemas.openxmlformats.org/officeDocument/2006/relationships/tags" Target="../tags/tag895.xml"/><Relationship Id="rId7" Type="http://schemas.openxmlformats.org/officeDocument/2006/relationships/tags" Target="../tags/tag714.xml"/><Relationship Id="rId71" Type="http://schemas.openxmlformats.org/officeDocument/2006/relationships/tags" Target="../tags/tag778.xml"/><Relationship Id="rId92" Type="http://schemas.openxmlformats.org/officeDocument/2006/relationships/tags" Target="../tags/tag799.xml"/><Relationship Id="rId162" Type="http://schemas.openxmlformats.org/officeDocument/2006/relationships/tags" Target="../tags/tag869.xml"/><Relationship Id="rId183" Type="http://schemas.openxmlformats.org/officeDocument/2006/relationships/tags" Target="../tags/tag890.xml"/><Relationship Id="rId213" Type="http://schemas.openxmlformats.org/officeDocument/2006/relationships/tags" Target="../tags/tag920.xml"/><Relationship Id="rId218" Type="http://schemas.openxmlformats.org/officeDocument/2006/relationships/tags" Target="../tags/tag925.xml"/><Relationship Id="rId234" Type="http://schemas.openxmlformats.org/officeDocument/2006/relationships/tags" Target="../tags/tag941.xml"/><Relationship Id="rId239" Type="http://schemas.openxmlformats.org/officeDocument/2006/relationships/tags" Target="../tags/tag946.xml"/><Relationship Id="rId2" Type="http://schemas.openxmlformats.org/officeDocument/2006/relationships/tags" Target="../tags/tag709.xml"/><Relationship Id="rId29" Type="http://schemas.openxmlformats.org/officeDocument/2006/relationships/tags" Target="../tags/tag736.xml"/><Relationship Id="rId250" Type="http://schemas.openxmlformats.org/officeDocument/2006/relationships/tags" Target="../tags/tag957.xml"/><Relationship Id="rId255" Type="http://schemas.openxmlformats.org/officeDocument/2006/relationships/tags" Target="../tags/tag962.xml"/><Relationship Id="rId271" Type="http://schemas.openxmlformats.org/officeDocument/2006/relationships/tags" Target="../tags/tag978.xml"/><Relationship Id="rId276" Type="http://schemas.openxmlformats.org/officeDocument/2006/relationships/tags" Target="../tags/tag983.xml"/><Relationship Id="rId24" Type="http://schemas.openxmlformats.org/officeDocument/2006/relationships/tags" Target="../tags/tag731.xml"/><Relationship Id="rId40" Type="http://schemas.openxmlformats.org/officeDocument/2006/relationships/tags" Target="../tags/tag747.xml"/><Relationship Id="rId45" Type="http://schemas.openxmlformats.org/officeDocument/2006/relationships/tags" Target="../tags/tag752.xml"/><Relationship Id="rId66" Type="http://schemas.openxmlformats.org/officeDocument/2006/relationships/tags" Target="../tags/tag773.xml"/><Relationship Id="rId87" Type="http://schemas.openxmlformats.org/officeDocument/2006/relationships/tags" Target="../tags/tag794.xml"/><Relationship Id="rId110" Type="http://schemas.openxmlformats.org/officeDocument/2006/relationships/tags" Target="../tags/tag817.xml"/><Relationship Id="rId115" Type="http://schemas.openxmlformats.org/officeDocument/2006/relationships/tags" Target="../tags/tag822.xml"/><Relationship Id="rId131" Type="http://schemas.openxmlformats.org/officeDocument/2006/relationships/tags" Target="../tags/tag838.xml"/><Relationship Id="rId136" Type="http://schemas.openxmlformats.org/officeDocument/2006/relationships/tags" Target="../tags/tag843.xml"/><Relationship Id="rId157" Type="http://schemas.openxmlformats.org/officeDocument/2006/relationships/tags" Target="../tags/tag864.xml"/><Relationship Id="rId178" Type="http://schemas.openxmlformats.org/officeDocument/2006/relationships/tags" Target="../tags/tag885.xml"/><Relationship Id="rId61" Type="http://schemas.openxmlformats.org/officeDocument/2006/relationships/tags" Target="../tags/tag768.xml"/><Relationship Id="rId82" Type="http://schemas.openxmlformats.org/officeDocument/2006/relationships/tags" Target="../tags/tag789.xml"/><Relationship Id="rId152" Type="http://schemas.openxmlformats.org/officeDocument/2006/relationships/tags" Target="../tags/tag859.xml"/><Relationship Id="rId173" Type="http://schemas.openxmlformats.org/officeDocument/2006/relationships/tags" Target="../tags/tag880.xml"/><Relationship Id="rId194" Type="http://schemas.openxmlformats.org/officeDocument/2006/relationships/tags" Target="../tags/tag901.xml"/><Relationship Id="rId199" Type="http://schemas.openxmlformats.org/officeDocument/2006/relationships/tags" Target="../tags/tag906.xml"/><Relationship Id="rId203" Type="http://schemas.openxmlformats.org/officeDocument/2006/relationships/tags" Target="../tags/tag910.xml"/><Relationship Id="rId208" Type="http://schemas.openxmlformats.org/officeDocument/2006/relationships/tags" Target="../tags/tag915.xml"/><Relationship Id="rId229" Type="http://schemas.openxmlformats.org/officeDocument/2006/relationships/tags" Target="../tags/tag936.xml"/><Relationship Id="rId19" Type="http://schemas.openxmlformats.org/officeDocument/2006/relationships/tags" Target="../tags/tag726.xml"/><Relationship Id="rId224" Type="http://schemas.openxmlformats.org/officeDocument/2006/relationships/tags" Target="../tags/tag931.xml"/><Relationship Id="rId240" Type="http://schemas.openxmlformats.org/officeDocument/2006/relationships/tags" Target="../tags/tag947.xml"/><Relationship Id="rId245" Type="http://schemas.openxmlformats.org/officeDocument/2006/relationships/tags" Target="../tags/tag952.xml"/><Relationship Id="rId261" Type="http://schemas.openxmlformats.org/officeDocument/2006/relationships/tags" Target="../tags/tag968.xml"/><Relationship Id="rId266" Type="http://schemas.openxmlformats.org/officeDocument/2006/relationships/tags" Target="../tags/tag973.xml"/><Relationship Id="rId287" Type="http://schemas.openxmlformats.org/officeDocument/2006/relationships/tags" Target="../tags/tag994.xml"/><Relationship Id="rId14" Type="http://schemas.openxmlformats.org/officeDocument/2006/relationships/tags" Target="../tags/tag721.xml"/><Relationship Id="rId30" Type="http://schemas.openxmlformats.org/officeDocument/2006/relationships/tags" Target="../tags/tag737.xml"/><Relationship Id="rId35" Type="http://schemas.openxmlformats.org/officeDocument/2006/relationships/tags" Target="../tags/tag742.xml"/><Relationship Id="rId56" Type="http://schemas.openxmlformats.org/officeDocument/2006/relationships/tags" Target="../tags/tag763.xml"/><Relationship Id="rId77" Type="http://schemas.openxmlformats.org/officeDocument/2006/relationships/tags" Target="../tags/tag784.xml"/><Relationship Id="rId100" Type="http://schemas.openxmlformats.org/officeDocument/2006/relationships/tags" Target="../tags/tag807.xml"/><Relationship Id="rId105" Type="http://schemas.openxmlformats.org/officeDocument/2006/relationships/tags" Target="../tags/tag812.xml"/><Relationship Id="rId126" Type="http://schemas.openxmlformats.org/officeDocument/2006/relationships/tags" Target="../tags/tag833.xml"/><Relationship Id="rId147" Type="http://schemas.openxmlformats.org/officeDocument/2006/relationships/tags" Target="../tags/tag854.xml"/><Relationship Id="rId168" Type="http://schemas.openxmlformats.org/officeDocument/2006/relationships/tags" Target="../tags/tag875.xml"/><Relationship Id="rId282" Type="http://schemas.openxmlformats.org/officeDocument/2006/relationships/tags" Target="../tags/tag989.xml"/><Relationship Id="rId8" Type="http://schemas.openxmlformats.org/officeDocument/2006/relationships/tags" Target="../tags/tag715.xml"/><Relationship Id="rId51" Type="http://schemas.openxmlformats.org/officeDocument/2006/relationships/tags" Target="../tags/tag758.xml"/><Relationship Id="rId72" Type="http://schemas.openxmlformats.org/officeDocument/2006/relationships/tags" Target="../tags/tag779.xml"/><Relationship Id="rId93" Type="http://schemas.openxmlformats.org/officeDocument/2006/relationships/tags" Target="../tags/tag800.xml"/><Relationship Id="rId98" Type="http://schemas.openxmlformats.org/officeDocument/2006/relationships/tags" Target="../tags/tag805.xml"/><Relationship Id="rId121" Type="http://schemas.openxmlformats.org/officeDocument/2006/relationships/tags" Target="../tags/tag828.xml"/><Relationship Id="rId142" Type="http://schemas.openxmlformats.org/officeDocument/2006/relationships/tags" Target="../tags/tag849.xml"/><Relationship Id="rId163" Type="http://schemas.openxmlformats.org/officeDocument/2006/relationships/tags" Target="../tags/tag870.xml"/><Relationship Id="rId184" Type="http://schemas.openxmlformats.org/officeDocument/2006/relationships/tags" Target="../tags/tag891.xml"/><Relationship Id="rId189" Type="http://schemas.openxmlformats.org/officeDocument/2006/relationships/tags" Target="../tags/tag896.xml"/><Relationship Id="rId219" Type="http://schemas.openxmlformats.org/officeDocument/2006/relationships/tags" Target="../tags/tag926.xml"/><Relationship Id="rId3" Type="http://schemas.openxmlformats.org/officeDocument/2006/relationships/tags" Target="../tags/tag710.xml"/><Relationship Id="rId214" Type="http://schemas.openxmlformats.org/officeDocument/2006/relationships/tags" Target="../tags/tag921.xml"/><Relationship Id="rId230" Type="http://schemas.openxmlformats.org/officeDocument/2006/relationships/tags" Target="../tags/tag937.xml"/><Relationship Id="rId235" Type="http://schemas.openxmlformats.org/officeDocument/2006/relationships/tags" Target="../tags/tag942.xml"/><Relationship Id="rId251" Type="http://schemas.openxmlformats.org/officeDocument/2006/relationships/tags" Target="../tags/tag958.xml"/><Relationship Id="rId256" Type="http://schemas.openxmlformats.org/officeDocument/2006/relationships/tags" Target="../tags/tag963.xml"/><Relationship Id="rId277" Type="http://schemas.openxmlformats.org/officeDocument/2006/relationships/tags" Target="../tags/tag984.xml"/><Relationship Id="rId25" Type="http://schemas.openxmlformats.org/officeDocument/2006/relationships/tags" Target="../tags/tag732.xml"/><Relationship Id="rId46" Type="http://schemas.openxmlformats.org/officeDocument/2006/relationships/tags" Target="../tags/tag753.xml"/><Relationship Id="rId67" Type="http://schemas.openxmlformats.org/officeDocument/2006/relationships/tags" Target="../tags/tag774.xml"/><Relationship Id="rId116" Type="http://schemas.openxmlformats.org/officeDocument/2006/relationships/tags" Target="../tags/tag823.xml"/><Relationship Id="rId137" Type="http://schemas.openxmlformats.org/officeDocument/2006/relationships/tags" Target="../tags/tag844.xml"/><Relationship Id="rId158" Type="http://schemas.openxmlformats.org/officeDocument/2006/relationships/tags" Target="../tags/tag865.xml"/><Relationship Id="rId272" Type="http://schemas.openxmlformats.org/officeDocument/2006/relationships/tags" Target="../tags/tag979.xml"/><Relationship Id="rId20" Type="http://schemas.openxmlformats.org/officeDocument/2006/relationships/tags" Target="../tags/tag727.xml"/><Relationship Id="rId41" Type="http://schemas.openxmlformats.org/officeDocument/2006/relationships/tags" Target="../tags/tag748.xml"/><Relationship Id="rId62" Type="http://schemas.openxmlformats.org/officeDocument/2006/relationships/tags" Target="../tags/tag769.xml"/><Relationship Id="rId83" Type="http://schemas.openxmlformats.org/officeDocument/2006/relationships/tags" Target="../tags/tag790.xml"/><Relationship Id="rId88" Type="http://schemas.openxmlformats.org/officeDocument/2006/relationships/tags" Target="../tags/tag795.xml"/><Relationship Id="rId111" Type="http://schemas.openxmlformats.org/officeDocument/2006/relationships/tags" Target="../tags/tag818.xml"/><Relationship Id="rId132" Type="http://schemas.openxmlformats.org/officeDocument/2006/relationships/tags" Target="../tags/tag839.xml"/><Relationship Id="rId153" Type="http://schemas.openxmlformats.org/officeDocument/2006/relationships/tags" Target="../tags/tag860.xml"/><Relationship Id="rId174" Type="http://schemas.openxmlformats.org/officeDocument/2006/relationships/tags" Target="../tags/tag881.xml"/><Relationship Id="rId179" Type="http://schemas.openxmlformats.org/officeDocument/2006/relationships/tags" Target="../tags/tag886.xml"/><Relationship Id="rId195" Type="http://schemas.openxmlformats.org/officeDocument/2006/relationships/tags" Target="../tags/tag902.xml"/><Relationship Id="rId209" Type="http://schemas.openxmlformats.org/officeDocument/2006/relationships/tags" Target="../tags/tag916.xml"/><Relationship Id="rId190" Type="http://schemas.openxmlformats.org/officeDocument/2006/relationships/tags" Target="../tags/tag897.xml"/><Relationship Id="rId204" Type="http://schemas.openxmlformats.org/officeDocument/2006/relationships/tags" Target="../tags/tag911.xml"/><Relationship Id="rId220" Type="http://schemas.openxmlformats.org/officeDocument/2006/relationships/tags" Target="../tags/tag927.xml"/><Relationship Id="rId225" Type="http://schemas.openxmlformats.org/officeDocument/2006/relationships/tags" Target="../tags/tag932.xml"/><Relationship Id="rId241" Type="http://schemas.openxmlformats.org/officeDocument/2006/relationships/tags" Target="../tags/tag948.xml"/><Relationship Id="rId246" Type="http://schemas.openxmlformats.org/officeDocument/2006/relationships/tags" Target="../tags/tag953.xml"/><Relationship Id="rId267" Type="http://schemas.openxmlformats.org/officeDocument/2006/relationships/tags" Target="../tags/tag974.xml"/><Relationship Id="rId288" Type="http://schemas.openxmlformats.org/officeDocument/2006/relationships/tags" Target="../tags/tag995.xml"/><Relationship Id="rId15" Type="http://schemas.openxmlformats.org/officeDocument/2006/relationships/tags" Target="../tags/tag722.xml"/><Relationship Id="rId36" Type="http://schemas.openxmlformats.org/officeDocument/2006/relationships/tags" Target="../tags/tag743.xml"/><Relationship Id="rId57" Type="http://schemas.openxmlformats.org/officeDocument/2006/relationships/tags" Target="../tags/tag764.xml"/><Relationship Id="rId106" Type="http://schemas.openxmlformats.org/officeDocument/2006/relationships/tags" Target="../tags/tag813.xml"/><Relationship Id="rId127" Type="http://schemas.openxmlformats.org/officeDocument/2006/relationships/tags" Target="../tags/tag834.xml"/><Relationship Id="rId262" Type="http://schemas.openxmlformats.org/officeDocument/2006/relationships/tags" Target="../tags/tag969.xml"/><Relationship Id="rId283" Type="http://schemas.openxmlformats.org/officeDocument/2006/relationships/tags" Target="../tags/tag990.xml"/><Relationship Id="rId10" Type="http://schemas.openxmlformats.org/officeDocument/2006/relationships/tags" Target="../tags/tag717.xml"/><Relationship Id="rId31" Type="http://schemas.openxmlformats.org/officeDocument/2006/relationships/tags" Target="../tags/tag738.xml"/><Relationship Id="rId52" Type="http://schemas.openxmlformats.org/officeDocument/2006/relationships/tags" Target="../tags/tag759.xml"/><Relationship Id="rId73" Type="http://schemas.openxmlformats.org/officeDocument/2006/relationships/tags" Target="../tags/tag780.xml"/><Relationship Id="rId78" Type="http://schemas.openxmlformats.org/officeDocument/2006/relationships/tags" Target="../tags/tag785.xml"/><Relationship Id="rId94" Type="http://schemas.openxmlformats.org/officeDocument/2006/relationships/tags" Target="../tags/tag801.xml"/><Relationship Id="rId99" Type="http://schemas.openxmlformats.org/officeDocument/2006/relationships/tags" Target="../tags/tag806.xml"/><Relationship Id="rId101" Type="http://schemas.openxmlformats.org/officeDocument/2006/relationships/tags" Target="../tags/tag808.xml"/><Relationship Id="rId122" Type="http://schemas.openxmlformats.org/officeDocument/2006/relationships/tags" Target="../tags/tag829.xml"/><Relationship Id="rId143" Type="http://schemas.openxmlformats.org/officeDocument/2006/relationships/tags" Target="../tags/tag850.xml"/><Relationship Id="rId148" Type="http://schemas.openxmlformats.org/officeDocument/2006/relationships/tags" Target="../tags/tag855.xml"/><Relationship Id="rId164" Type="http://schemas.openxmlformats.org/officeDocument/2006/relationships/tags" Target="../tags/tag871.xml"/><Relationship Id="rId169" Type="http://schemas.openxmlformats.org/officeDocument/2006/relationships/tags" Target="../tags/tag876.xml"/><Relationship Id="rId185" Type="http://schemas.openxmlformats.org/officeDocument/2006/relationships/tags" Target="../tags/tag892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80" Type="http://schemas.openxmlformats.org/officeDocument/2006/relationships/tags" Target="../tags/tag887.xml"/><Relationship Id="rId210" Type="http://schemas.openxmlformats.org/officeDocument/2006/relationships/tags" Target="../tags/tag917.xml"/><Relationship Id="rId215" Type="http://schemas.openxmlformats.org/officeDocument/2006/relationships/tags" Target="../tags/tag922.xml"/><Relationship Id="rId236" Type="http://schemas.openxmlformats.org/officeDocument/2006/relationships/tags" Target="../tags/tag943.xml"/><Relationship Id="rId257" Type="http://schemas.openxmlformats.org/officeDocument/2006/relationships/tags" Target="../tags/tag964.xml"/><Relationship Id="rId278" Type="http://schemas.openxmlformats.org/officeDocument/2006/relationships/tags" Target="../tags/tag985.xml"/><Relationship Id="rId26" Type="http://schemas.openxmlformats.org/officeDocument/2006/relationships/tags" Target="../tags/tag733.xml"/><Relationship Id="rId231" Type="http://schemas.openxmlformats.org/officeDocument/2006/relationships/tags" Target="../tags/tag938.xml"/><Relationship Id="rId252" Type="http://schemas.openxmlformats.org/officeDocument/2006/relationships/tags" Target="../tags/tag959.xml"/><Relationship Id="rId273" Type="http://schemas.openxmlformats.org/officeDocument/2006/relationships/tags" Target="../tags/tag980.xml"/><Relationship Id="rId47" Type="http://schemas.openxmlformats.org/officeDocument/2006/relationships/tags" Target="../tags/tag754.xml"/><Relationship Id="rId68" Type="http://schemas.openxmlformats.org/officeDocument/2006/relationships/tags" Target="../tags/tag775.xml"/><Relationship Id="rId89" Type="http://schemas.openxmlformats.org/officeDocument/2006/relationships/tags" Target="../tags/tag796.xml"/><Relationship Id="rId112" Type="http://schemas.openxmlformats.org/officeDocument/2006/relationships/tags" Target="../tags/tag819.xml"/><Relationship Id="rId133" Type="http://schemas.openxmlformats.org/officeDocument/2006/relationships/tags" Target="../tags/tag840.xml"/><Relationship Id="rId154" Type="http://schemas.openxmlformats.org/officeDocument/2006/relationships/tags" Target="../tags/tag861.xml"/><Relationship Id="rId175" Type="http://schemas.openxmlformats.org/officeDocument/2006/relationships/tags" Target="../tags/tag882.xml"/><Relationship Id="rId196" Type="http://schemas.openxmlformats.org/officeDocument/2006/relationships/tags" Target="../tags/tag903.xml"/><Relationship Id="rId200" Type="http://schemas.openxmlformats.org/officeDocument/2006/relationships/tags" Target="../tags/tag907.xml"/><Relationship Id="rId16" Type="http://schemas.openxmlformats.org/officeDocument/2006/relationships/tags" Target="../tags/tag723.xml"/><Relationship Id="rId221" Type="http://schemas.openxmlformats.org/officeDocument/2006/relationships/tags" Target="../tags/tag928.xml"/><Relationship Id="rId242" Type="http://schemas.openxmlformats.org/officeDocument/2006/relationships/tags" Target="../tags/tag949.xml"/><Relationship Id="rId263" Type="http://schemas.openxmlformats.org/officeDocument/2006/relationships/tags" Target="../tags/tag970.xml"/><Relationship Id="rId284" Type="http://schemas.openxmlformats.org/officeDocument/2006/relationships/tags" Target="../tags/tag991.xml"/><Relationship Id="rId37" Type="http://schemas.openxmlformats.org/officeDocument/2006/relationships/tags" Target="../tags/tag744.xml"/><Relationship Id="rId58" Type="http://schemas.openxmlformats.org/officeDocument/2006/relationships/tags" Target="../tags/tag765.xml"/><Relationship Id="rId79" Type="http://schemas.openxmlformats.org/officeDocument/2006/relationships/tags" Target="../tags/tag786.xml"/><Relationship Id="rId102" Type="http://schemas.openxmlformats.org/officeDocument/2006/relationships/tags" Target="../tags/tag809.xml"/><Relationship Id="rId123" Type="http://schemas.openxmlformats.org/officeDocument/2006/relationships/tags" Target="../tags/tag830.xml"/><Relationship Id="rId144" Type="http://schemas.openxmlformats.org/officeDocument/2006/relationships/tags" Target="../tags/tag851.xml"/><Relationship Id="rId90" Type="http://schemas.openxmlformats.org/officeDocument/2006/relationships/tags" Target="../tags/tag797.xml"/><Relationship Id="rId165" Type="http://schemas.openxmlformats.org/officeDocument/2006/relationships/tags" Target="../tags/tag872.xml"/><Relationship Id="rId186" Type="http://schemas.openxmlformats.org/officeDocument/2006/relationships/tags" Target="../tags/tag893.xml"/><Relationship Id="rId211" Type="http://schemas.openxmlformats.org/officeDocument/2006/relationships/tags" Target="../tags/tag918.xml"/><Relationship Id="rId232" Type="http://schemas.openxmlformats.org/officeDocument/2006/relationships/tags" Target="../tags/tag939.xml"/><Relationship Id="rId253" Type="http://schemas.openxmlformats.org/officeDocument/2006/relationships/tags" Target="../tags/tag960.xml"/><Relationship Id="rId274" Type="http://schemas.openxmlformats.org/officeDocument/2006/relationships/tags" Target="../tags/tag981.xml"/><Relationship Id="rId27" Type="http://schemas.openxmlformats.org/officeDocument/2006/relationships/tags" Target="../tags/tag734.xml"/><Relationship Id="rId48" Type="http://schemas.openxmlformats.org/officeDocument/2006/relationships/tags" Target="../tags/tag755.xml"/><Relationship Id="rId69" Type="http://schemas.openxmlformats.org/officeDocument/2006/relationships/tags" Target="../tags/tag776.xml"/><Relationship Id="rId113" Type="http://schemas.openxmlformats.org/officeDocument/2006/relationships/tags" Target="../tags/tag820.xml"/><Relationship Id="rId134" Type="http://schemas.openxmlformats.org/officeDocument/2006/relationships/tags" Target="../tags/tag841.xml"/><Relationship Id="rId80" Type="http://schemas.openxmlformats.org/officeDocument/2006/relationships/tags" Target="../tags/tag787.xml"/><Relationship Id="rId155" Type="http://schemas.openxmlformats.org/officeDocument/2006/relationships/tags" Target="../tags/tag862.xml"/><Relationship Id="rId176" Type="http://schemas.openxmlformats.org/officeDocument/2006/relationships/tags" Target="../tags/tag883.xml"/><Relationship Id="rId197" Type="http://schemas.openxmlformats.org/officeDocument/2006/relationships/tags" Target="../tags/tag904.xml"/><Relationship Id="rId201" Type="http://schemas.openxmlformats.org/officeDocument/2006/relationships/tags" Target="../tags/tag908.xml"/><Relationship Id="rId222" Type="http://schemas.openxmlformats.org/officeDocument/2006/relationships/tags" Target="../tags/tag929.xml"/><Relationship Id="rId243" Type="http://schemas.openxmlformats.org/officeDocument/2006/relationships/tags" Target="../tags/tag950.xml"/><Relationship Id="rId264" Type="http://schemas.openxmlformats.org/officeDocument/2006/relationships/tags" Target="../tags/tag971.xml"/><Relationship Id="rId285" Type="http://schemas.openxmlformats.org/officeDocument/2006/relationships/tags" Target="../tags/tag992.xml"/><Relationship Id="rId17" Type="http://schemas.openxmlformats.org/officeDocument/2006/relationships/tags" Target="../tags/tag724.xml"/><Relationship Id="rId38" Type="http://schemas.openxmlformats.org/officeDocument/2006/relationships/tags" Target="../tags/tag745.xml"/><Relationship Id="rId59" Type="http://schemas.openxmlformats.org/officeDocument/2006/relationships/tags" Target="../tags/tag766.xml"/><Relationship Id="rId103" Type="http://schemas.openxmlformats.org/officeDocument/2006/relationships/tags" Target="../tags/tag810.xml"/><Relationship Id="rId124" Type="http://schemas.openxmlformats.org/officeDocument/2006/relationships/tags" Target="../tags/tag831.xml"/><Relationship Id="rId70" Type="http://schemas.openxmlformats.org/officeDocument/2006/relationships/tags" Target="../tags/tag777.xml"/><Relationship Id="rId91" Type="http://schemas.openxmlformats.org/officeDocument/2006/relationships/tags" Target="../tags/tag798.xml"/><Relationship Id="rId145" Type="http://schemas.openxmlformats.org/officeDocument/2006/relationships/tags" Target="../tags/tag852.xml"/><Relationship Id="rId166" Type="http://schemas.openxmlformats.org/officeDocument/2006/relationships/tags" Target="../tags/tag873.xml"/><Relationship Id="rId187" Type="http://schemas.openxmlformats.org/officeDocument/2006/relationships/tags" Target="../tags/tag894.xml"/><Relationship Id="rId1" Type="http://schemas.openxmlformats.org/officeDocument/2006/relationships/tags" Target="../tags/tag708.xml"/><Relationship Id="rId212" Type="http://schemas.openxmlformats.org/officeDocument/2006/relationships/tags" Target="../tags/tag919.xml"/><Relationship Id="rId233" Type="http://schemas.openxmlformats.org/officeDocument/2006/relationships/tags" Target="../tags/tag940.xml"/><Relationship Id="rId254" Type="http://schemas.openxmlformats.org/officeDocument/2006/relationships/tags" Target="../tags/tag961.xml"/><Relationship Id="rId28" Type="http://schemas.openxmlformats.org/officeDocument/2006/relationships/tags" Target="../tags/tag735.xml"/><Relationship Id="rId49" Type="http://schemas.openxmlformats.org/officeDocument/2006/relationships/tags" Target="../tags/tag756.xml"/><Relationship Id="rId114" Type="http://schemas.openxmlformats.org/officeDocument/2006/relationships/tags" Target="../tags/tag821.xml"/><Relationship Id="rId275" Type="http://schemas.openxmlformats.org/officeDocument/2006/relationships/tags" Target="../tags/tag982.xml"/><Relationship Id="rId60" Type="http://schemas.openxmlformats.org/officeDocument/2006/relationships/tags" Target="../tags/tag767.xml"/><Relationship Id="rId81" Type="http://schemas.openxmlformats.org/officeDocument/2006/relationships/tags" Target="../tags/tag788.xml"/><Relationship Id="rId135" Type="http://schemas.openxmlformats.org/officeDocument/2006/relationships/tags" Target="../tags/tag842.xml"/><Relationship Id="rId156" Type="http://schemas.openxmlformats.org/officeDocument/2006/relationships/tags" Target="../tags/tag863.xml"/><Relationship Id="rId177" Type="http://schemas.openxmlformats.org/officeDocument/2006/relationships/tags" Target="../tags/tag884.xml"/><Relationship Id="rId198" Type="http://schemas.openxmlformats.org/officeDocument/2006/relationships/tags" Target="../tags/tag905.xml"/><Relationship Id="rId202" Type="http://schemas.openxmlformats.org/officeDocument/2006/relationships/tags" Target="../tags/tag909.xml"/><Relationship Id="rId223" Type="http://schemas.openxmlformats.org/officeDocument/2006/relationships/tags" Target="../tags/tag930.xml"/><Relationship Id="rId244" Type="http://schemas.openxmlformats.org/officeDocument/2006/relationships/tags" Target="../tags/tag951.xml"/><Relationship Id="rId18" Type="http://schemas.openxmlformats.org/officeDocument/2006/relationships/tags" Target="../tags/tag725.xml"/><Relationship Id="rId39" Type="http://schemas.openxmlformats.org/officeDocument/2006/relationships/tags" Target="../tags/tag746.xml"/><Relationship Id="rId265" Type="http://schemas.openxmlformats.org/officeDocument/2006/relationships/tags" Target="../tags/tag972.xml"/><Relationship Id="rId286" Type="http://schemas.openxmlformats.org/officeDocument/2006/relationships/tags" Target="../tags/tag99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12.xml"/><Relationship Id="rId21" Type="http://schemas.openxmlformats.org/officeDocument/2006/relationships/tags" Target="../tags/tag1016.xml"/><Relationship Id="rId42" Type="http://schemas.openxmlformats.org/officeDocument/2006/relationships/tags" Target="../tags/tag1037.xml"/><Relationship Id="rId63" Type="http://schemas.openxmlformats.org/officeDocument/2006/relationships/tags" Target="../tags/tag1058.xml"/><Relationship Id="rId84" Type="http://schemas.openxmlformats.org/officeDocument/2006/relationships/tags" Target="../tags/tag1079.xml"/><Relationship Id="rId138" Type="http://schemas.openxmlformats.org/officeDocument/2006/relationships/tags" Target="../tags/tag1133.xml"/><Relationship Id="rId159" Type="http://schemas.openxmlformats.org/officeDocument/2006/relationships/tags" Target="../tags/tag1154.xml"/><Relationship Id="rId170" Type="http://schemas.openxmlformats.org/officeDocument/2006/relationships/tags" Target="../tags/tag1165.xml"/><Relationship Id="rId191" Type="http://schemas.openxmlformats.org/officeDocument/2006/relationships/tags" Target="../tags/tag1186.xml"/><Relationship Id="rId205" Type="http://schemas.openxmlformats.org/officeDocument/2006/relationships/tags" Target="../tags/tag1200.xml"/><Relationship Id="rId226" Type="http://schemas.openxmlformats.org/officeDocument/2006/relationships/tags" Target="../tags/tag1221.xml"/><Relationship Id="rId247" Type="http://schemas.openxmlformats.org/officeDocument/2006/relationships/tags" Target="../tags/tag1242.xml"/><Relationship Id="rId107" Type="http://schemas.openxmlformats.org/officeDocument/2006/relationships/tags" Target="../tags/tag1102.xml"/><Relationship Id="rId11" Type="http://schemas.openxmlformats.org/officeDocument/2006/relationships/tags" Target="../tags/tag1006.xml"/><Relationship Id="rId32" Type="http://schemas.openxmlformats.org/officeDocument/2006/relationships/tags" Target="../tags/tag1027.xml"/><Relationship Id="rId53" Type="http://schemas.openxmlformats.org/officeDocument/2006/relationships/tags" Target="../tags/tag1048.xml"/><Relationship Id="rId74" Type="http://schemas.openxmlformats.org/officeDocument/2006/relationships/tags" Target="../tags/tag1069.xml"/><Relationship Id="rId128" Type="http://schemas.openxmlformats.org/officeDocument/2006/relationships/tags" Target="../tags/tag1123.xml"/><Relationship Id="rId149" Type="http://schemas.openxmlformats.org/officeDocument/2006/relationships/tags" Target="../tags/tag1144.xml"/><Relationship Id="rId5" Type="http://schemas.openxmlformats.org/officeDocument/2006/relationships/tags" Target="../tags/tag1000.xml"/><Relationship Id="rId95" Type="http://schemas.openxmlformats.org/officeDocument/2006/relationships/tags" Target="../tags/tag1090.xml"/><Relationship Id="rId160" Type="http://schemas.openxmlformats.org/officeDocument/2006/relationships/tags" Target="../tags/tag1155.xml"/><Relationship Id="rId181" Type="http://schemas.openxmlformats.org/officeDocument/2006/relationships/tags" Target="../tags/tag1176.xml"/><Relationship Id="rId216" Type="http://schemas.openxmlformats.org/officeDocument/2006/relationships/tags" Target="../tags/tag1211.xml"/><Relationship Id="rId237" Type="http://schemas.openxmlformats.org/officeDocument/2006/relationships/tags" Target="../tags/tag1232.xml"/><Relationship Id="rId22" Type="http://schemas.openxmlformats.org/officeDocument/2006/relationships/tags" Target="../tags/tag1017.xml"/><Relationship Id="rId43" Type="http://schemas.openxmlformats.org/officeDocument/2006/relationships/tags" Target="../tags/tag1038.xml"/><Relationship Id="rId64" Type="http://schemas.openxmlformats.org/officeDocument/2006/relationships/tags" Target="../tags/tag1059.xml"/><Relationship Id="rId118" Type="http://schemas.openxmlformats.org/officeDocument/2006/relationships/tags" Target="../tags/tag1113.xml"/><Relationship Id="rId139" Type="http://schemas.openxmlformats.org/officeDocument/2006/relationships/tags" Target="../tags/tag1134.xml"/><Relationship Id="rId85" Type="http://schemas.openxmlformats.org/officeDocument/2006/relationships/tags" Target="../tags/tag1080.xml"/><Relationship Id="rId150" Type="http://schemas.openxmlformats.org/officeDocument/2006/relationships/tags" Target="../tags/tag1145.xml"/><Relationship Id="rId171" Type="http://schemas.openxmlformats.org/officeDocument/2006/relationships/tags" Target="../tags/tag1166.xml"/><Relationship Id="rId192" Type="http://schemas.openxmlformats.org/officeDocument/2006/relationships/tags" Target="../tags/tag1187.xml"/><Relationship Id="rId206" Type="http://schemas.openxmlformats.org/officeDocument/2006/relationships/tags" Target="../tags/tag1201.xml"/><Relationship Id="rId227" Type="http://schemas.openxmlformats.org/officeDocument/2006/relationships/tags" Target="../tags/tag1222.xml"/><Relationship Id="rId248" Type="http://schemas.openxmlformats.org/officeDocument/2006/relationships/tags" Target="../tags/tag1243.xml"/><Relationship Id="rId12" Type="http://schemas.openxmlformats.org/officeDocument/2006/relationships/tags" Target="../tags/tag1007.xml"/><Relationship Id="rId33" Type="http://schemas.openxmlformats.org/officeDocument/2006/relationships/tags" Target="../tags/tag1028.xml"/><Relationship Id="rId108" Type="http://schemas.openxmlformats.org/officeDocument/2006/relationships/tags" Target="../tags/tag1103.xml"/><Relationship Id="rId129" Type="http://schemas.openxmlformats.org/officeDocument/2006/relationships/tags" Target="../tags/tag1124.xml"/><Relationship Id="rId54" Type="http://schemas.openxmlformats.org/officeDocument/2006/relationships/tags" Target="../tags/tag1049.xml"/><Relationship Id="rId70" Type="http://schemas.openxmlformats.org/officeDocument/2006/relationships/tags" Target="../tags/tag1065.xml"/><Relationship Id="rId75" Type="http://schemas.openxmlformats.org/officeDocument/2006/relationships/tags" Target="../tags/tag1070.xml"/><Relationship Id="rId91" Type="http://schemas.openxmlformats.org/officeDocument/2006/relationships/tags" Target="../tags/tag1086.xml"/><Relationship Id="rId96" Type="http://schemas.openxmlformats.org/officeDocument/2006/relationships/tags" Target="../tags/tag1091.xml"/><Relationship Id="rId140" Type="http://schemas.openxmlformats.org/officeDocument/2006/relationships/tags" Target="../tags/tag1135.xml"/><Relationship Id="rId145" Type="http://schemas.openxmlformats.org/officeDocument/2006/relationships/tags" Target="../tags/tag1140.xml"/><Relationship Id="rId161" Type="http://schemas.openxmlformats.org/officeDocument/2006/relationships/tags" Target="../tags/tag1156.xml"/><Relationship Id="rId166" Type="http://schemas.openxmlformats.org/officeDocument/2006/relationships/tags" Target="../tags/tag1161.xml"/><Relationship Id="rId182" Type="http://schemas.openxmlformats.org/officeDocument/2006/relationships/tags" Target="../tags/tag1177.xml"/><Relationship Id="rId187" Type="http://schemas.openxmlformats.org/officeDocument/2006/relationships/tags" Target="../tags/tag1182.xml"/><Relationship Id="rId217" Type="http://schemas.openxmlformats.org/officeDocument/2006/relationships/tags" Target="../tags/tag1212.xml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212" Type="http://schemas.openxmlformats.org/officeDocument/2006/relationships/tags" Target="../tags/tag1207.xml"/><Relationship Id="rId233" Type="http://schemas.openxmlformats.org/officeDocument/2006/relationships/tags" Target="../tags/tag1228.xml"/><Relationship Id="rId238" Type="http://schemas.openxmlformats.org/officeDocument/2006/relationships/tags" Target="../tags/tag1233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1018.xml"/><Relationship Id="rId28" Type="http://schemas.openxmlformats.org/officeDocument/2006/relationships/tags" Target="../tags/tag1023.xml"/><Relationship Id="rId49" Type="http://schemas.openxmlformats.org/officeDocument/2006/relationships/tags" Target="../tags/tag1044.xml"/><Relationship Id="rId114" Type="http://schemas.openxmlformats.org/officeDocument/2006/relationships/tags" Target="../tags/tag1109.xml"/><Relationship Id="rId119" Type="http://schemas.openxmlformats.org/officeDocument/2006/relationships/tags" Target="../tags/tag1114.xml"/><Relationship Id="rId44" Type="http://schemas.openxmlformats.org/officeDocument/2006/relationships/tags" Target="../tags/tag1039.xml"/><Relationship Id="rId60" Type="http://schemas.openxmlformats.org/officeDocument/2006/relationships/tags" Target="../tags/tag1055.xml"/><Relationship Id="rId65" Type="http://schemas.openxmlformats.org/officeDocument/2006/relationships/tags" Target="../tags/tag1060.xml"/><Relationship Id="rId81" Type="http://schemas.openxmlformats.org/officeDocument/2006/relationships/tags" Target="../tags/tag1076.xml"/><Relationship Id="rId86" Type="http://schemas.openxmlformats.org/officeDocument/2006/relationships/tags" Target="../tags/tag1081.xml"/><Relationship Id="rId130" Type="http://schemas.openxmlformats.org/officeDocument/2006/relationships/tags" Target="../tags/tag1125.xml"/><Relationship Id="rId135" Type="http://schemas.openxmlformats.org/officeDocument/2006/relationships/tags" Target="../tags/tag1130.xml"/><Relationship Id="rId151" Type="http://schemas.openxmlformats.org/officeDocument/2006/relationships/tags" Target="../tags/tag1146.xml"/><Relationship Id="rId156" Type="http://schemas.openxmlformats.org/officeDocument/2006/relationships/tags" Target="../tags/tag1151.xml"/><Relationship Id="rId177" Type="http://schemas.openxmlformats.org/officeDocument/2006/relationships/tags" Target="../tags/tag1172.xml"/><Relationship Id="rId198" Type="http://schemas.openxmlformats.org/officeDocument/2006/relationships/tags" Target="../tags/tag1193.xml"/><Relationship Id="rId172" Type="http://schemas.openxmlformats.org/officeDocument/2006/relationships/tags" Target="../tags/tag1167.xml"/><Relationship Id="rId193" Type="http://schemas.openxmlformats.org/officeDocument/2006/relationships/tags" Target="../tags/tag1188.xml"/><Relationship Id="rId202" Type="http://schemas.openxmlformats.org/officeDocument/2006/relationships/tags" Target="../tags/tag1197.xml"/><Relationship Id="rId207" Type="http://schemas.openxmlformats.org/officeDocument/2006/relationships/tags" Target="../tags/tag1202.xml"/><Relationship Id="rId223" Type="http://schemas.openxmlformats.org/officeDocument/2006/relationships/tags" Target="../tags/tag1218.xml"/><Relationship Id="rId228" Type="http://schemas.openxmlformats.org/officeDocument/2006/relationships/tags" Target="../tags/tag1223.xml"/><Relationship Id="rId244" Type="http://schemas.openxmlformats.org/officeDocument/2006/relationships/tags" Target="../tags/tag1239.xml"/><Relationship Id="rId249" Type="http://schemas.openxmlformats.org/officeDocument/2006/relationships/tags" Target="../tags/tag1244.xml"/><Relationship Id="rId13" Type="http://schemas.openxmlformats.org/officeDocument/2006/relationships/tags" Target="../tags/tag1008.xml"/><Relationship Id="rId18" Type="http://schemas.openxmlformats.org/officeDocument/2006/relationships/tags" Target="../tags/tag1013.xml"/><Relationship Id="rId39" Type="http://schemas.openxmlformats.org/officeDocument/2006/relationships/tags" Target="../tags/tag1034.xml"/><Relationship Id="rId109" Type="http://schemas.openxmlformats.org/officeDocument/2006/relationships/tags" Target="../tags/tag1104.xml"/><Relationship Id="rId34" Type="http://schemas.openxmlformats.org/officeDocument/2006/relationships/tags" Target="../tags/tag1029.xml"/><Relationship Id="rId50" Type="http://schemas.openxmlformats.org/officeDocument/2006/relationships/tags" Target="../tags/tag1045.xml"/><Relationship Id="rId55" Type="http://schemas.openxmlformats.org/officeDocument/2006/relationships/tags" Target="../tags/tag1050.xml"/><Relationship Id="rId76" Type="http://schemas.openxmlformats.org/officeDocument/2006/relationships/tags" Target="../tags/tag1071.xml"/><Relationship Id="rId97" Type="http://schemas.openxmlformats.org/officeDocument/2006/relationships/tags" Target="../tags/tag1092.xml"/><Relationship Id="rId104" Type="http://schemas.openxmlformats.org/officeDocument/2006/relationships/tags" Target="../tags/tag1099.xml"/><Relationship Id="rId120" Type="http://schemas.openxmlformats.org/officeDocument/2006/relationships/tags" Target="../tags/tag1115.xml"/><Relationship Id="rId125" Type="http://schemas.openxmlformats.org/officeDocument/2006/relationships/tags" Target="../tags/tag1120.xml"/><Relationship Id="rId141" Type="http://schemas.openxmlformats.org/officeDocument/2006/relationships/tags" Target="../tags/tag1136.xml"/><Relationship Id="rId146" Type="http://schemas.openxmlformats.org/officeDocument/2006/relationships/tags" Target="../tags/tag1141.xml"/><Relationship Id="rId167" Type="http://schemas.openxmlformats.org/officeDocument/2006/relationships/tags" Target="../tags/tag1162.xml"/><Relationship Id="rId188" Type="http://schemas.openxmlformats.org/officeDocument/2006/relationships/tags" Target="../tags/tag1183.xml"/><Relationship Id="rId7" Type="http://schemas.openxmlformats.org/officeDocument/2006/relationships/tags" Target="../tags/tag1002.xml"/><Relationship Id="rId71" Type="http://schemas.openxmlformats.org/officeDocument/2006/relationships/tags" Target="../tags/tag1066.xml"/><Relationship Id="rId92" Type="http://schemas.openxmlformats.org/officeDocument/2006/relationships/tags" Target="../tags/tag1087.xml"/><Relationship Id="rId162" Type="http://schemas.openxmlformats.org/officeDocument/2006/relationships/tags" Target="../tags/tag1157.xml"/><Relationship Id="rId183" Type="http://schemas.openxmlformats.org/officeDocument/2006/relationships/tags" Target="../tags/tag1178.xml"/><Relationship Id="rId213" Type="http://schemas.openxmlformats.org/officeDocument/2006/relationships/tags" Target="../tags/tag1208.xml"/><Relationship Id="rId218" Type="http://schemas.openxmlformats.org/officeDocument/2006/relationships/tags" Target="../tags/tag1213.xml"/><Relationship Id="rId234" Type="http://schemas.openxmlformats.org/officeDocument/2006/relationships/tags" Target="../tags/tag1229.xml"/><Relationship Id="rId239" Type="http://schemas.openxmlformats.org/officeDocument/2006/relationships/tags" Target="../tags/tag1234.xml"/><Relationship Id="rId2" Type="http://schemas.openxmlformats.org/officeDocument/2006/relationships/tags" Target="../tags/tag997.xml"/><Relationship Id="rId29" Type="http://schemas.openxmlformats.org/officeDocument/2006/relationships/tags" Target="../tags/tag1024.xml"/><Relationship Id="rId250" Type="http://schemas.openxmlformats.org/officeDocument/2006/relationships/tags" Target="../tags/tag1245.xml"/><Relationship Id="rId24" Type="http://schemas.openxmlformats.org/officeDocument/2006/relationships/tags" Target="../tags/tag1019.xml"/><Relationship Id="rId40" Type="http://schemas.openxmlformats.org/officeDocument/2006/relationships/tags" Target="../tags/tag1035.xml"/><Relationship Id="rId45" Type="http://schemas.openxmlformats.org/officeDocument/2006/relationships/tags" Target="../tags/tag1040.xml"/><Relationship Id="rId66" Type="http://schemas.openxmlformats.org/officeDocument/2006/relationships/tags" Target="../tags/tag1061.xml"/><Relationship Id="rId87" Type="http://schemas.openxmlformats.org/officeDocument/2006/relationships/tags" Target="../tags/tag1082.xml"/><Relationship Id="rId110" Type="http://schemas.openxmlformats.org/officeDocument/2006/relationships/tags" Target="../tags/tag1105.xml"/><Relationship Id="rId115" Type="http://schemas.openxmlformats.org/officeDocument/2006/relationships/tags" Target="../tags/tag1110.xml"/><Relationship Id="rId131" Type="http://schemas.openxmlformats.org/officeDocument/2006/relationships/tags" Target="../tags/tag1126.xml"/><Relationship Id="rId136" Type="http://schemas.openxmlformats.org/officeDocument/2006/relationships/tags" Target="../tags/tag1131.xml"/><Relationship Id="rId157" Type="http://schemas.openxmlformats.org/officeDocument/2006/relationships/tags" Target="../tags/tag1152.xml"/><Relationship Id="rId178" Type="http://schemas.openxmlformats.org/officeDocument/2006/relationships/tags" Target="../tags/tag1173.xml"/><Relationship Id="rId61" Type="http://schemas.openxmlformats.org/officeDocument/2006/relationships/tags" Target="../tags/tag1056.xml"/><Relationship Id="rId82" Type="http://schemas.openxmlformats.org/officeDocument/2006/relationships/tags" Target="../tags/tag1077.xml"/><Relationship Id="rId152" Type="http://schemas.openxmlformats.org/officeDocument/2006/relationships/tags" Target="../tags/tag1147.xml"/><Relationship Id="rId173" Type="http://schemas.openxmlformats.org/officeDocument/2006/relationships/tags" Target="../tags/tag1168.xml"/><Relationship Id="rId194" Type="http://schemas.openxmlformats.org/officeDocument/2006/relationships/tags" Target="../tags/tag1189.xml"/><Relationship Id="rId199" Type="http://schemas.openxmlformats.org/officeDocument/2006/relationships/tags" Target="../tags/tag1194.xml"/><Relationship Id="rId203" Type="http://schemas.openxmlformats.org/officeDocument/2006/relationships/tags" Target="../tags/tag1198.xml"/><Relationship Id="rId208" Type="http://schemas.openxmlformats.org/officeDocument/2006/relationships/tags" Target="../tags/tag1203.xml"/><Relationship Id="rId229" Type="http://schemas.openxmlformats.org/officeDocument/2006/relationships/tags" Target="../tags/tag1224.xml"/><Relationship Id="rId19" Type="http://schemas.openxmlformats.org/officeDocument/2006/relationships/tags" Target="../tags/tag1014.xml"/><Relationship Id="rId224" Type="http://schemas.openxmlformats.org/officeDocument/2006/relationships/tags" Target="../tags/tag1219.xml"/><Relationship Id="rId240" Type="http://schemas.openxmlformats.org/officeDocument/2006/relationships/tags" Target="../tags/tag1235.xml"/><Relationship Id="rId245" Type="http://schemas.openxmlformats.org/officeDocument/2006/relationships/tags" Target="../tags/tag1240.xml"/><Relationship Id="rId14" Type="http://schemas.openxmlformats.org/officeDocument/2006/relationships/tags" Target="../tags/tag1009.xml"/><Relationship Id="rId30" Type="http://schemas.openxmlformats.org/officeDocument/2006/relationships/tags" Target="../tags/tag1025.xml"/><Relationship Id="rId35" Type="http://schemas.openxmlformats.org/officeDocument/2006/relationships/tags" Target="../tags/tag1030.xml"/><Relationship Id="rId56" Type="http://schemas.openxmlformats.org/officeDocument/2006/relationships/tags" Target="../tags/tag1051.xml"/><Relationship Id="rId77" Type="http://schemas.openxmlformats.org/officeDocument/2006/relationships/tags" Target="../tags/tag1072.xml"/><Relationship Id="rId100" Type="http://schemas.openxmlformats.org/officeDocument/2006/relationships/tags" Target="../tags/tag1095.xml"/><Relationship Id="rId105" Type="http://schemas.openxmlformats.org/officeDocument/2006/relationships/tags" Target="../tags/tag1100.xml"/><Relationship Id="rId126" Type="http://schemas.openxmlformats.org/officeDocument/2006/relationships/tags" Target="../tags/tag1121.xml"/><Relationship Id="rId147" Type="http://schemas.openxmlformats.org/officeDocument/2006/relationships/tags" Target="../tags/tag1142.xml"/><Relationship Id="rId168" Type="http://schemas.openxmlformats.org/officeDocument/2006/relationships/tags" Target="../tags/tag1163.xml"/><Relationship Id="rId8" Type="http://schemas.openxmlformats.org/officeDocument/2006/relationships/tags" Target="../tags/tag1003.xml"/><Relationship Id="rId51" Type="http://schemas.openxmlformats.org/officeDocument/2006/relationships/tags" Target="../tags/tag1046.xml"/><Relationship Id="rId72" Type="http://schemas.openxmlformats.org/officeDocument/2006/relationships/tags" Target="../tags/tag1067.xml"/><Relationship Id="rId93" Type="http://schemas.openxmlformats.org/officeDocument/2006/relationships/tags" Target="../tags/tag1088.xml"/><Relationship Id="rId98" Type="http://schemas.openxmlformats.org/officeDocument/2006/relationships/tags" Target="../tags/tag1093.xml"/><Relationship Id="rId121" Type="http://schemas.openxmlformats.org/officeDocument/2006/relationships/tags" Target="../tags/tag1116.xml"/><Relationship Id="rId142" Type="http://schemas.openxmlformats.org/officeDocument/2006/relationships/tags" Target="../tags/tag1137.xml"/><Relationship Id="rId163" Type="http://schemas.openxmlformats.org/officeDocument/2006/relationships/tags" Target="../tags/tag1158.xml"/><Relationship Id="rId184" Type="http://schemas.openxmlformats.org/officeDocument/2006/relationships/tags" Target="../tags/tag1179.xml"/><Relationship Id="rId189" Type="http://schemas.openxmlformats.org/officeDocument/2006/relationships/tags" Target="../tags/tag1184.xml"/><Relationship Id="rId219" Type="http://schemas.openxmlformats.org/officeDocument/2006/relationships/tags" Target="../tags/tag1214.xml"/><Relationship Id="rId3" Type="http://schemas.openxmlformats.org/officeDocument/2006/relationships/tags" Target="../tags/tag998.xml"/><Relationship Id="rId214" Type="http://schemas.openxmlformats.org/officeDocument/2006/relationships/tags" Target="../tags/tag1209.xml"/><Relationship Id="rId230" Type="http://schemas.openxmlformats.org/officeDocument/2006/relationships/tags" Target="../tags/tag1225.xml"/><Relationship Id="rId235" Type="http://schemas.openxmlformats.org/officeDocument/2006/relationships/tags" Target="../tags/tag1230.xml"/><Relationship Id="rId251" Type="http://schemas.openxmlformats.org/officeDocument/2006/relationships/tags" Target="../tags/tag1246.xml"/><Relationship Id="rId25" Type="http://schemas.openxmlformats.org/officeDocument/2006/relationships/tags" Target="../tags/tag1020.xml"/><Relationship Id="rId46" Type="http://schemas.openxmlformats.org/officeDocument/2006/relationships/tags" Target="../tags/tag1041.xml"/><Relationship Id="rId67" Type="http://schemas.openxmlformats.org/officeDocument/2006/relationships/tags" Target="../tags/tag1062.xml"/><Relationship Id="rId116" Type="http://schemas.openxmlformats.org/officeDocument/2006/relationships/tags" Target="../tags/tag1111.xml"/><Relationship Id="rId137" Type="http://schemas.openxmlformats.org/officeDocument/2006/relationships/tags" Target="../tags/tag1132.xml"/><Relationship Id="rId158" Type="http://schemas.openxmlformats.org/officeDocument/2006/relationships/tags" Target="../tags/tag1153.xml"/><Relationship Id="rId20" Type="http://schemas.openxmlformats.org/officeDocument/2006/relationships/tags" Target="../tags/tag1015.xml"/><Relationship Id="rId41" Type="http://schemas.openxmlformats.org/officeDocument/2006/relationships/tags" Target="../tags/tag1036.xml"/><Relationship Id="rId62" Type="http://schemas.openxmlformats.org/officeDocument/2006/relationships/tags" Target="../tags/tag1057.xml"/><Relationship Id="rId83" Type="http://schemas.openxmlformats.org/officeDocument/2006/relationships/tags" Target="../tags/tag1078.xml"/><Relationship Id="rId88" Type="http://schemas.openxmlformats.org/officeDocument/2006/relationships/tags" Target="../tags/tag1083.xml"/><Relationship Id="rId111" Type="http://schemas.openxmlformats.org/officeDocument/2006/relationships/tags" Target="../tags/tag1106.xml"/><Relationship Id="rId132" Type="http://schemas.openxmlformats.org/officeDocument/2006/relationships/tags" Target="../tags/tag1127.xml"/><Relationship Id="rId153" Type="http://schemas.openxmlformats.org/officeDocument/2006/relationships/tags" Target="../tags/tag1148.xml"/><Relationship Id="rId174" Type="http://schemas.openxmlformats.org/officeDocument/2006/relationships/tags" Target="../tags/tag1169.xml"/><Relationship Id="rId179" Type="http://schemas.openxmlformats.org/officeDocument/2006/relationships/tags" Target="../tags/tag1174.xml"/><Relationship Id="rId195" Type="http://schemas.openxmlformats.org/officeDocument/2006/relationships/tags" Target="../tags/tag1190.xml"/><Relationship Id="rId209" Type="http://schemas.openxmlformats.org/officeDocument/2006/relationships/tags" Target="../tags/tag1204.xml"/><Relationship Id="rId190" Type="http://schemas.openxmlformats.org/officeDocument/2006/relationships/tags" Target="../tags/tag1185.xml"/><Relationship Id="rId204" Type="http://schemas.openxmlformats.org/officeDocument/2006/relationships/tags" Target="../tags/tag1199.xml"/><Relationship Id="rId220" Type="http://schemas.openxmlformats.org/officeDocument/2006/relationships/tags" Target="../tags/tag1215.xml"/><Relationship Id="rId225" Type="http://schemas.openxmlformats.org/officeDocument/2006/relationships/tags" Target="../tags/tag1220.xml"/><Relationship Id="rId241" Type="http://schemas.openxmlformats.org/officeDocument/2006/relationships/tags" Target="../tags/tag1236.xml"/><Relationship Id="rId246" Type="http://schemas.openxmlformats.org/officeDocument/2006/relationships/tags" Target="../tags/tag1241.xml"/><Relationship Id="rId15" Type="http://schemas.openxmlformats.org/officeDocument/2006/relationships/tags" Target="../tags/tag1010.xml"/><Relationship Id="rId36" Type="http://schemas.openxmlformats.org/officeDocument/2006/relationships/tags" Target="../tags/tag1031.xml"/><Relationship Id="rId57" Type="http://schemas.openxmlformats.org/officeDocument/2006/relationships/tags" Target="../tags/tag1052.xml"/><Relationship Id="rId106" Type="http://schemas.openxmlformats.org/officeDocument/2006/relationships/tags" Target="../tags/tag1101.xml"/><Relationship Id="rId127" Type="http://schemas.openxmlformats.org/officeDocument/2006/relationships/tags" Target="../tags/tag1122.xml"/><Relationship Id="rId10" Type="http://schemas.openxmlformats.org/officeDocument/2006/relationships/tags" Target="../tags/tag1005.xml"/><Relationship Id="rId31" Type="http://schemas.openxmlformats.org/officeDocument/2006/relationships/tags" Target="../tags/tag1026.xml"/><Relationship Id="rId52" Type="http://schemas.openxmlformats.org/officeDocument/2006/relationships/tags" Target="../tags/tag1047.xml"/><Relationship Id="rId73" Type="http://schemas.openxmlformats.org/officeDocument/2006/relationships/tags" Target="../tags/tag1068.xml"/><Relationship Id="rId78" Type="http://schemas.openxmlformats.org/officeDocument/2006/relationships/tags" Target="../tags/tag1073.xml"/><Relationship Id="rId94" Type="http://schemas.openxmlformats.org/officeDocument/2006/relationships/tags" Target="../tags/tag1089.xml"/><Relationship Id="rId99" Type="http://schemas.openxmlformats.org/officeDocument/2006/relationships/tags" Target="../tags/tag1094.xml"/><Relationship Id="rId101" Type="http://schemas.openxmlformats.org/officeDocument/2006/relationships/tags" Target="../tags/tag1096.xml"/><Relationship Id="rId122" Type="http://schemas.openxmlformats.org/officeDocument/2006/relationships/tags" Target="../tags/tag1117.xml"/><Relationship Id="rId143" Type="http://schemas.openxmlformats.org/officeDocument/2006/relationships/tags" Target="../tags/tag1138.xml"/><Relationship Id="rId148" Type="http://schemas.openxmlformats.org/officeDocument/2006/relationships/tags" Target="../tags/tag1143.xml"/><Relationship Id="rId164" Type="http://schemas.openxmlformats.org/officeDocument/2006/relationships/tags" Target="../tags/tag1159.xml"/><Relationship Id="rId169" Type="http://schemas.openxmlformats.org/officeDocument/2006/relationships/tags" Target="../tags/tag1164.xml"/><Relationship Id="rId185" Type="http://schemas.openxmlformats.org/officeDocument/2006/relationships/tags" Target="../tags/tag1180.xml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80" Type="http://schemas.openxmlformats.org/officeDocument/2006/relationships/tags" Target="../tags/tag1175.xml"/><Relationship Id="rId210" Type="http://schemas.openxmlformats.org/officeDocument/2006/relationships/tags" Target="../tags/tag1205.xml"/><Relationship Id="rId215" Type="http://schemas.openxmlformats.org/officeDocument/2006/relationships/tags" Target="../tags/tag1210.xml"/><Relationship Id="rId236" Type="http://schemas.openxmlformats.org/officeDocument/2006/relationships/tags" Target="../tags/tag1231.xml"/><Relationship Id="rId26" Type="http://schemas.openxmlformats.org/officeDocument/2006/relationships/tags" Target="../tags/tag1021.xml"/><Relationship Id="rId231" Type="http://schemas.openxmlformats.org/officeDocument/2006/relationships/tags" Target="../tags/tag1226.xml"/><Relationship Id="rId252" Type="http://schemas.openxmlformats.org/officeDocument/2006/relationships/tags" Target="../tags/tag1247.xml"/><Relationship Id="rId47" Type="http://schemas.openxmlformats.org/officeDocument/2006/relationships/tags" Target="../tags/tag1042.xml"/><Relationship Id="rId68" Type="http://schemas.openxmlformats.org/officeDocument/2006/relationships/tags" Target="../tags/tag1063.xml"/><Relationship Id="rId89" Type="http://schemas.openxmlformats.org/officeDocument/2006/relationships/tags" Target="../tags/tag1084.xml"/><Relationship Id="rId112" Type="http://schemas.openxmlformats.org/officeDocument/2006/relationships/tags" Target="../tags/tag1107.xml"/><Relationship Id="rId133" Type="http://schemas.openxmlformats.org/officeDocument/2006/relationships/tags" Target="../tags/tag1128.xml"/><Relationship Id="rId154" Type="http://schemas.openxmlformats.org/officeDocument/2006/relationships/tags" Target="../tags/tag1149.xml"/><Relationship Id="rId175" Type="http://schemas.openxmlformats.org/officeDocument/2006/relationships/tags" Target="../tags/tag1170.xml"/><Relationship Id="rId196" Type="http://schemas.openxmlformats.org/officeDocument/2006/relationships/tags" Target="../tags/tag1191.xml"/><Relationship Id="rId200" Type="http://schemas.openxmlformats.org/officeDocument/2006/relationships/tags" Target="../tags/tag1195.xml"/><Relationship Id="rId16" Type="http://schemas.openxmlformats.org/officeDocument/2006/relationships/tags" Target="../tags/tag1011.xml"/><Relationship Id="rId221" Type="http://schemas.openxmlformats.org/officeDocument/2006/relationships/tags" Target="../tags/tag1216.xml"/><Relationship Id="rId242" Type="http://schemas.openxmlformats.org/officeDocument/2006/relationships/tags" Target="../tags/tag1237.xml"/><Relationship Id="rId37" Type="http://schemas.openxmlformats.org/officeDocument/2006/relationships/tags" Target="../tags/tag1032.xml"/><Relationship Id="rId58" Type="http://schemas.openxmlformats.org/officeDocument/2006/relationships/tags" Target="../tags/tag1053.xml"/><Relationship Id="rId79" Type="http://schemas.openxmlformats.org/officeDocument/2006/relationships/tags" Target="../tags/tag1074.xml"/><Relationship Id="rId102" Type="http://schemas.openxmlformats.org/officeDocument/2006/relationships/tags" Target="../tags/tag1097.xml"/><Relationship Id="rId123" Type="http://schemas.openxmlformats.org/officeDocument/2006/relationships/tags" Target="../tags/tag1118.xml"/><Relationship Id="rId144" Type="http://schemas.openxmlformats.org/officeDocument/2006/relationships/tags" Target="../tags/tag1139.xml"/><Relationship Id="rId90" Type="http://schemas.openxmlformats.org/officeDocument/2006/relationships/tags" Target="../tags/tag1085.xml"/><Relationship Id="rId165" Type="http://schemas.openxmlformats.org/officeDocument/2006/relationships/tags" Target="../tags/tag1160.xml"/><Relationship Id="rId186" Type="http://schemas.openxmlformats.org/officeDocument/2006/relationships/tags" Target="../tags/tag1181.xml"/><Relationship Id="rId211" Type="http://schemas.openxmlformats.org/officeDocument/2006/relationships/tags" Target="../tags/tag1206.xml"/><Relationship Id="rId232" Type="http://schemas.openxmlformats.org/officeDocument/2006/relationships/tags" Target="../tags/tag1227.xml"/><Relationship Id="rId253" Type="http://schemas.openxmlformats.org/officeDocument/2006/relationships/tags" Target="../tags/tag1248.xml"/><Relationship Id="rId27" Type="http://schemas.openxmlformats.org/officeDocument/2006/relationships/tags" Target="../tags/tag1022.xml"/><Relationship Id="rId48" Type="http://schemas.openxmlformats.org/officeDocument/2006/relationships/tags" Target="../tags/tag1043.xml"/><Relationship Id="rId69" Type="http://schemas.openxmlformats.org/officeDocument/2006/relationships/tags" Target="../tags/tag1064.xml"/><Relationship Id="rId113" Type="http://schemas.openxmlformats.org/officeDocument/2006/relationships/tags" Target="../tags/tag1108.xml"/><Relationship Id="rId134" Type="http://schemas.openxmlformats.org/officeDocument/2006/relationships/tags" Target="../tags/tag1129.xml"/><Relationship Id="rId80" Type="http://schemas.openxmlformats.org/officeDocument/2006/relationships/tags" Target="../tags/tag1075.xml"/><Relationship Id="rId155" Type="http://schemas.openxmlformats.org/officeDocument/2006/relationships/tags" Target="../tags/tag1150.xml"/><Relationship Id="rId176" Type="http://schemas.openxmlformats.org/officeDocument/2006/relationships/tags" Target="../tags/tag1171.xml"/><Relationship Id="rId197" Type="http://schemas.openxmlformats.org/officeDocument/2006/relationships/tags" Target="../tags/tag1192.xml"/><Relationship Id="rId201" Type="http://schemas.openxmlformats.org/officeDocument/2006/relationships/tags" Target="../tags/tag1196.xml"/><Relationship Id="rId222" Type="http://schemas.openxmlformats.org/officeDocument/2006/relationships/tags" Target="../tags/tag1217.xml"/><Relationship Id="rId243" Type="http://schemas.openxmlformats.org/officeDocument/2006/relationships/tags" Target="../tags/tag1238.xml"/><Relationship Id="rId17" Type="http://schemas.openxmlformats.org/officeDocument/2006/relationships/tags" Target="../tags/tag1012.xml"/><Relationship Id="rId38" Type="http://schemas.openxmlformats.org/officeDocument/2006/relationships/tags" Target="../tags/tag1033.xml"/><Relationship Id="rId59" Type="http://schemas.openxmlformats.org/officeDocument/2006/relationships/tags" Target="../tags/tag1054.xml"/><Relationship Id="rId103" Type="http://schemas.openxmlformats.org/officeDocument/2006/relationships/tags" Target="../tags/tag1098.xml"/><Relationship Id="rId124" Type="http://schemas.openxmlformats.org/officeDocument/2006/relationships/tags" Target="../tags/tag111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65.xml"/><Relationship Id="rId21" Type="http://schemas.openxmlformats.org/officeDocument/2006/relationships/tags" Target="../tags/tag1269.xml"/><Relationship Id="rId42" Type="http://schemas.openxmlformats.org/officeDocument/2006/relationships/tags" Target="../tags/tag1290.xml"/><Relationship Id="rId63" Type="http://schemas.openxmlformats.org/officeDocument/2006/relationships/tags" Target="../tags/tag1311.xml"/><Relationship Id="rId84" Type="http://schemas.openxmlformats.org/officeDocument/2006/relationships/tags" Target="../tags/tag1332.xml"/><Relationship Id="rId138" Type="http://schemas.openxmlformats.org/officeDocument/2006/relationships/tags" Target="../tags/tag1386.xml"/><Relationship Id="rId159" Type="http://schemas.openxmlformats.org/officeDocument/2006/relationships/tags" Target="../tags/tag1407.xml"/><Relationship Id="rId170" Type="http://schemas.openxmlformats.org/officeDocument/2006/relationships/tags" Target="../tags/tag1418.xml"/><Relationship Id="rId191" Type="http://schemas.openxmlformats.org/officeDocument/2006/relationships/tags" Target="../tags/tag1439.xml"/><Relationship Id="rId196" Type="http://schemas.openxmlformats.org/officeDocument/2006/relationships/tags" Target="../tags/tag1444.xml"/><Relationship Id="rId200" Type="http://schemas.openxmlformats.org/officeDocument/2006/relationships/tags" Target="../tags/tag1448.xml"/><Relationship Id="rId16" Type="http://schemas.openxmlformats.org/officeDocument/2006/relationships/tags" Target="../tags/tag1264.xml"/><Relationship Id="rId107" Type="http://schemas.openxmlformats.org/officeDocument/2006/relationships/tags" Target="../tags/tag1355.xml"/><Relationship Id="rId11" Type="http://schemas.openxmlformats.org/officeDocument/2006/relationships/tags" Target="../tags/tag1259.xml"/><Relationship Id="rId32" Type="http://schemas.openxmlformats.org/officeDocument/2006/relationships/tags" Target="../tags/tag1280.xml"/><Relationship Id="rId37" Type="http://schemas.openxmlformats.org/officeDocument/2006/relationships/tags" Target="../tags/tag1285.xml"/><Relationship Id="rId53" Type="http://schemas.openxmlformats.org/officeDocument/2006/relationships/tags" Target="../tags/tag1301.xml"/><Relationship Id="rId58" Type="http://schemas.openxmlformats.org/officeDocument/2006/relationships/tags" Target="../tags/tag1306.xml"/><Relationship Id="rId74" Type="http://schemas.openxmlformats.org/officeDocument/2006/relationships/tags" Target="../tags/tag1322.xml"/><Relationship Id="rId79" Type="http://schemas.openxmlformats.org/officeDocument/2006/relationships/tags" Target="../tags/tag1327.xml"/><Relationship Id="rId102" Type="http://schemas.openxmlformats.org/officeDocument/2006/relationships/tags" Target="../tags/tag1350.xml"/><Relationship Id="rId123" Type="http://schemas.openxmlformats.org/officeDocument/2006/relationships/tags" Target="../tags/tag1371.xml"/><Relationship Id="rId128" Type="http://schemas.openxmlformats.org/officeDocument/2006/relationships/tags" Target="../tags/tag1376.xml"/><Relationship Id="rId144" Type="http://schemas.openxmlformats.org/officeDocument/2006/relationships/tags" Target="../tags/tag1392.xml"/><Relationship Id="rId149" Type="http://schemas.openxmlformats.org/officeDocument/2006/relationships/tags" Target="../tags/tag1397.xml"/><Relationship Id="rId5" Type="http://schemas.openxmlformats.org/officeDocument/2006/relationships/tags" Target="../tags/tag1253.xml"/><Relationship Id="rId90" Type="http://schemas.openxmlformats.org/officeDocument/2006/relationships/tags" Target="../tags/tag1338.xml"/><Relationship Id="rId95" Type="http://schemas.openxmlformats.org/officeDocument/2006/relationships/tags" Target="../tags/tag1343.xml"/><Relationship Id="rId160" Type="http://schemas.openxmlformats.org/officeDocument/2006/relationships/tags" Target="../tags/tag1408.xml"/><Relationship Id="rId165" Type="http://schemas.openxmlformats.org/officeDocument/2006/relationships/tags" Target="../tags/tag1413.xml"/><Relationship Id="rId181" Type="http://schemas.openxmlformats.org/officeDocument/2006/relationships/tags" Target="../tags/tag1429.xml"/><Relationship Id="rId186" Type="http://schemas.openxmlformats.org/officeDocument/2006/relationships/tags" Target="../tags/tag1434.xml"/><Relationship Id="rId22" Type="http://schemas.openxmlformats.org/officeDocument/2006/relationships/tags" Target="../tags/tag1270.xml"/><Relationship Id="rId27" Type="http://schemas.openxmlformats.org/officeDocument/2006/relationships/tags" Target="../tags/tag1275.xml"/><Relationship Id="rId43" Type="http://schemas.openxmlformats.org/officeDocument/2006/relationships/tags" Target="../tags/tag1291.xml"/><Relationship Id="rId48" Type="http://schemas.openxmlformats.org/officeDocument/2006/relationships/tags" Target="../tags/tag1296.xml"/><Relationship Id="rId64" Type="http://schemas.openxmlformats.org/officeDocument/2006/relationships/tags" Target="../tags/tag1312.xml"/><Relationship Id="rId69" Type="http://schemas.openxmlformats.org/officeDocument/2006/relationships/tags" Target="../tags/tag1317.xml"/><Relationship Id="rId113" Type="http://schemas.openxmlformats.org/officeDocument/2006/relationships/tags" Target="../tags/tag1361.xml"/><Relationship Id="rId118" Type="http://schemas.openxmlformats.org/officeDocument/2006/relationships/tags" Target="../tags/tag1366.xml"/><Relationship Id="rId134" Type="http://schemas.openxmlformats.org/officeDocument/2006/relationships/tags" Target="../tags/tag1382.xml"/><Relationship Id="rId139" Type="http://schemas.openxmlformats.org/officeDocument/2006/relationships/tags" Target="../tags/tag1387.xml"/><Relationship Id="rId80" Type="http://schemas.openxmlformats.org/officeDocument/2006/relationships/tags" Target="../tags/tag1328.xml"/><Relationship Id="rId85" Type="http://schemas.openxmlformats.org/officeDocument/2006/relationships/tags" Target="../tags/tag1333.xml"/><Relationship Id="rId150" Type="http://schemas.openxmlformats.org/officeDocument/2006/relationships/tags" Target="../tags/tag1398.xml"/><Relationship Id="rId155" Type="http://schemas.openxmlformats.org/officeDocument/2006/relationships/tags" Target="../tags/tag1403.xml"/><Relationship Id="rId171" Type="http://schemas.openxmlformats.org/officeDocument/2006/relationships/tags" Target="../tags/tag1419.xml"/><Relationship Id="rId176" Type="http://schemas.openxmlformats.org/officeDocument/2006/relationships/tags" Target="../tags/tag1424.xml"/><Relationship Id="rId192" Type="http://schemas.openxmlformats.org/officeDocument/2006/relationships/tags" Target="../tags/tag1440.xml"/><Relationship Id="rId197" Type="http://schemas.openxmlformats.org/officeDocument/2006/relationships/tags" Target="../tags/tag1445.xml"/><Relationship Id="rId201" Type="http://schemas.openxmlformats.org/officeDocument/2006/relationships/tags" Target="../tags/tag1449.xml"/><Relationship Id="rId12" Type="http://schemas.openxmlformats.org/officeDocument/2006/relationships/tags" Target="../tags/tag1260.xml"/><Relationship Id="rId17" Type="http://schemas.openxmlformats.org/officeDocument/2006/relationships/tags" Target="../tags/tag1265.xml"/><Relationship Id="rId33" Type="http://schemas.openxmlformats.org/officeDocument/2006/relationships/tags" Target="../tags/tag1281.xml"/><Relationship Id="rId38" Type="http://schemas.openxmlformats.org/officeDocument/2006/relationships/tags" Target="../tags/tag1286.xml"/><Relationship Id="rId59" Type="http://schemas.openxmlformats.org/officeDocument/2006/relationships/tags" Target="../tags/tag1307.xml"/><Relationship Id="rId103" Type="http://schemas.openxmlformats.org/officeDocument/2006/relationships/tags" Target="../tags/tag1351.xml"/><Relationship Id="rId108" Type="http://schemas.openxmlformats.org/officeDocument/2006/relationships/tags" Target="../tags/tag1356.xml"/><Relationship Id="rId124" Type="http://schemas.openxmlformats.org/officeDocument/2006/relationships/tags" Target="../tags/tag1372.xml"/><Relationship Id="rId129" Type="http://schemas.openxmlformats.org/officeDocument/2006/relationships/tags" Target="../tags/tag1377.xml"/><Relationship Id="rId54" Type="http://schemas.openxmlformats.org/officeDocument/2006/relationships/tags" Target="../tags/tag1302.xml"/><Relationship Id="rId70" Type="http://schemas.openxmlformats.org/officeDocument/2006/relationships/tags" Target="../tags/tag1318.xml"/><Relationship Id="rId75" Type="http://schemas.openxmlformats.org/officeDocument/2006/relationships/tags" Target="../tags/tag1323.xml"/><Relationship Id="rId91" Type="http://schemas.openxmlformats.org/officeDocument/2006/relationships/tags" Target="../tags/tag1339.xml"/><Relationship Id="rId96" Type="http://schemas.openxmlformats.org/officeDocument/2006/relationships/tags" Target="../tags/tag1344.xml"/><Relationship Id="rId140" Type="http://schemas.openxmlformats.org/officeDocument/2006/relationships/tags" Target="../tags/tag1388.xml"/><Relationship Id="rId145" Type="http://schemas.openxmlformats.org/officeDocument/2006/relationships/tags" Target="../tags/tag1393.xml"/><Relationship Id="rId161" Type="http://schemas.openxmlformats.org/officeDocument/2006/relationships/tags" Target="../tags/tag1409.xml"/><Relationship Id="rId166" Type="http://schemas.openxmlformats.org/officeDocument/2006/relationships/tags" Target="../tags/tag1414.xml"/><Relationship Id="rId182" Type="http://schemas.openxmlformats.org/officeDocument/2006/relationships/tags" Target="../tags/tag1430.xml"/><Relationship Id="rId187" Type="http://schemas.openxmlformats.org/officeDocument/2006/relationships/tags" Target="../tags/tag1435.xml"/><Relationship Id="rId1" Type="http://schemas.openxmlformats.org/officeDocument/2006/relationships/tags" Target="../tags/tag1249.xml"/><Relationship Id="rId6" Type="http://schemas.openxmlformats.org/officeDocument/2006/relationships/tags" Target="../tags/tag1254.xml"/><Relationship Id="rId23" Type="http://schemas.openxmlformats.org/officeDocument/2006/relationships/tags" Target="../tags/tag1271.xml"/><Relationship Id="rId28" Type="http://schemas.openxmlformats.org/officeDocument/2006/relationships/tags" Target="../tags/tag1276.xml"/><Relationship Id="rId49" Type="http://schemas.openxmlformats.org/officeDocument/2006/relationships/tags" Target="../tags/tag1297.xml"/><Relationship Id="rId114" Type="http://schemas.openxmlformats.org/officeDocument/2006/relationships/tags" Target="../tags/tag1362.xml"/><Relationship Id="rId119" Type="http://schemas.openxmlformats.org/officeDocument/2006/relationships/tags" Target="../tags/tag1367.xml"/><Relationship Id="rId44" Type="http://schemas.openxmlformats.org/officeDocument/2006/relationships/tags" Target="../tags/tag1292.xml"/><Relationship Id="rId60" Type="http://schemas.openxmlformats.org/officeDocument/2006/relationships/tags" Target="../tags/tag1308.xml"/><Relationship Id="rId65" Type="http://schemas.openxmlformats.org/officeDocument/2006/relationships/tags" Target="../tags/tag1313.xml"/><Relationship Id="rId81" Type="http://schemas.openxmlformats.org/officeDocument/2006/relationships/tags" Target="../tags/tag1329.xml"/><Relationship Id="rId86" Type="http://schemas.openxmlformats.org/officeDocument/2006/relationships/tags" Target="../tags/tag1334.xml"/><Relationship Id="rId130" Type="http://schemas.openxmlformats.org/officeDocument/2006/relationships/tags" Target="../tags/tag1378.xml"/><Relationship Id="rId135" Type="http://schemas.openxmlformats.org/officeDocument/2006/relationships/tags" Target="../tags/tag1383.xml"/><Relationship Id="rId151" Type="http://schemas.openxmlformats.org/officeDocument/2006/relationships/tags" Target="../tags/tag1399.xml"/><Relationship Id="rId156" Type="http://schemas.openxmlformats.org/officeDocument/2006/relationships/tags" Target="../tags/tag1404.xml"/><Relationship Id="rId177" Type="http://schemas.openxmlformats.org/officeDocument/2006/relationships/tags" Target="../tags/tag1425.xml"/><Relationship Id="rId198" Type="http://schemas.openxmlformats.org/officeDocument/2006/relationships/tags" Target="../tags/tag1446.xml"/><Relationship Id="rId172" Type="http://schemas.openxmlformats.org/officeDocument/2006/relationships/tags" Target="../tags/tag1420.xml"/><Relationship Id="rId193" Type="http://schemas.openxmlformats.org/officeDocument/2006/relationships/tags" Target="../tags/tag1441.xml"/><Relationship Id="rId202" Type="http://schemas.openxmlformats.org/officeDocument/2006/relationships/slideLayout" Target="../slideLayouts/slideLayout1.xml"/><Relationship Id="rId13" Type="http://schemas.openxmlformats.org/officeDocument/2006/relationships/tags" Target="../tags/tag1261.xml"/><Relationship Id="rId18" Type="http://schemas.openxmlformats.org/officeDocument/2006/relationships/tags" Target="../tags/tag1266.xml"/><Relationship Id="rId39" Type="http://schemas.openxmlformats.org/officeDocument/2006/relationships/tags" Target="../tags/tag1287.xml"/><Relationship Id="rId109" Type="http://schemas.openxmlformats.org/officeDocument/2006/relationships/tags" Target="../tags/tag1357.xml"/><Relationship Id="rId34" Type="http://schemas.openxmlformats.org/officeDocument/2006/relationships/tags" Target="../tags/tag1282.xml"/><Relationship Id="rId50" Type="http://schemas.openxmlformats.org/officeDocument/2006/relationships/tags" Target="../tags/tag1298.xml"/><Relationship Id="rId55" Type="http://schemas.openxmlformats.org/officeDocument/2006/relationships/tags" Target="../tags/tag1303.xml"/><Relationship Id="rId76" Type="http://schemas.openxmlformats.org/officeDocument/2006/relationships/tags" Target="../tags/tag1324.xml"/><Relationship Id="rId97" Type="http://schemas.openxmlformats.org/officeDocument/2006/relationships/tags" Target="../tags/tag1345.xml"/><Relationship Id="rId104" Type="http://schemas.openxmlformats.org/officeDocument/2006/relationships/tags" Target="../tags/tag1352.xml"/><Relationship Id="rId120" Type="http://schemas.openxmlformats.org/officeDocument/2006/relationships/tags" Target="../tags/tag1368.xml"/><Relationship Id="rId125" Type="http://schemas.openxmlformats.org/officeDocument/2006/relationships/tags" Target="../tags/tag1373.xml"/><Relationship Id="rId141" Type="http://schemas.openxmlformats.org/officeDocument/2006/relationships/tags" Target="../tags/tag1389.xml"/><Relationship Id="rId146" Type="http://schemas.openxmlformats.org/officeDocument/2006/relationships/tags" Target="../tags/tag1394.xml"/><Relationship Id="rId167" Type="http://schemas.openxmlformats.org/officeDocument/2006/relationships/tags" Target="../tags/tag1415.xml"/><Relationship Id="rId188" Type="http://schemas.openxmlformats.org/officeDocument/2006/relationships/tags" Target="../tags/tag1436.xml"/><Relationship Id="rId7" Type="http://schemas.openxmlformats.org/officeDocument/2006/relationships/tags" Target="../tags/tag1255.xml"/><Relationship Id="rId71" Type="http://schemas.openxmlformats.org/officeDocument/2006/relationships/tags" Target="../tags/tag1319.xml"/><Relationship Id="rId92" Type="http://schemas.openxmlformats.org/officeDocument/2006/relationships/tags" Target="../tags/tag1340.xml"/><Relationship Id="rId162" Type="http://schemas.openxmlformats.org/officeDocument/2006/relationships/tags" Target="../tags/tag1410.xml"/><Relationship Id="rId183" Type="http://schemas.openxmlformats.org/officeDocument/2006/relationships/tags" Target="../tags/tag1431.xml"/><Relationship Id="rId2" Type="http://schemas.openxmlformats.org/officeDocument/2006/relationships/tags" Target="../tags/tag1250.xml"/><Relationship Id="rId29" Type="http://schemas.openxmlformats.org/officeDocument/2006/relationships/tags" Target="../tags/tag1277.xml"/><Relationship Id="rId24" Type="http://schemas.openxmlformats.org/officeDocument/2006/relationships/tags" Target="../tags/tag1272.xml"/><Relationship Id="rId40" Type="http://schemas.openxmlformats.org/officeDocument/2006/relationships/tags" Target="../tags/tag1288.xml"/><Relationship Id="rId45" Type="http://schemas.openxmlformats.org/officeDocument/2006/relationships/tags" Target="../tags/tag1293.xml"/><Relationship Id="rId66" Type="http://schemas.openxmlformats.org/officeDocument/2006/relationships/tags" Target="../tags/tag1314.xml"/><Relationship Id="rId87" Type="http://schemas.openxmlformats.org/officeDocument/2006/relationships/tags" Target="../tags/tag1335.xml"/><Relationship Id="rId110" Type="http://schemas.openxmlformats.org/officeDocument/2006/relationships/tags" Target="../tags/tag1358.xml"/><Relationship Id="rId115" Type="http://schemas.openxmlformats.org/officeDocument/2006/relationships/tags" Target="../tags/tag1363.xml"/><Relationship Id="rId131" Type="http://schemas.openxmlformats.org/officeDocument/2006/relationships/tags" Target="../tags/tag1379.xml"/><Relationship Id="rId136" Type="http://schemas.openxmlformats.org/officeDocument/2006/relationships/tags" Target="../tags/tag1384.xml"/><Relationship Id="rId157" Type="http://schemas.openxmlformats.org/officeDocument/2006/relationships/tags" Target="../tags/tag1405.xml"/><Relationship Id="rId178" Type="http://schemas.openxmlformats.org/officeDocument/2006/relationships/tags" Target="../tags/tag1426.xml"/><Relationship Id="rId61" Type="http://schemas.openxmlformats.org/officeDocument/2006/relationships/tags" Target="../tags/tag1309.xml"/><Relationship Id="rId82" Type="http://schemas.openxmlformats.org/officeDocument/2006/relationships/tags" Target="../tags/tag1330.xml"/><Relationship Id="rId152" Type="http://schemas.openxmlformats.org/officeDocument/2006/relationships/tags" Target="../tags/tag1400.xml"/><Relationship Id="rId173" Type="http://schemas.openxmlformats.org/officeDocument/2006/relationships/tags" Target="../tags/tag1421.xml"/><Relationship Id="rId194" Type="http://schemas.openxmlformats.org/officeDocument/2006/relationships/tags" Target="../tags/tag1442.xml"/><Relationship Id="rId199" Type="http://schemas.openxmlformats.org/officeDocument/2006/relationships/tags" Target="../tags/tag1447.xml"/><Relationship Id="rId19" Type="http://schemas.openxmlformats.org/officeDocument/2006/relationships/tags" Target="../tags/tag1267.xml"/><Relationship Id="rId14" Type="http://schemas.openxmlformats.org/officeDocument/2006/relationships/tags" Target="../tags/tag1262.xml"/><Relationship Id="rId30" Type="http://schemas.openxmlformats.org/officeDocument/2006/relationships/tags" Target="../tags/tag1278.xml"/><Relationship Id="rId35" Type="http://schemas.openxmlformats.org/officeDocument/2006/relationships/tags" Target="../tags/tag1283.xml"/><Relationship Id="rId56" Type="http://schemas.openxmlformats.org/officeDocument/2006/relationships/tags" Target="../tags/tag1304.xml"/><Relationship Id="rId77" Type="http://schemas.openxmlformats.org/officeDocument/2006/relationships/tags" Target="../tags/tag1325.xml"/><Relationship Id="rId100" Type="http://schemas.openxmlformats.org/officeDocument/2006/relationships/tags" Target="../tags/tag1348.xml"/><Relationship Id="rId105" Type="http://schemas.openxmlformats.org/officeDocument/2006/relationships/tags" Target="../tags/tag1353.xml"/><Relationship Id="rId126" Type="http://schemas.openxmlformats.org/officeDocument/2006/relationships/tags" Target="../tags/tag1374.xml"/><Relationship Id="rId147" Type="http://schemas.openxmlformats.org/officeDocument/2006/relationships/tags" Target="../tags/tag1395.xml"/><Relationship Id="rId168" Type="http://schemas.openxmlformats.org/officeDocument/2006/relationships/tags" Target="../tags/tag1416.xml"/><Relationship Id="rId8" Type="http://schemas.openxmlformats.org/officeDocument/2006/relationships/tags" Target="../tags/tag1256.xml"/><Relationship Id="rId51" Type="http://schemas.openxmlformats.org/officeDocument/2006/relationships/tags" Target="../tags/tag1299.xml"/><Relationship Id="rId72" Type="http://schemas.openxmlformats.org/officeDocument/2006/relationships/tags" Target="../tags/tag1320.xml"/><Relationship Id="rId93" Type="http://schemas.openxmlformats.org/officeDocument/2006/relationships/tags" Target="../tags/tag1341.xml"/><Relationship Id="rId98" Type="http://schemas.openxmlformats.org/officeDocument/2006/relationships/tags" Target="../tags/tag1346.xml"/><Relationship Id="rId121" Type="http://schemas.openxmlformats.org/officeDocument/2006/relationships/tags" Target="../tags/tag1369.xml"/><Relationship Id="rId142" Type="http://schemas.openxmlformats.org/officeDocument/2006/relationships/tags" Target="../tags/tag1390.xml"/><Relationship Id="rId163" Type="http://schemas.openxmlformats.org/officeDocument/2006/relationships/tags" Target="../tags/tag1411.xml"/><Relationship Id="rId184" Type="http://schemas.openxmlformats.org/officeDocument/2006/relationships/tags" Target="../tags/tag1432.xml"/><Relationship Id="rId189" Type="http://schemas.openxmlformats.org/officeDocument/2006/relationships/tags" Target="../tags/tag1437.xml"/><Relationship Id="rId3" Type="http://schemas.openxmlformats.org/officeDocument/2006/relationships/tags" Target="../tags/tag1251.xml"/><Relationship Id="rId25" Type="http://schemas.openxmlformats.org/officeDocument/2006/relationships/tags" Target="../tags/tag1273.xml"/><Relationship Id="rId46" Type="http://schemas.openxmlformats.org/officeDocument/2006/relationships/tags" Target="../tags/tag1294.xml"/><Relationship Id="rId67" Type="http://schemas.openxmlformats.org/officeDocument/2006/relationships/tags" Target="../tags/tag1315.xml"/><Relationship Id="rId116" Type="http://schemas.openxmlformats.org/officeDocument/2006/relationships/tags" Target="../tags/tag1364.xml"/><Relationship Id="rId137" Type="http://schemas.openxmlformats.org/officeDocument/2006/relationships/tags" Target="../tags/tag1385.xml"/><Relationship Id="rId158" Type="http://schemas.openxmlformats.org/officeDocument/2006/relationships/tags" Target="../tags/tag1406.xml"/><Relationship Id="rId20" Type="http://schemas.openxmlformats.org/officeDocument/2006/relationships/tags" Target="../tags/tag1268.xml"/><Relationship Id="rId41" Type="http://schemas.openxmlformats.org/officeDocument/2006/relationships/tags" Target="../tags/tag1289.xml"/><Relationship Id="rId62" Type="http://schemas.openxmlformats.org/officeDocument/2006/relationships/tags" Target="../tags/tag1310.xml"/><Relationship Id="rId83" Type="http://schemas.openxmlformats.org/officeDocument/2006/relationships/tags" Target="../tags/tag1331.xml"/><Relationship Id="rId88" Type="http://schemas.openxmlformats.org/officeDocument/2006/relationships/tags" Target="../tags/tag1336.xml"/><Relationship Id="rId111" Type="http://schemas.openxmlformats.org/officeDocument/2006/relationships/tags" Target="../tags/tag1359.xml"/><Relationship Id="rId132" Type="http://schemas.openxmlformats.org/officeDocument/2006/relationships/tags" Target="../tags/tag1380.xml"/><Relationship Id="rId153" Type="http://schemas.openxmlformats.org/officeDocument/2006/relationships/tags" Target="../tags/tag1401.xml"/><Relationship Id="rId174" Type="http://schemas.openxmlformats.org/officeDocument/2006/relationships/tags" Target="../tags/tag1422.xml"/><Relationship Id="rId179" Type="http://schemas.openxmlformats.org/officeDocument/2006/relationships/tags" Target="../tags/tag1427.xml"/><Relationship Id="rId195" Type="http://schemas.openxmlformats.org/officeDocument/2006/relationships/tags" Target="../tags/tag1443.xml"/><Relationship Id="rId190" Type="http://schemas.openxmlformats.org/officeDocument/2006/relationships/tags" Target="../tags/tag1438.xml"/><Relationship Id="rId15" Type="http://schemas.openxmlformats.org/officeDocument/2006/relationships/tags" Target="../tags/tag1263.xml"/><Relationship Id="rId36" Type="http://schemas.openxmlformats.org/officeDocument/2006/relationships/tags" Target="../tags/tag1284.xml"/><Relationship Id="rId57" Type="http://schemas.openxmlformats.org/officeDocument/2006/relationships/tags" Target="../tags/tag1305.xml"/><Relationship Id="rId106" Type="http://schemas.openxmlformats.org/officeDocument/2006/relationships/tags" Target="../tags/tag1354.xml"/><Relationship Id="rId127" Type="http://schemas.openxmlformats.org/officeDocument/2006/relationships/tags" Target="../tags/tag1375.xml"/><Relationship Id="rId10" Type="http://schemas.openxmlformats.org/officeDocument/2006/relationships/tags" Target="../tags/tag1258.xml"/><Relationship Id="rId31" Type="http://schemas.openxmlformats.org/officeDocument/2006/relationships/tags" Target="../tags/tag1279.xml"/><Relationship Id="rId52" Type="http://schemas.openxmlformats.org/officeDocument/2006/relationships/tags" Target="../tags/tag1300.xml"/><Relationship Id="rId73" Type="http://schemas.openxmlformats.org/officeDocument/2006/relationships/tags" Target="../tags/tag1321.xml"/><Relationship Id="rId78" Type="http://schemas.openxmlformats.org/officeDocument/2006/relationships/tags" Target="../tags/tag1326.xml"/><Relationship Id="rId94" Type="http://schemas.openxmlformats.org/officeDocument/2006/relationships/tags" Target="../tags/tag1342.xml"/><Relationship Id="rId99" Type="http://schemas.openxmlformats.org/officeDocument/2006/relationships/tags" Target="../tags/tag1347.xml"/><Relationship Id="rId101" Type="http://schemas.openxmlformats.org/officeDocument/2006/relationships/tags" Target="../tags/tag1349.xml"/><Relationship Id="rId122" Type="http://schemas.openxmlformats.org/officeDocument/2006/relationships/tags" Target="../tags/tag1370.xml"/><Relationship Id="rId143" Type="http://schemas.openxmlformats.org/officeDocument/2006/relationships/tags" Target="../tags/tag1391.xml"/><Relationship Id="rId148" Type="http://schemas.openxmlformats.org/officeDocument/2006/relationships/tags" Target="../tags/tag1396.xml"/><Relationship Id="rId164" Type="http://schemas.openxmlformats.org/officeDocument/2006/relationships/tags" Target="../tags/tag1412.xml"/><Relationship Id="rId169" Type="http://schemas.openxmlformats.org/officeDocument/2006/relationships/tags" Target="../tags/tag1417.xml"/><Relationship Id="rId185" Type="http://schemas.openxmlformats.org/officeDocument/2006/relationships/tags" Target="../tags/tag1433.xml"/><Relationship Id="rId4" Type="http://schemas.openxmlformats.org/officeDocument/2006/relationships/tags" Target="../tags/tag1252.xml"/><Relationship Id="rId9" Type="http://schemas.openxmlformats.org/officeDocument/2006/relationships/tags" Target="../tags/tag1257.xml"/><Relationship Id="rId180" Type="http://schemas.openxmlformats.org/officeDocument/2006/relationships/tags" Target="../tags/tag1428.xml"/><Relationship Id="rId26" Type="http://schemas.openxmlformats.org/officeDocument/2006/relationships/tags" Target="../tags/tag1274.xml"/><Relationship Id="rId47" Type="http://schemas.openxmlformats.org/officeDocument/2006/relationships/tags" Target="../tags/tag1295.xml"/><Relationship Id="rId68" Type="http://schemas.openxmlformats.org/officeDocument/2006/relationships/tags" Target="../tags/tag1316.xml"/><Relationship Id="rId89" Type="http://schemas.openxmlformats.org/officeDocument/2006/relationships/tags" Target="../tags/tag1337.xml"/><Relationship Id="rId112" Type="http://schemas.openxmlformats.org/officeDocument/2006/relationships/tags" Target="../tags/tag1360.xml"/><Relationship Id="rId133" Type="http://schemas.openxmlformats.org/officeDocument/2006/relationships/tags" Target="../tags/tag1381.xml"/><Relationship Id="rId154" Type="http://schemas.openxmlformats.org/officeDocument/2006/relationships/tags" Target="../tags/tag1402.xml"/><Relationship Id="rId175" Type="http://schemas.openxmlformats.org/officeDocument/2006/relationships/tags" Target="../tags/tag142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75.xml"/><Relationship Id="rId117" Type="http://schemas.openxmlformats.org/officeDocument/2006/relationships/tags" Target="../tags/tag1566.xml"/><Relationship Id="rId21" Type="http://schemas.openxmlformats.org/officeDocument/2006/relationships/tags" Target="../tags/tag1470.xml"/><Relationship Id="rId42" Type="http://schemas.openxmlformats.org/officeDocument/2006/relationships/tags" Target="../tags/tag1491.xml"/><Relationship Id="rId47" Type="http://schemas.openxmlformats.org/officeDocument/2006/relationships/tags" Target="../tags/tag1496.xml"/><Relationship Id="rId63" Type="http://schemas.openxmlformats.org/officeDocument/2006/relationships/tags" Target="../tags/tag1512.xml"/><Relationship Id="rId68" Type="http://schemas.openxmlformats.org/officeDocument/2006/relationships/tags" Target="../tags/tag1517.xml"/><Relationship Id="rId84" Type="http://schemas.openxmlformats.org/officeDocument/2006/relationships/tags" Target="../tags/tag1533.xml"/><Relationship Id="rId89" Type="http://schemas.openxmlformats.org/officeDocument/2006/relationships/tags" Target="../tags/tag1538.xml"/><Relationship Id="rId112" Type="http://schemas.openxmlformats.org/officeDocument/2006/relationships/tags" Target="../tags/tag1561.xml"/><Relationship Id="rId133" Type="http://schemas.openxmlformats.org/officeDocument/2006/relationships/tags" Target="../tags/tag1582.xml"/><Relationship Id="rId138" Type="http://schemas.openxmlformats.org/officeDocument/2006/relationships/tags" Target="../tags/tag1587.xml"/><Relationship Id="rId16" Type="http://schemas.openxmlformats.org/officeDocument/2006/relationships/tags" Target="../tags/tag1465.xml"/><Relationship Id="rId107" Type="http://schemas.openxmlformats.org/officeDocument/2006/relationships/tags" Target="../tags/tag1556.xml"/><Relationship Id="rId11" Type="http://schemas.openxmlformats.org/officeDocument/2006/relationships/tags" Target="../tags/tag1460.xml"/><Relationship Id="rId32" Type="http://schemas.openxmlformats.org/officeDocument/2006/relationships/tags" Target="../tags/tag1481.xml"/><Relationship Id="rId37" Type="http://schemas.openxmlformats.org/officeDocument/2006/relationships/tags" Target="../tags/tag1486.xml"/><Relationship Id="rId53" Type="http://schemas.openxmlformats.org/officeDocument/2006/relationships/tags" Target="../tags/tag1502.xml"/><Relationship Id="rId58" Type="http://schemas.openxmlformats.org/officeDocument/2006/relationships/tags" Target="../tags/tag1507.xml"/><Relationship Id="rId74" Type="http://schemas.openxmlformats.org/officeDocument/2006/relationships/tags" Target="../tags/tag1523.xml"/><Relationship Id="rId79" Type="http://schemas.openxmlformats.org/officeDocument/2006/relationships/tags" Target="../tags/tag1528.xml"/><Relationship Id="rId102" Type="http://schemas.openxmlformats.org/officeDocument/2006/relationships/tags" Target="../tags/tag1551.xml"/><Relationship Id="rId123" Type="http://schemas.openxmlformats.org/officeDocument/2006/relationships/tags" Target="../tags/tag1572.xml"/><Relationship Id="rId128" Type="http://schemas.openxmlformats.org/officeDocument/2006/relationships/tags" Target="../tags/tag1577.xml"/><Relationship Id="rId144" Type="http://schemas.openxmlformats.org/officeDocument/2006/relationships/tags" Target="../tags/tag1593.xml"/><Relationship Id="rId5" Type="http://schemas.openxmlformats.org/officeDocument/2006/relationships/tags" Target="../tags/tag1454.xml"/><Relationship Id="rId90" Type="http://schemas.openxmlformats.org/officeDocument/2006/relationships/tags" Target="../tags/tag1539.xml"/><Relationship Id="rId95" Type="http://schemas.openxmlformats.org/officeDocument/2006/relationships/tags" Target="../tags/tag1544.xml"/><Relationship Id="rId22" Type="http://schemas.openxmlformats.org/officeDocument/2006/relationships/tags" Target="../tags/tag1471.xml"/><Relationship Id="rId27" Type="http://schemas.openxmlformats.org/officeDocument/2006/relationships/tags" Target="../tags/tag1476.xml"/><Relationship Id="rId43" Type="http://schemas.openxmlformats.org/officeDocument/2006/relationships/tags" Target="../tags/tag1492.xml"/><Relationship Id="rId48" Type="http://schemas.openxmlformats.org/officeDocument/2006/relationships/tags" Target="../tags/tag1497.xml"/><Relationship Id="rId64" Type="http://schemas.openxmlformats.org/officeDocument/2006/relationships/tags" Target="../tags/tag1513.xml"/><Relationship Id="rId69" Type="http://schemas.openxmlformats.org/officeDocument/2006/relationships/tags" Target="../tags/tag1518.xml"/><Relationship Id="rId113" Type="http://schemas.openxmlformats.org/officeDocument/2006/relationships/tags" Target="../tags/tag1562.xml"/><Relationship Id="rId118" Type="http://schemas.openxmlformats.org/officeDocument/2006/relationships/tags" Target="../tags/tag1567.xml"/><Relationship Id="rId134" Type="http://schemas.openxmlformats.org/officeDocument/2006/relationships/tags" Target="../tags/tag1583.xml"/><Relationship Id="rId139" Type="http://schemas.openxmlformats.org/officeDocument/2006/relationships/tags" Target="../tags/tag1588.xml"/><Relationship Id="rId80" Type="http://schemas.openxmlformats.org/officeDocument/2006/relationships/tags" Target="../tags/tag1529.xml"/><Relationship Id="rId85" Type="http://schemas.openxmlformats.org/officeDocument/2006/relationships/tags" Target="../tags/tag1534.xml"/><Relationship Id="rId3" Type="http://schemas.openxmlformats.org/officeDocument/2006/relationships/tags" Target="../tags/tag1452.xml"/><Relationship Id="rId12" Type="http://schemas.openxmlformats.org/officeDocument/2006/relationships/tags" Target="../tags/tag1461.xml"/><Relationship Id="rId17" Type="http://schemas.openxmlformats.org/officeDocument/2006/relationships/tags" Target="../tags/tag1466.xml"/><Relationship Id="rId25" Type="http://schemas.openxmlformats.org/officeDocument/2006/relationships/tags" Target="../tags/tag1474.xml"/><Relationship Id="rId33" Type="http://schemas.openxmlformats.org/officeDocument/2006/relationships/tags" Target="../tags/tag1482.xml"/><Relationship Id="rId38" Type="http://schemas.openxmlformats.org/officeDocument/2006/relationships/tags" Target="../tags/tag1487.xml"/><Relationship Id="rId46" Type="http://schemas.openxmlformats.org/officeDocument/2006/relationships/tags" Target="../tags/tag1495.xml"/><Relationship Id="rId59" Type="http://schemas.openxmlformats.org/officeDocument/2006/relationships/tags" Target="../tags/tag1508.xml"/><Relationship Id="rId67" Type="http://schemas.openxmlformats.org/officeDocument/2006/relationships/tags" Target="../tags/tag1516.xml"/><Relationship Id="rId103" Type="http://schemas.openxmlformats.org/officeDocument/2006/relationships/tags" Target="../tags/tag1552.xml"/><Relationship Id="rId108" Type="http://schemas.openxmlformats.org/officeDocument/2006/relationships/tags" Target="../tags/tag1557.xml"/><Relationship Id="rId116" Type="http://schemas.openxmlformats.org/officeDocument/2006/relationships/tags" Target="../tags/tag1565.xml"/><Relationship Id="rId124" Type="http://schemas.openxmlformats.org/officeDocument/2006/relationships/tags" Target="../tags/tag1573.xml"/><Relationship Id="rId129" Type="http://schemas.openxmlformats.org/officeDocument/2006/relationships/tags" Target="../tags/tag1578.xml"/><Relationship Id="rId137" Type="http://schemas.openxmlformats.org/officeDocument/2006/relationships/tags" Target="../tags/tag1586.xml"/><Relationship Id="rId20" Type="http://schemas.openxmlformats.org/officeDocument/2006/relationships/tags" Target="../tags/tag1469.xml"/><Relationship Id="rId41" Type="http://schemas.openxmlformats.org/officeDocument/2006/relationships/tags" Target="../tags/tag1490.xml"/><Relationship Id="rId54" Type="http://schemas.openxmlformats.org/officeDocument/2006/relationships/tags" Target="../tags/tag1503.xml"/><Relationship Id="rId62" Type="http://schemas.openxmlformats.org/officeDocument/2006/relationships/tags" Target="../tags/tag1511.xml"/><Relationship Id="rId70" Type="http://schemas.openxmlformats.org/officeDocument/2006/relationships/tags" Target="../tags/tag1519.xml"/><Relationship Id="rId75" Type="http://schemas.openxmlformats.org/officeDocument/2006/relationships/tags" Target="../tags/tag1524.xml"/><Relationship Id="rId83" Type="http://schemas.openxmlformats.org/officeDocument/2006/relationships/tags" Target="../tags/tag1532.xml"/><Relationship Id="rId88" Type="http://schemas.openxmlformats.org/officeDocument/2006/relationships/tags" Target="../tags/tag1537.xml"/><Relationship Id="rId91" Type="http://schemas.openxmlformats.org/officeDocument/2006/relationships/tags" Target="../tags/tag1540.xml"/><Relationship Id="rId96" Type="http://schemas.openxmlformats.org/officeDocument/2006/relationships/tags" Target="../tags/tag1545.xml"/><Relationship Id="rId111" Type="http://schemas.openxmlformats.org/officeDocument/2006/relationships/tags" Target="../tags/tag1560.xml"/><Relationship Id="rId132" Type="http://schemas.openxmlformats.org/officeDocument/2006/relationships/tags" Target="../tags/tag1581.xml"/><Relationship Id="rId140" Type="http://schemas.openxmlformats.org/officeDocument/2006/relationships/tags" Target="../tags/tag1589.xml"/><Relationship Id="rId145" Type="http://schemas.openxmlformats.org/officeDocument/2006/relationships/tags" Target="../tags/tag1594.xml"/><Relationship Id="rId1" Type="http://schemas.openxmlformats.org/officeDocument/2006/relationships/tags" Target="../tags/tag1450.xml"/><Relationship Id="rId6" Type="http://schemas.openxmlformats.org/officeDocument/2006/relationships/tags" Target="../tags/tag1455.xml"/><Relationship Id="rId15" Type="http://schemas.openxmlformats.org/officeDocument/2006/relationships/tags" Target="../tags/tag1464.xml"/><Relationship Id="rId23" Type="http://schemas.openxmlformats.org/officeDocument/2006/relationships/tags" Target="../tags/tag1472.xml"/><Relationship Id="rId28" Type="http://schemas.openxmlformats.org/officeDocument/2006/relationships/tags" Target="../tags/tag1477.xml"/><Relationship Id="rId36" Type="http://schemas.openxmlformats.org/officeDocument/2006/relationships/tags" Target="../tags/tag1485.xml"/><Relationship Id="rId49" Type="http://schemas.openxmlformats.org/officeDocument/2006/relationships/tags" Target="../tags/tag1498.xml"/><Relationship Id="rId57" Type="http://schemas.openxmlformats.org/officeDocument/2006/relationships/tags" Target="../tags/tag1506.xml"/><Relationship Id="rId106" Type="http://schemas.openxmlformats.org/officeDocument/2006/relationships/tags" Target="../tags/tag1555.xml"/><Relationship Id="rId114" Type="http://schemas.openxmlformats.org/officeDocument/2006/relationships/tags" Target="../tags/tag1563.xml"/><Relationship Id="rId119" Type="http://schemas.openxmlformats.org/officeDocument/2006/relationships/tags" Target="../tags/tag1568.xml"/><Relationship Id="rId127" Type="http://schemas.openxmlformats.org/officeDocument/2006/relationships/tags" Target="../tags/tag1576.xml"/><Relationship Id="rId10" Type="http://schemas.openxmlformats.org/officeDocument/2006/relationships/tags" Target="../tags/tag1459.xml"/><Relationship Id="rId31" Type="http://schemas.openxmlformats.org/officeDocument/2006/relationships/tags" Target="../tags/tag1480.xml"/><Relationship Id="rId44" Type="http://schemas.openxmlformats.org/officeDocument/2006/relationships/tags" Target="../tags/tag1493.xml"/><Relationship Id="rId52" Type="http://schemas.openxmlformats.org/officeDocument/2006/relationships/tags" Target="../tags/tag1501.xml"/><Relationship Id="rId60" Type="http://schemas.openxmlformats.org/officeDocument/2006/relationships/tags" Target="../tags/tag1509.xml"/><Relationship Id="rId65" Type="http://schemas.openxmlformats.org/officeDocument/2006/relationships/tags" Target="../tags/tag1514.xml"/><Relationship Id="rId73" Type="http://schemas.openxmlformats.org/officeDocument/2006/relationships/tags" Target="../tags/tag1522.xml"/><Relationship Id="rId78" Type="http://schemas.openxmlformats.org/officeDocument/2006/relationships/tags" Target="../tags/tag1527.xml"/><Relationship Id="rId81" Type="http://schemas.openxmlformats.org/officeDocument/2006/relationships/tags" Target="../tags/tag1530.xml"/><Relationship Id="rId86" Type="http://schemas.openxmlformats.org/officeDocument/2006/relationships/tags" Target="../tags/tag1535.xml"/><Relationship Id="rId94" Type="http://schemas.openxmlformats.org/officeDocument/2006/relationships/tags" Target="../tags/tag1543.xml"/><Relationship Id="rId99" Type="http://schemas.openxmlformats.org/officeDocument/2006/relationships/tags" Target="../tags/tag1548.xml"/><Relationship Id="rId101" Type="http://schemas.openxmlformats.org/officeDocument/2006/relationships/tags" Target="../tags/tag1550.xml"/><Relationship Id="rId122" Type="http://schemas.openxmlformats.org/officeDocument/2006/relationships/tags" Target="../tags/tag1571.xml"/><Relationship Id="rId130" Type="http://schemas.openxmlformats.org/officeDocument/2006/relationships/tags" Target="../tags/tag1579.xml"/><Relationship Id="rId135" Type="http://schemas.openxmlformats.org/officeDocument/2006/relationships/tags" Target="../tags/tag1584.xml"/><Relationship Id="rId143" Type="http://schemas.openxmlformats.org/officeDocument/2006/relationships/tags" Target="../tags/tag1592.xml"/><Relationship Id="rId148" Type="http://schemas.openxmlformats.org/officeDocument/2006/relationships/slideLayout" Target="../slideLayouts/slideLayout1.xml"/><Relationship Id="rId4" Type="http://schemas.openxmlformats.org/officeDocument/2006/relationships/tags" Target="../tags/tag1453.xml"/><Relationship Id="rId9" Type="http://schemas.openxmlformats.org/officeDocument/2006/relationships/tags" Target="../tags/tag1458.xml"/><Relationship Id="rId13" Type="http://schemas.openxmlformats.org/officeDocument/2006/relationships/tags" Target="../tags/tag1462.xml"/><Relationship Id="rId18" Type="http://schemas.openxmlformats.org/officeDocument/2006/relationships/tags" Target="../tags/tag1467.xml"/><Relationship Id="rId39" Type="http://schemas.openxmlformats.org/officeDocument/2006/relationships/tags" Target="../tags/tag1488.xml"/><Relationship Id="rId109" Type="http://schemas.openxmlformats.org/officeDocument/2006/relationships/tags" Target="../tags/tag1558.xml"/><Relationship Id="rId34" Type="http://schemas.openxmlformats.org/officeDocument/2006/relationships/tags" Target="../tags/tag1483.xml"/><Relationship Id="rId50" Type="http://schemas.openxmlformats.org/officeDocument/2006/relationships/tags" Target="../tags/tag1499.xml"/><Relationship Id="rId55" Type="http://schemas.openxmlformats.org/officeDocument/2006/relationships/tags" Target="../tags/tag1504.xml"/><Relationship Id="rId76" Type="http://schemas.openxmlformats.org/officeDocument/2006/relationships/tags" Target="../tags/tag1525.xml"/><Relationship Id="rId97" Type="http://schemas.openxmlformats.org/officeDocument/2006/relationships/tags" Target="../tags/tag1546.xml"/><Relationship Id="rId104" Type="http://schemas.openxmlformats.org/officeDocument/2006/relationships/tags" Target="../tags/tag1553.xml"/><Relationship Id="rId120" Type="http://schemas.openxmlformats.org/officeDocument/2006/relationships/tags" Target="../tags/tag1569.xml"/><Relationship Id="rId125" Type="http://schemas.openxmlformats.org/officeDocument/2006/relationships/tags" Target="../tags/tag1574.xml"/><Relationship Id="rId141" Type="http://schemas.openxmlformats.org/officeDocument/2006/relationships/tags" Target="../tags/tag1590.xml"/><Relationship Id="rId146" Type="http://schemas.openxmlformats.org/officeDocument/2006/relationships/tags" Target="../tags/tag1595.xml"/><Relationship Id="rId7" Type="http://schemas.openxmlformats.org/officeDocument/2006/relationships/tags" Target="../tags/tag1456.xml"/><Relationship Id="rId71" Type="http://schemas.openxmlformats.org/officeDocument/2006/relationships/tags" Target="../tags/tag1520.xml"/><Relationship Id="rId92" Type="http://schemas.openxmlformats.org/officeDocument/2006/relationships/tags" Target="../tags/tag1541.xml"/><Relationship Id="rId2" Type="http://schemas.openxmlformats.org/officeDocument/2006/relationships/tags" Target="../tags/tag1451.xml"/><Relationship Id="rId29" Type="http://schemas.openxmlformats.org/officeDocument/2006/relationships/tags" Target="../tags/tag1478.xml"/><Relationship Id="rId24" Type="http://schemas.openxmlformats.org/officeDocument/2006/relationships/tags" Target="../tags/tag1473.xml"/><Relationship Id="rId40" Type="http://schemas.openxmlformats.org/officeDocument/2006/relationships/tags" Target="../tags/tag1489.xml"/><Relationship Id="rId45" Type="http://schemas.openxmlformats.org/officeDocument/2006/relationships/tags" Target="../tags/tag1494.xml"/><Relationship Id="rId66" Type="http://schemas.openxmlformats.org/officeDocument/2006/relationships/tags" Target="../tags/tag1515.xml"/><Relationship Id="rId87" Type="http://schemas.openxmlformats.org/officeDocument/2006/relationships/tags" Target="../tags/tag1536.xml"/><Relationship Id="rId110" Type="http://schemas.openxmlformats.org/officeDocument/2006/relationships/tags" Target="../tags/tag1559.xml"/><Relationship Id="rId115" Type="http://schemas.openxmlformats.org/officeDocument/2006/relationships/tags" Target="../tags/tag1564.xml"/><Relationship Id="rId131" Type="http://schemas.openxmlformats.org/officeDocument/2006/relationships/tags" Target="../tags/tag1580.xml"/><Relationship Id="rId136" Type="http://schemas.openxmlformats.org/officeDocument/2006/relationships/tags" Target="../tags/tag1585.xml"/><Relationship Id="rId61" Type="http://schemas.openxmlformats.org/officeDocument/2006/relationships/tags" Target="../tags/tag1510.xml"/><Relationship Id="rId82" Type="http://schemas.openxmlformats.org/officeDocument/2006/relationships/tags" Target="../tags/tag1531.xml"/><Relationship Id="rId19" Type="http://schemas.openxmlformats.org/officeDocument/2006/relationships/tags" Target="../tags/tag1468.xml"/><Relationship Id="rId14" Type="http://schemas.openxmlformats.org/officeDocument/2006/relationships/tags" Target="../tags/tag1463.xml"/><Relationship Id="rId30" Type="http://schemas.openxmlformats.org/officeDocument/2006/relationships/tags" Target="../tags/tag1479.xml"/><Relationship Id="rId35" Type="http://schemas.openxmlformats.org/officeDocument/2006/relationships/tags" Target="../tags/tag1484.xml"/><Relationship Id="rId56" Type="http://schemas.openxmlformats.org/officeDocument/2006/relationships/tags" Target="../tags/tag1505.xml"/><Relationship Id="rId77" Type="http://schemas.openxmlformats.org/officeDocument/2006/relationships/tags" Target="../tags/tag1526.xml"/><Relationship Id="rId100" Type="http://schemas.openxmlformats.org/officeDocument/2006/relationships/tags" Target="../tags/tag1549.xml"/><Relationship Id="rId105" Type="http://schemas.openxmlformats.org/officeDocument/2006/relationships/tags" Target="../tags/tag1554.xml"/><Relationship Id="rId126" Type="http://schemas.openxmlformats.org/officeDocument/2006/relationships/tags" Target="../tags/tag1575.xml"/><Relationship Id="rId147" Type="http://schemas.openxmlformats.org/officeDocument/2006/relationships/tags" Target="../tags/tag1596.xml"/><Relationship Id="rId8" Type="http://schemas.openxmlformats.org/officeDocument/2006/relationships/tags" Target="../tags/tag1457.xml"/><Relationship Id="rId51" Type="http://schemas.openxmlformats.org/officeDocument/2006/relationships/tags" Target="../tags/tag1500.xml"/><Relationship Id="rId72" Type="http://schemas.openxmlformats.org/officeDocument/2006/relationships/tags" Target="../tags/tag1521.xml"/><Relationship Id="rId93" Type="http://schemas.openxmlformats.org/officeDocument/2006/relationships/tags" Target="../tags/tag1542.xml"/><Relationship Id="rId98" Type="http://schemas.openxmlformats.org/officeDocument/2006/relationships/tags" Target="../tags/tag1547.xml"/><Relationship Id="rId121" Type="http://schemas.openxmlformats.org/officeDocument/2006/relationships/tags" Target="../tags/tag1570.xml"/><Relationship Id="rId142" Type="http://schemas.openxmlformats.org/officeDocument/2006/relationships/tags" Target="../tags/tag159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22.xml"/><Relationship Id="rId117" Type="http://schemas.openxmlformats.org/officeDocument/2006/relationships/tags" Target="../tags/tag1713.xml"/><Relationship Id="rId21" Type="http://schemas.openxmlformats.org/officeDocument/2006/relationships/tags" Target="../tags/tag1617.xml"/><Relationship Id="rId42" Type="http://schemas.openxmlformats.org/officeDocument/2006/relationships/tags" Target="../tags/tag1638.xml"/><Relationship Id="rId47" Type="http://schemas.openxmlformats.org/officeDocument/2006/relationships/tags" Target="../tags/tag1643.xml"/><Relationship Id="rId63" Type="http://schemas.openxmlformats.org/officeDocument/2006/relationships/tags" Target="../tags/tag1659.xml"/><Relationship Id="rId68" Type="http://schemas.openxmlformats.org/officeDocument/2006/relationships/tags" Target="../tags/tag1664.xml"/><Relationship Id="rId84" Type="http://schemas.openxmlformats.org/officeDocument/2006/relationships/tags" Target="../tags/tag1680.xml"/><Relationship Id="rId89" Type="http://schemas.openxmlformats.org/officeDocument/2006/relationships/tags" Target="../tags/tag1685.xml"/><Relationship Id="rId112" Type="http://schemas.openxmlformats.org/officeDocument/2006/relationships/tags" Target="../tags/tag1708.xml"/><Relationship Id="rId133" Type="http://schemas.openxmlformats.org/officeDocument/2006/relationships/tags" Target="../tags/tag1729.xml"/><Relationship Id="rId138" Type="http://schemas.openxmlformats.org/officeDocument/2006/relationships/tags" Target="../tags/tag1734.xml"/><Relationship Id="rId154" Type="http://schemas.openxmlformats.org/officeDocument/2006/relationships/tags" Target="../tags/tag1750.xml"/><Relationship Id="rId16" Type="http://schemas.openxmlformats.org/officeDocument/2006/relationships/tags" Target="../tags/tag1612.xml"/><Relationship Id="rId107" Type="http://schemas.openxmlformats.org/officeDocument/2006/relationships/tags" Target="../tags/tag1703.xml"/><Relationship Id="rId11" Type="http://schemas.openxmlformats.org/officeDocument/2006/relationships/tags" Target="../tags/tag1607.xml"/><Relationship Id="rId32" Type="http://schemas.openxmlformats.org/officeDocument/2006/relationships/tags" Target="../tags/tag1628.xml"/><Relationship Id="rId37" Type="http://schemas.openxmlformats.org/officeDocument/2006/relationships/tags" Target="../tags/tag1633.xml"/><Relationship Id="rId53" Type="http://schemas.openxmlformats.org/officeDocument/2006/relationships/tags" Target="../tags/tag1649.xml"/><Relationship Id="rId58" Type="http://schemas.openxmlformats.org/officeDocument/2006/relationships/tags" Target="../tags/tag1654.xml"/><Relationship Id="rId74" Type="http://schemas.openxmlformats.org/officeDocument/2006/relationships/tags" Target="../tags/tag1670.xml"/><Relationship Id="rId79" Type="http://schemas.openxmlformats.org/officeDocument/2006/relationships/tags" Target="../tags/tag1675.xml"/><Relationship Id="rId102" Type="http://schemas.openxmlformats.org/officeDocument/2006/relationships/tags" Target="../tags/tag1698.xml"/><Relationship Id="rId123" Type="http://schemas.openxmlformats.org/officeDocument/2006/relationships/tags" Target="../tags/tag1719.xml"/><Relationship Id="rId128" Type="http://schemas.openxmlformats.org/officeDocument/2006/relationships/tags" Target="../tags/tag1724.xml"/><Relationship Id="rId144" Type="http://schemas.openxmlformats.org/officeDocument/2006/relationships/tags" Target="../tags/tag1740.xml"/><Relationship Id="rId149" Type="http://schemas.openxmlformats.org/officeDocument/2006/relationships/tags" Target="../tags/tag1745.xml"/><Relationship Id="rId5" Type="http://schemas.openxmlformats.org/officeDocument/2006/relationships/tags" Target="../tags/tag1601.xml"/><Relationship Id="rId90" Type="http://schemas.openxmlformats.org/officeDocument/2006/relationships/tags" Target="../tags/tag1686.xml"/><Relationship Id="rId95" Type="http://schemas.openxmlformats.org/officeDocument/2006/relationships/tags" Target="../tags/tag1691.xml"/><Relationship Id="rId22" Type="http://schemas.openxmlformats.org/officeDocument/2006/relationships/tags" Target="../tags/tag1618.xml"/><Relationship Id="rId27" Type="http://schemas.openxmlformats.org/officeDocument/2006/relationships/tags" Target="../tags/tag1623.xml"/><Relationship Id="rId43" Type="http://schemas.openxmlformats.org/officeDocument/2006/relationships/tags" Target="../tags/tag1639.xml"/><Relationship Id="rId48" Type="http://schemas.openxmlformats.org/officeDocument/2006/relationships/tags" Target="../tags/tag1644.xml"/><Relationship Id="rId64" Type="http://schemas.openxmlformats.org/officeDocument/2006/relationships/tags" Target="../tags/tag1660.xml"/><Relationship Id="rId69" Type="http://schemas.openxmlformats.org/officeDocument/2006/relationships/tags" Target="../tags/tag1665.xml"/><Relationship Id="rId113" Type="http://schemas.openxmlformats.org/officeDocument/2006/relationships/tags" Target="../tags/tag1709.xml"/><Relationship Id="rId118" Type="http://schemas.openxmlformats.org/officeDocument/2006/relationships/tags" Target="../tags/tag1714.xml"/><Relationship Id="rId134" Type="http://schemas.openxmlformats.org/officeDocument/2006/relationships/tags" Target="../tags/tag1730.xml"/><Relationship Id="rId139" Type="http://schemas.openxmlformats.org/officeDocument/2006/relationships/tags" Target="../tags/tag1735.xml"/><Relationship Id="rId80" Type="http://schemas.openxmlformats.org/officeDocument/2006/relationships/tags" Target="../tags/tag1676.xml"/><Relationship Id="rId85" Type="http://schemas.openxmlformats.org/officeDocument/2006/relationships/tags" Target="../tags/tag1681.xml"/><Relationship Id="rId150" Type="http://schemas.openxmlformats.org/officeDocument/2006/relationships/tags" Target="../tags/tag1746.xml"/><Relationship Id="rId155" Type="http://schemas.openxmlformats.org/officeDocument/2006/relationships/tags" Target="../tags/tag1751.xml"/><Relationship Id="rId12" Type="http://schemas.openxmlformats.org/officeDocument/2006/relationships/tags" Target="../tags/tag1608.xml"/><Relationship Id="rId17" Type="http://schemas.openxmlformats.org/officeDocument/2006/relationships/tags" Target="../tags/tag1613.xml"/><Relationship Id="rId33" Type="http://schemas.openxmlformats.org/officeDocument/2006/relationships/tags" Target="../tags/tag1629.xml"/><Relationship Id="rId38" Type="http://schemas.openxmlformats.org/officeDocument/2006/relationships/tags" Target="../tags/tag1634.xml"/><Relationship Id="rId59" Type="http://schemas.openxmlformats.org/officeDocument/2006/relationships/tags" Target="../tags/tag1655.xml"/><Relationship Id="rId103" Type="http://schemas.openxmlformats.org/officeDocument/2006/relationships/tags" Target="../tags/tag1699.xml"/><Relationship Id="rId108" Type="http://schemas.openxmlformats.org/officeDocument/2006/relationships/tags" Target="../tags/tag1704.xml"/><Relationship Id="rId124" Type="http://schemas.openxmlformats.org/officeDocument/2006/relationships/tags" Target="../tags/tag1720.xml"/><Relationship Id="rId129" Type="http://schemas.openxmlformats.org/officeDocument/2006/relationships/tags" Target="../tags/tag1725.xml"/><Relationship Id="rId20" Type="http://schemas.openxmlformats.org/officeDocument/2006/relationships/tags" Target="../tags/tag1616.xml"/><Relationship Id="rId41" Type="http://schemas.openxmlformats.org/officeDocument/2006/relationships/tags" Target="../tags/tag1637.xml"/><Relationship Id="rId54" Type="http://schemas.openxmlformats.org/officeDocument/2006/relationships/tags" Target="../tags/tag1650.xml"/><Relationship Id="rId62" Type="http://schemas.openxmlformats.org/officeDocument/2006/relationships/tags" Target="../tags/tag1658.xml"/><Relationship Id="rId70" Type="http://schemas.openxmlformats.org/officeDocument/2006/relationships/tags" Target="../tags/tag1666.xml"/><Relationship Id="rId75" Type="http://schemas.openxmlformats.org/officeDocument/2006/relationships/tags" Target="../tags/tag1671.xml"/><Relationship Id="rId83" Type="http://schemas.openxmlformats.org/officeDocument/2006/relationships/tags" Target="../tags/tag1679.xml"/><Relationship Id="rId88" Type="http://schemas.openxmlformats.org/officeDocument/2006/relationships/tags" Target="../tags/tag1684.xml"/><Relationship Id="rId91" Type="http://schemas.openxmlformats.org/officeDocument/2006/relationships/tags" Target="../tags/tag1687.xml"/><Relationship Id="rId96" Type="http://schemas.openxmlformats.org/officeDocument/2006/relationships/tags" Target="../tags/tag1692.xml"/><Relationship Id="rId111" Type="http://schemas.openxmlformats.org/officeDocument/2006/relationships/tags" Target="../tags/tag1707.xml"/><Relationship Id="rId132" Type="http://schemas.openxmlformats.org/officeDocument/2006/relationships/tags" Target="../tags/tag1728.xml"/><Relationship Id="rId140" Type="http://schemas.openxmlformats.org/officeDocument/2006/relationships/tags" Target="../tags/tag1736.xml"/><Relationship Id="rId145" Type="http://schemas.openxmlformats.org/officeDocument/2006/relationships/tags" Target="../tags/tag1741.xml"/><Relationship Id="rId153" Type="http://schemas.openxmlformats.org/officeDocument/2006/relationships/tags" Target="../tags/tag1749.xml"/><Relationship Id="rId1" Type="http://schemas.openxmlformats.org/officeDocument/2006/relationships/tags" Target="../tags/tag1597.xml"/><Relationship Id="rId6" Type="http://schemas.openxmlformats.org/officeDocument/2006/relationships/tags" Target="../tags/tag1602.xml"/><Relationship Id="rId15" Type="http://schemas.openxmlformats.org/officeDocument/2006/relationships/tags" Target="../tags/tag1611.xml"/><Relationship Id="rId23" Type="http://schemas.openxmlformats.org/officeDocument/2006/relationships/tags" Target="../tags/tag1619.xml"/><Relationship Id="rId28" Type="http://schemas.openxmlformats.org/officeDocument/2006/relationships/tags" Target="../tags/tag1624.xml"/><Relationship Id="rId36" Type="http://schemas.openxmlformats.org/officeDocument/2006/relationships/tags" Target="../tags/tag1632.xml"/><Relationship Id="rId49" Type="http://schemas.openxmlformats.org/officeDocument/2006/relationships/tags" Target="../tags/tag1645.xml"/><Relationship Id="rId57" Type="http://schemas.openxmlformats.org/officeDocument/2006/relationships/tags" Target="../tags/tag1653.xml"/><Relationship Id="rId106" Type="http://schemas.openxmlformats.org/officeDocument/2006/relationships/tags" Target="../tags/tag1702.xml"/><Relationship Id="rId114" Type="http://schemas.openxmlformats.org/officeDocument/2006/relationships/tags" Target="../tags/tag1710.xml"/><Relationship Id="rId119" Type="http://schemas.openxmlformats.org/officeDocument/2006/relationships/tags" Target="../tags/tag1715.xml"/><Relationship Id="rId127" Type="http://schemas.openxmlformats.org/officeDocument/2006/relationships/tags" Target="../tags/tag1723.xml"/><Relationship Id="rId10" Type="http://schemas.openxmlformats.org/officeDocument/2006/relationships/tags" Target="../tags/tag1606.xml"/><Relationship Id="rId31" Type="http://schemas.openxmlformats.org/officeDocument/2006/relationships/tags" Target="../tags/tag1627.xml"/><Relationship Id="rId44" Type="http://schemas.openxmlformats.org/officeDocument/2006/relationships/tags" Target="../tags/tag1640.xml"/><Relationship Id="rId52" Type="http://schemas.openxmlformats.org/officeDocument/2006/relationships/tags" Target="../tags/tag1648.xml"/><Relationship Id="rId60" Type="http://schemas.openxmlformats.org/officeDocument/2006/relationships/tags" Target="../tags/tag1656.xml"/><Relationship Id="rId65" Type="http://schemas.openxmlformats.org/officeDocument/2006/relationships/tags" Target="../tags/tag1661.xml"/><Relationship Id="rId73" Type="http://schemas.openxmlformats.org/officeDocument/2006/relationships/tags" Target="../tags/tag1669.xml"/><Relationship Id="rId78" Type="http://schemas.openxmlformats.org/officeDocument/2006/relationships/tags" Target="../tags/tag1674.xml"/><Relationship Id="rId81" Type="http://schemas.openxmlformats.org/officeDocument/2006/relationships/tags" Target="../tags/tag1677.xml"/><Relationship Id="rId86" Type="http://schemas.openxmlformats.org/officeDocument/2006/relationships/tags" Target="../tags/tag1682.xml"/><Relationship Id="rId94" Type="http://schemas.openxmlformats.org/officeDocument/2006/relationships/tags" Target="../tags/tag1690.xml"/><Relationship Id="rId99" Type="http://schemas.openxmlformats.org/officeDocument/2006/relationships/tags" Target="../tags/tag1695.xml"/><Relationship Id="rId101" Type="http://schemas.openxmlformats.org/officeDocument/2006/relationships/tags" Target="../tags/tag1697.xml"/><Relationship Id="rId122" Type="http://schemas.openxmlformats.org/officeDocument/2006/relationships/tags" Target="../tags/tag1718.xml"/><Relationship Id="rId130" Type="http://schemas.openxmlformats.org/officeDocument/2006/relationships/tags" Target="../tags/tag1726.xml"/><Relationship Id="rId135" Type="http://schemas.openxmlformats.org/officeDocument/2006/relationships/tags" Target="../tags/tag1731.xml"/><Relationship Id="rId143" Type="http://schemas.openxmlformats.org/officeDocument/2006/relationships/tags" Target="../tags/tag1739.xml"/><Relationship Id="rId148" Type="http://schemas.openxmlformats.org/officeDocument/2006/relationships/tags" Target="../tags/tag1744.xml"/><Relationship Id="rId151" Type="http://schemas.openxmlformats.org/officeDocument/2006/relationships/tags" Target="../tags/tag1747.xml"/><Relationship Id="rId156" Type="http://schemas.openxmlformats.org/officeDocument/2006/relationships/tags" Target="../tags/tag1752.xml"/><Relationship Id="rId4" Type="http://schemas.openxmlformats.org/officeDocument/2006/relationships/tags" Target="../tags/tag1600.xml"/><Relationship Id="rId9" Type="http://schemas.openxmlformats.org/officeDocument/2006/relationships/tags" Target="../tags/tag1605.xml"/><Relationship Id="rId13" Type="http://schemas.openxmlformats.org/officeDocument/2006/relationships/tags" Target="../tags/tag1609.xml"/><Relationship Id="rId18" Type="http://schemas.openxmlformats.org/officeDocument/2006/relationships/tags" Target="../tags/tag1614.xml"/><Relationship Id="rId39" Type="http://schemas.openxmlformats.org/officeDocument/2006/relationships/tags" Target="../tags/tag1635.xml"/><Relationship Id="rId109" Type="http://schemas.openxmlformats.org/officeDocument/2006/relationships/tags" Target="../tags/tag1705.xml"/><Relationship Id="rId34" Type="http://schemas.openxmlformats.org/officeDocument/2006/relationships/tags" Target="../tags/tag1630.xml"/><Relationship Id="rId50" Type="http://schemas.openxmlformats.org/officeDocument/2006/relationships/tags" Target="../tags/tag1646.xml"/><Relationship Id="rId55" Type="http://schemas.openxmlformats.org/officeDocument/2006/relationships/tags" Target="../tags/tag1651.xml"/><Relationship Id="rId76" Type="http://schemas.openxmlformats.org/officeDocument/2006/relationships/tags" Target="../tags/tag1672.xml"/><Relationship Id="rId97" Type="http://schemas.openxmlformats.org/officeDocument/2006/relationships/tags" Target="../tags/tag1693.xml"/><Relationship Id="rId104" Type="http://schemas.openxmlformats.org/officeDocument/2006/relationships/tags" Target="../tags/tag1700.xml"/><Relationship Id="rId120" Type="http://schemas.openxmlformats.org/officeDocument/2006/relationships/tags" Target="../tags/tag1716.xml"/><Relationship Id="rId125" Type="http://schemas.openxmlformats.org/officeDocument/2006/relationships/tags" Target="../tags/tag1721.xml"/><Relationship Id="rId141" Type="http://schemas.openxmlformats.org/officeDocument/2006/relationships/tags" Target="../tags/tag1737.xml"/><Relationship Id="rId146" Type="http://schemas.openxmlformats.org/officeDocument/2006/relationships/tags" Target="../tags/tag1742.xml"/><Relationship Id="rId7" Type="http://schemas.openxmlformats.org/officeDocument/2006/relationships/tags" Target="../tags/tag1603.xml"/><Relationship Id="rId71" Type="http://schemas.openxmlformats.org/officeDocument/2006/relationships/tags" Target="../tags/tag1667.xml"/><Relationship Id="rId92" Type="http://schemas.openxmlformats.org/officeDocument/2006/relationships/tags" Target="../tags/tag1688.xml"/><Relationship Id="rId2" Type="http://schemas.openxmlformats.org/officeDocument/2006/relationships/tags" Target="../tags/tag1598.xml"/><Relationship Id="rId29" Type="http://schemas.openxmlformats.org/officeDocument/2006/relationships/tags" Target="../tags/tag1625.xml"/><Relationship Id="rId24" Type="http://schemas.openxmlformats.org/officeDocument/2006/relationships/tags" Target="../tags/tag1620.xml"/><Relationship Id="rId40" Type="http://schemas.openxmlformats.org/officeDocument/2006/relationships/tags" Target="../tags/tag1636.xml"/><Relationship Id="rId45" Type="http://schemas.openxmlformats.org/officeDocument/2006/relationships/tags" Target="../tags/tag1641.xml"/><Relationship Id="rId66" Type="http://schemas.openxmlformats.org/officeDocument/2006/relationships/tags" Target="../tags/tag1662.xml"/><Relationship Id="rId87" Type="http://schemas.openxmlformats.org/officeDocument/2006/relationships/tags" Target="../tags/tag1683.xml"/><Relationship Id="rId110" Type="http://schemas.openxmlformats.org/officeDocument/2006/relationships/tags" Target="../tags/tag1706.xml"/><Relationship Id="rId115" Type="http://schemas.openxmlformats.org/officeDocument/2006/relationships/tags" Target="../tags/tag1711.xml"/><Relationship Id="rId131" Type="http://schemas.openxmlformats.org/officeDocument/2006/relationships/tags" Target="../tags/tag1727.xml"/><Relationship Id="rId136" Type="http://schemas.openxmlformats.org/officeDocument/2006/relationships/tags" Target="../tags/tag1732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1657.xml"/><Relationship Id="rId82" Type="http://schemas.openxmlformats.org/officeDocument/2006/relationships/tags" Target="../tags/tag1678.xml"/><Relationship Id="rId152" Type="http://schemas.openxmlformats.org/officeDocument/2006/relationships/tags" Target="../tags/tag1748.xml"/><Relationship Id="rId19" Type="http://schemas.openxmlformats.org/officeDocument/2006/relationships/tags" Target="../tags/tag1615.xml"/><Relationship Id="rId14" Type="http://schemas.openxmlformats.org/officeDocument/2006/relationships/tags" Target="../tags/tag1610.xml"/><Relationship Id="rId30" Type="http://schemas.openxmlformats.org/officeDocument/2006/relationships/tags" Target="../tags/tag1626.xml"/><Relationship Id="rId35" Type="http://schemas.openxmlformats.org/officeDocument/2006/relationships/tags" Target="../tags/tag1631.xml"/><Relationship Id="rId56" Type="http://schemas.openxmlformats.org/officeDocument/2006/relationships/tags" Target="../tags/tag1652.xml"/><Relationship Id="rId77" Type="http://schemas.openxmlformats.org/officeDocument/2006/relationships/tags" Target="../tags/tag1673.xml"/><Relationship Id="rId100" Type="http://schemas.openxmlformats.org/officeDocument/2006/relationships/tags" Target="../tags/tag1696.xml"/><Relationship Id="rId105" Type="http://schemas.openxmlformats.org/officeDocument/2006/relationships/tags" Target="../tags/tag1701.xml"/><Relationship Id="rId126" Type="http://schemas.openxmlformats.org/officeDocument/2006/relationships/tags" Target="../tags/tag1722.xml"/><Relationship Id="rId147" Type="http://schemas.openxmlformats.org/officeDocument/2006/relationships/tags" Target="../tags/tag1743.xml"/><Relationship Id="rId8" Type="http://schemas.openxmlformats.org/officeDocument/2006/relationships/tags" Target="../tags/tag1604.xml"/><Relationship Id="rId51" Type="http://schemas.openxmlformats.org/officeDocument/2006/relationships/tags" Target="../tags/tag1647.xml"/><Relationship Id="rId72" Type="http://schemas.openxmlformats.org/officeDocument/2006/relationships/tags" Target="../tags/tag1668.xml"/><Relationship Id="rId93" Type="http://schemas.openxmlformats.org/officeDocument/2006/relationships/tags" Target="../tags/tag1689.xml"/><Relationship Id="rId98" Type="http://schemas.openxmlformats.org/officeDocument/2006/relationships/tags" Target="../tags/tag1694.xml"/><Relationship Id="rId121" Type="http://schemas.openxmlformats.org/officeDocument/2006/relationships/tags" Target="../tags/tag1717.xml"/><Relationship Id="rId142" Type="http://schemas.openxmlformats.org/officeDocument/2006/relationships/tags" Target="../tags/tag1738.xml"/><Relationship Id="rId3" Type="http://schemas.openxmlformats.org/officeDocument/2006/relationships/tags" Target="../tags/tag1599.xml"/><Relationship Id="rId25" Type="http://schemas.openxmlformats.org/officeDocument/2006/relationships/tags" Target="../tags/tag1621.xml"/><Relationship Id="rId46" Type="http://schemas.openxmlformats.org/officeDocument/2006/relationships/tags" Target="../tags/tag1642.xml"/><Relationship Id="rId67" Type="http://schemas.openxmlformats.org/officeDocument/2006/relationships/tags" Target="../tags/tag1663.xml"/><Relationship Id="rId116" Type="http://schemas.openxmlformats.org/officeDocument/2006/relationships/tags" Target="../tags/tag1712.xml"/><Relationship Id="rId137" Type="http://schemas.openxmlformats.org/officeDocument/2006/relationships/tags" Target="../tags/tag17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"/>
          <p:cNvGrpSpPr/>
          <p:nvPr/>
        </p:nvGrpSpPr>
        <p:grpSpPr>
          <a:xfrm>
            <a:off x="466725" y="227228"/>
            <a:ext cx="1219201" cy="692459"/>
            <a:chOff x="466725" y="227228"/>
            <a:chExt cx="1219201" cy="692459"/>
          </a:xfrm>
        </p:grpSpPr>
        <p:sp>
          <p:nvSpPr>
            <p:cNvPr id="2" name="SMARTInkShape-1"/>
            <p:cNvSpPr/>
            <p:nvPr>
              <p:custDataLst>
                <p:tags r:id="rId151"/>
              </p:custDataLst>
            </p:nvPr>
          </p:nvSpPr>
          <p:spPr>
            <a:xfrm>
              <a:off x="466725" y="333491"/>
              <a:ext cx="38101" cy="357947"/>
            </a:xfrm>
            <a:custGeom>
              <a:avLst/>
              <a:gdLst/>
              <a:ahLst/>
              <a:cxnLst/>
              <a:rect l="0" t="0" r="0" b="0"/>
              <a:pathLst>
                <a:path w="38101" h="357947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9409" y="39667"/>
                  </a:lnTo>
                  <a:lnTo>
                    <a:pt x="14547" y="77171"/>
                  </a:lnTo>
                  <a:lnTo>
                    <a:pt x="21279" y="124584"/>
                  </a:lnTo>
                  <a:lnTo>
                    <a:pt x="27134" y="161982"/>
                  </a:lnTo>
                  <a:lnTo>
                    <a:pt x="33205" y="200548"/>
                  </a:lnTo>
                  <a:lnTo>
                    <a:pt x="37133" y="246837"/>
                  </a:lnTo>
                  <a:lnTo>
                    <a:pt x="37909" y="290004"/>
                  </a:lnTo>
                  <a:lnTo>
                    <a:pt x="38075" y="332776"/>
                  </a:lnTo>
                  <a:lnTo>
                    <a:pt x="38098" y="357946"/>
                  </a:lnTo>
                  <a:lnTo>
                    <a:pt x="38100" y="35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>
              <p:custDataLst>
                <p:tags r:id="rId152"/>
              </p:custDataLst>
            </p:nvPr>
          </p:nvSpPr>
          <p:spPr>
            <a:xfrm>
              <a:off x="470762" y="297628"/>
              <a:ext cx="224564" cy="388173"/>
            </a:xfrm>
            <a:custGeom>
              <a:avLst/>
              <a:gdLst/>
              <a:ahLst/>
              <a:cxnLst/>
              <a:rect l="0" t="0" r="0" b="0"/>
              <a:pathLst>
                <a:path w="224564" h="388173">
                  <a:moveTo>
                    <a:pt x="5488" y="178622"/>
                  </a:moveTo>
                  <a:lnTo>
                    <a:pt x="5488" y="178622"/>
                  </a:lnTo>
                  <a:lnTo>
                    <a:pt x="432" y="178622"/>
                  </a:lnTo>
                  <a:lnTo>
                    <a:pt x="0" y="179680"/>
                  </a:lnTo>
                  <a:lnTo>
                    <a:pt x="4556" y="186823"/>
                  </a:lnTo>
                  <a:lnTo>
                    <a:pt x="15325" y="192811"/>
                  </a:lnTo>
                  <a:lnTo>
                    <a:pt x="36978" y="196232"/>
                  </a:lnTo>
                  <a:lnTo>
                    <a:pt x="51586" y="191387"/>
                  </a:lnTo>
                  <a:lnTo>
                    <a:pt x="98618" y="166559"/>
                  </a:lnTo>
                  <a:lnTo>
                    <a:pt x="116338" y="149295"/>
                  </a:lnTo>
                  <a:lnTo>
                    <a:pt x="146074" y="106237"/>
                  </a:lnTo>
                  <a:lnTo>
                    <a:pt x="159673" y="60685"/>
                  </a:lnTo>
                  <a:lnTo>
                    <a:pt x="172599" y="13927"/>
                  </a:lnTo>
                  <a:lnTo>
                    <a:pt x="168305" y="0"/>
                  </a:lnTo>
                  <a:lnTo>
                    <a:pt x="167465" y="43370"/>
                  </a:lnTo>
                  <a:lnTo>
                    <a:pt x="167423" y="81311"/>
                  </a:lnTo>
                  <a:lnTo>
                    <a:pt x="170238" y="126506"/>
                  </a:lnTo>
                  <a:lnTo>
                    <a:pt x="174953" y="171647"/>
                  </a:lnTo>
                  <a:lnTo>
                    <a:pt x="181602" y="215344"/>
                  </a:lnTo>
                  <a:lnTo>
                    <a:pt x="190079" y="255002"/>
                  </a:lnTo>
                  <a:lnTo>
                    <a:pt x="194237" y="300266"/>
                  </a:lnTo>
                  <a:lnTo>
                    <a:pt x="202188" y="345643"/>
                  </a:lnTo>
                  <a:lnTo>
                    <a:pt x="206279" y="380013"/>
                  </a:lnTo>
                  <a:lnTo>
                    <a:pt x="208141" y="382733"/>
                  </a:lnTo>
                  <a:lnTo>
                    <a:pt x="210440" y="384546"/>
                  </a:lnTo>
                  <a:lnTo>
                    <a:pt x="224563" y="38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>
              <p:custDataLst>
                <p:tags r:id="rId153"/>
              </p:custDataLst>
            </p:nvPr>
          </p:nvSpPr>
          <p:spPr>
            <a:xfrm>
              <a:off x="724167" y="487099"/>
              <a:ext cx="132954" cy="432588"/>
            </a:xfrm>
            <a:custGeom>
              <a:avLst/>
              <a:gdLst/>
              <a:ahLst/>
              <a:cxnLst/>
              <a:rect l="0" t="0" r="0" b="0"/>
              <a:pathLst>
                <a:path w="132954" h="432588">
                  <a:moveTo>
                    <a:pt x="28308" y="8201"/>
                  </a:moveTo>
                  <a:lnTo>
                    <a:pt x="28308" y="8201"/>
                  </a:lnTo>
                  <a:lnTo>
                    <a:pt x="28308" y="3144"/>
                  </a:lnTo>
                  <a:lnTo>
                    <a:pt x="27250" y="1655"/>
                  </a:lnTo>
                  <a:lnTo>
                    <a:pt x="25486" y="662"/>
                  </a:lnTo>
                  <a:lnTo>
                    <a:pt x="23251" y="0"/>
                  </a:lnTo>
                  <a:lnTo>
                    <a:pt x="9994" y="4125"/>
                  </a:lnTo>
                  <a:lnTo>
                    <a:pt x="6574" y="7600"/>
                  </a:lnTo>
                  <a:lnTo>
                    <a:pt x="2773" y="17106"/>
                  </a:lnTo>
                  <a:lnTo>
                    <a:pt x="0" y="61076"/>
                  </a:lnTo>
                  <a:lnTo>
                    <a:pt x="4869" y="85957"/>
                  </a:lnTo>
                  <a:lnTo>
                    <a:pt x="8448" y="91788"/>
                  </a:lnTo>
                  <a:lnTo>
                    <a:pt x="12952" y="95676"/>
                  </a:lnTo>
                  <a:lnTo>
                    <a:pt x="18070" y="98268"/>
                  </a:lnTo>
                  <a:lnTo>
                    <a:pt x="22541" y="98937"/>
                  </a:lnTo>
                  <a:lnTo>
                    <a:pt x="30331" y="96859"/>
                  </a:lnTo>
                  <a:lnTo>
                    <a:pt x="77362" y="54278"/>
                  </a:lnTo>
                  <a:lnTo>
                    <a:pt x="92948" y="22398"/>
                  </a:lnTo>
                  <a:lnTo>
                    <a:pt x="93626" y="22958"/>
                  </a:lnTo>
                  <a:lnTo>
                    <a:pt x="94904" y="62148"/>
                  </a:lnTo>
                  <a:lnTo>
                    <a:pt x="100024" y="107875"/>
                  </a:lnTo>
                  <a:lnTo>
                    <a:pt x="108236" y="150153"/>
                  </a:lnTo>
                  <a:lnTo>
                    <a:pt x="117372" y="191137"/>
                  </a:lnTo>
                  <a:lnTo>
                    <a:pt x="125566" y="237791"/>
                  </a:lnTo>
                  <a:lnTo>
                    <a:pt x="131598" y="280153"/>
                  </a:lnTo>
                  <a:lnTo>
                    <a:pt x="132643" y="321848"/>
                  </a:lnTo>
                  <a:lnTo>
                    <a:pt x="132953" y="367716"/>
                  </a:lnTo>
                  <a:lnTo>
                    <a:pt x="127988" y="399651"/>
                  </a:lnTo>
                  <a:lnTo>
                    <a:pt x="107545" y="432587"/>
                  </a:lnTo>
                  <a:lnTo>
                    <a:pt x="94569" y="432120"/>
                  </a:lnTo>
                  <a:lnTo>
                    <a:pt x="85182" y="430513"/>
                  </a:lnTo>
                  <a:lnTo>
                    <a:pt x="69108" y="420262"/>
                  </a:lnTo>
                  <a:lnTo>
                    <a:pt x="37833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154"/>
              </p:custDataLst>
            </p:nvPr>
          </p:nvSpPr>
          <p:spPr>
            <a:xfrm>
              <a:off x="933450" y="434751"/>
              <a:ext cx="85238" cy="435122"/>
            </a:xfrm>
            <a:custGeom>
              <a:avLst/>
              <a:gdLst/>
              <a:ahLst/>
              <a:cxnLst/>
              <a:rect l="0" t="0" r="0" b="0"/>
              <a:pathLst>
                <a:path w="85238" h="435122">
                  <a:moveTo>
                    <a:pt x="0" y="108174"/>
                  </a:moveTo>
                  <a:lnTo>
                    <a:pt x="0" y="108174"/>
                  </a:lnTo>
                  <a:lnTo>
                    <a:pt x="2822" y="127002"/>
                  </a:lnTo>
                  <a:lnTo>
                    <a:pt x="8201" y="165280"/>
                  </a:lnTo>
                  <a:lnTo>
                    <a:pt x="14189" y="203999"/>
                  </a:lnTo>
                  <a:lnTo>
                    <a:pt x="18090" y="244852"/>
                  </a:lnTo>
                  <a:lnTo>
                    <a:pt x="18766" y="285666"/>
                  </a:lnTo>
                  <a:lnTo>
                    <a:pt x="20024" y="328099"/>
                  </a:lnTo>
                  <a:lnTo>
                    <a:pt x="26572" y="368653"/>
                  </a:lnTo>
                  <a:lnTo>
                    <a:pt x="29370" y="407529"/>
                  </a:lnTo>
                  <a:lnTo>
                    <a:pt x="37194" y="435083"/>
                  </a:lnTo>
                  <a:lnTo>
                    <a:pt x="37496" y="435121"/>
                  </a:lnTo>
                  <a:lnTo>
                    <a:pt x="37697" y="434089"/>
                  </a:lnTo>
                  <a:lnTo>
                    <a:pt x="30508" y="388029"/>
                  </a:lnTo>
                  <a:lnTo>
                    <a:pt x="29148" y="350197"/>
                  </a:lnTo>
                  <a:lnTo>
                    <a:pt x="23632" y="308969"/>
                  </a:lnTo>
                  <a:lnTo>
                    <a:pt x="19955" y="262647"/>
                  </a:lnTo>
                  <a:lnTo>
                    <a:pt x="16407" y="215553"/>
                  </a:lnTo>
                  <a:lnTo>
                    <a:pt x="10884" y="175364"/>
                  </a:lnTo>
                  <a:lnTo>
                    <a:pt x="9928" y="136314"/>
                  </a:lnTo>
                  <a:lnTo>
                    <a:pt x="9605" y="89861"/>
                  </a:lnTo>
                  <a:lnTo>
                    <a:pt x="12363" y="43840"/>
                  </a:lnTo>
                  <a:lnTo>
                    <a:pt x="17729" y="13974"/>
                  </a:lnTo>
                  <a:lnTo>
                    <a:pt x="20286" y="9391"/>
                  </a:lnTo>
                  <a:lnTo>
                    <a:pt x="28772" y="1476"/>
                  </a:lnTo>
                  <a:lnTo>
                    <a:pt x="33998" y="0"/>
                  </a:lnTo>
                  <a:lnTo>
                    <a:pt x="45449" y="1183"/>
                  </a:lnTo>
                  <a:lnTo>
                    <a:pt x="57594" y="10881"/>
                  </a:lnTo>
                  <a:lnTo>
                    <a:pt x="67931" y="24716"/>
                  </a:lnTo>
                  <a:lnTo>
                    <a:pt x="82020" y="70190"/>
                  </a:lnTo>
                  <a:lnTo>
                    <a:pt x="85237" y="114709"/>
                  </a:lnTo>
                  <a:lnTo>
                    <a:pt x="75300" y="157391"/>
                  </a:lnTo>
                  <a:lnTo>
                    <a:pt x="58266" y="194214"/>
                  </a:lnTo>
                  <a:lnTo>
                    <a:pt x="49532" y="204622"/>
                  </a:lnTo>
                  <a:lnTo>
                    <a:pt x="45721" y="207398"/>
                  </a:lnTo>
                  <a:lnTo>
                    <a:pt x="41064" y="207131"/>
                  </a:lnTo>
                  <a:lnTo>
                    <a:pt x="25455" y="197702"/>
                  </a:lnTo>
                  <a:lnTo>
                    <a:pt x="9525" y="184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155"/>
              </p:custDataLst>
            </p:nvPr>
          </p:nvSpPr>
          <p:spPr>
            <a:xfrm>
              <a:off x="1096262" y="466725"/>
              <a:ext cx="83241" cy="154008"/>
            </a:xfrm>
            <a:custGeom>
              <a:avLst/>
              <a:gdLst/>
              <a:ahLst/>
              <a:cxnLst/>
              <a:rect l="0" t="0" r="0" b="0"/>
              <a:pathLst>
                <a:path w="83241" h="154008">
                  <a:moveTo>
                    <a:pt x="65788" y="19050"/>
                  </a:moveTo>
                  <a:lnTo>
                    <a:pt x="65788" y="19050"/>
                  </a:lnTo>
                  <a:lnTo>
                    <a:pt x="49541" y="3862"/>
                  </a:lnTo>
                  <a:lnTo>
                    <a:pt x="43398" y="1716"/>
                  </a:lnTo>
                  <a:lnTo>
                    <a:pt x="28932" y="508"/>
                  </a:lnTo>
                  <a:lnTo>
                    <a:pt x="24284" y="2456"/>
                  </a:lnTo>
                  <a:lnTo>
                    <a:pt x="16298" y="10264"/>
                  </a:lnTo>
                  <a:lnTo>
                    <a:pt x="5851" y="26560"/>
                  </a:lnTo>
                  <a:lnTo>
                    <a:pt x="0" y="69558"/>
                  </a:lnTo>
                  <a:lnTo>
                    <a:pt x="566" y="82773"/>
                  </a:lnTo>
                  <a:lnTo>
                    <a:pt x="4345" y="102758"/>
                  </a:lnTo>
                  <a:lnTo>
                    <a:pt x="22535" y="132752"/>
                  </a:lnTo>
                  <a:lnTo>
                    <a:pt x="37920" y="151635"/>
                  </a:lnTo>
                  <a:lnTo>
                    <a:pt x="44035" y="154007"/>
                  </a:lnTo>
                  <a:lnTo>
                    <a:pt x="59295" y="153820"/>
                  </a:lnTo>
                  <a:lnTo>
                    <a:pt x="65693" y="150171"/>
                  </a:lnTo>
                  <a:lnTo>
                    <a:pt x="75623" y="137651"/>
                  </a:lnTo>
                  <a:lnTo>
                    <a:pt x="82108" y="107696"/>
                  </a:lnTo>
                  <a:lnTo>
                    <a:pt x="83240" y="72740"/>
                  </a:lnTo>
                  <a:lnTo>
                    <a:pt x="76566" y="30171"/>
                  </a:lnTo>
                  <a:lnTo>
                    <a:pt x="56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156"/>
              </p:custDataLst>
            </p:nvPr>
          </p:nvSpPr>
          <p:spPr>
            <a:xfrm>
              <a:off x="1305570" y="257175"/>
              <a:ext cx="37456" cy="380484"/>
            </a:xfrm>
            <a:custGeom>
              <a:avLst/>
              <a:gdLst/>
              <a:ahLst/>
              <a:cxnLst/>
              <a:rect l="0" t="0" r="0" b="0"/>
              <a:pathLst>
                <a:path w="37456" h="380484">
                  <a:moveTo>
                    <a:pt x="37455" y="0"/>
                  </a:moveTo>
                  <a:lnTo>
                    <a:pt x="37455" y="0"/>
                  </a:lnTo>
                  <a:lnTo>
                    <a:pt x="32398" y="0"/>
                  </a:lnTo>
                  <a:lnTo>
                    <a:pt x="30909" y="3175"/>
                  </a:lnTo>
                  <a:lnTo>
                    <a:pt x="28322" y="44829"/>
                  </a:lnTo>
                  <a:lnTo>
                    <a:pt x="22990" y="85485"/>
                  </a:lnTo>
                  <a:lnTo>
                    <a:pt x="19763" y="120931"/>
                  </a:lnTo>
                  <a:lnTo>
                    <a:pt x="13751" y="166712"/>
                  </a:lnTo>
                  <a:lnTo>
                    <a:pt x="11045" y="202153"/>
                  </a:lnTo>
                  <a:lnTo>
                    <a:pt x="6699" y="249339"/>
                  </a:lnTo>
                  <a:lnTo>
                    <a:pt x="1531" y="289073"/>
                  </a:lnTo>
                  <a:lnTo>
                    <a:pt x="0" y="331537"/>
                  </a:lnTo>
                  <a:lnTo>
                    <a:pt x="1758" y="355842"/>
                  </a:lnTo>
                  <a:lnTo>
                    <a:pt x="9595" y="373699"/>
                  </a:lnTo>
                  <a:lnTo>
                    <a:pt x="13590" y="378249"/>
                  </a:lnTo>
                  <a:lnTo>
                    <a:pt x="17312" y="380225"/>
                  </a:lnTo>
                  <a:lnTo>
                    <a:pt x="20851" y="380483"/>
                  </a:lnTo>
                  <a:lnTo>
                    <a:pt x="23211" y="378539"/>
                  </a:lnTo>
                  <a:lnTo>
                    <a:pt x="3745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>
              <p:custDataLst>
                <p:tags r:id="rId157"/>
              </p:custDataLst>
            </p:nvPr>
          </p:nvSpPr>
          <p:spPr>
            <a:xfrm>
              <a:off x="1220524" y="227228"/>
              <a:ext cx="284427" cy="363323"/>
            </a:xfrm>
            <a:custGeom>
              <a:avLst/>
              <a:gdLst/>
              <a:ahLst/>
              <a:cxnLst/>
              <a:rect l="0" t="0" r="0" b="0"/>
              <a:pathLst>
                <a:path w="284427" h="363323">
                  <a:moveTo>
                    <a:pt x="8201" y="239497"/>
                  </a:moveTo>
                  <a:lnTo>
                    <a:pt x="8201" y="239497"/>
                  </a:lnTo>
                  <a:lnTo>
                    <a:pt x="0" y="239497"/>
                  </a:lnTo>
                  <a:lnTo>
                    <a:pt x="4125" y="234440"/>
                  </a:lnTo>
                  <a:lnTo>
                    <a:pt x="48060" y="207441"/>
                  </a:lnTo>
                  <a:lnTo>
                    <a:pt x="89101" y="189075"/>
                  </a:lnTo>
                  <a:lnTo>
                    <a:pt x="129975" y="160863"/>
                  </a:lnTo>
                  <a:lnTo>
                    <a:pt x="164077" y="127538"/>
                  </a:lnTo>
                  <a:lnTo>
                    <a:pt x="197238" y="87209"/>
                  </a:lnTo>
                  <a:lnTo>
                    <a:pt x="216892" y="42492"/>
                  </a:lnTo>
                  <a:lnTo>
                    <a:pt x="225909" y="5428"/>
                  </a:lnTo>
                  <a:lnTo>
                    <a:pt x="226364" y="901"/>
                  </a:lnTo>
                  <a:lnTo>
                    <a:pt x="225610" y="0"/>
                  </a:lnTo>
                  <a:lnTo>
                    <a:pt x="221949" y="4643"/>
                  </a:lnTo>
                  <a:lnTo>
                    <a:pt x="212035" y="31416"/>
                  </a:lnTo>
                  <a:lnTo>
                    <a:pt x="207502" y="74247"/>
                  </a:lnTo>
                  <a:lnTo>
                    <a:pt x="201779" y="111982"/>
                  </a:lnTo>
                  <a:lnTo>
                    <a:pt x="198555" y="152561"/>
                  </a:lnTo>
                  <a:lnTo>
                    <a:pt x="194050" y="186042"/>
                  </a:lnTo>
                  <a:lnTo>
                    <a:pt x="190620" y="225422"/>
                  </a:lnTo>
                  <a:lnTo>
                    <a:pt x="189604" y="267312"/>
                  </a:lnTo>
                  <a:lnTo>
                    <a:pt x="184246" y="308181"/>
                  </a:lnTo>
                  <a:lnTo>
                    <a:pt x="179920" y="354927"/>
                  </a:lnTo>
                  <a:lnTo>
                    <a:pt x="179771" y="359591"/>
                  </a:lnTo>
                  <a:lnTo>
                    <a:pt x="187206" y="324208"/>
                  </a:lnTo>
                  <a:lnTo>
                    <a:pt x="190417" y="305721"/>
                  </a:lnTo>
                  <a:lnTo>
                    <a:pt x="206903" y="273627"/>
                  </a:lnTo>
                  <a:lnTo>
                    <a:pt x="210519" y="268601"/>
                  </a:lnTo>
                  <a:lnTo>
                    <a:pt x="216105" y="266308"/>
                  </a:lnTo>
                  <a:lnTo>
                    <a:pt x="230778" y="266582"/>
                  </a:lnTo>
                  <a:lnTo>
                    <a:pt x="237019" y="269196"/>
                  </a:lnTo>
                  <a:lnTo>
                    <a:pt x="246776" y="277744"/>
                  </a:lnTo>
                  <a:lnTo>
                    <a:pt x="265017" y="324510"/>
                  </a:lnTo>
                  <a:lnTo>
                    <a:pt x="284426" y="36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>
              <p:custDataLst>
                <p:tags r:id="rId158"/>
              </p:custDataLst>
            </p:nvPr>
          </p:nvSpPr>
          <p:spPr>
            <a:xfrm>
              <a:off x="1545431" y="444588"/>
              <a:ext cx="140495" cy="139353"/>
            </a:xfrm>
            <a:custGeom>
              <a:avLst/>
              <a:gdLst/>
              <a:ahLst/>
              <a:cxnLst/>
              <a:rect l="0" t="0" r="0" b="0"/>
              <a:pathLst>
                <a:path w="140495" h="139353">
                  <a:moveTo>
                    <a:pt x="7144" y="69762"/>
                  </a:moveTo>
                  <a:lnTo>
                    <a:pt x="7144" y="69762"/>
                  </a:lnTo>
                  <a:lnTo>
                    <a:pt x="7144" y="64705"/>
                  </a:lnTo>
                  <a:lnTo>
                    <a:pt x="8202" y="63216"/>
                  </a:lnTo>
                  <a:lnTo>
                    <a:pt x="9966" y="62223"/>
                  </a:lnTo>
                  <a:lnTo>
                    <a:pt x="16845" y="60498"/>
                  </a:lnTo>
                  <a:lnTo>
                    <a:pt x="21333" y="60353"/>
                  </a:lnTo>
                  <a:lnTo>
                    <a:pt x="34867" y="50159"/>
                  </a:lnTo>
                  <a:lnTo>
                    <a:pt x="54239" y="21646"/>
                  </a:lnTo>
                  <a:lnTo>
                    <a:pt x="57591" y="15460"/>
                  </a:lnTo>
                  <a:lnTo>
                    <a:pt x="58767" y="10277"/>
                  </a:lnTo>
                  <a:lnTo>
                    <a:pt x="58492" y="5764"/>
                  </a:lnTo>
                  <a:lnTo>
                    <a:pt x="57251" y="1697"/>
                  </a:lnTo>
                  <a:lnTo>
                    <a:pt x="55365" y="43"/>
                  </a:lnTo>
                  <a:lnTo>
                    <a:pt x="53050" y="0"/>
                  </a:lnTo>
                  <a:lnTo>
                    <a:pt x="50448" y="1029"/>
                  </a:lnTo>
                  <a:lnTo>
                    <a:pt x="31063" y="18947"/>
                  </a:lnTo>
                  <a:lnTo>
                    <a:pt x="9674" y="51963"/>
                  </a:lnTo>
                  <a:lnTo>
                    <a:pt x="0" y="78946"/>
                  </a:lnTo>
                  <a:lnTo>
                    <a:pt x="6029" y="117605"/>
                  </a:lnTo>
                  <a:lnTo>
                    <a:pt x="9471" y="125598"/>
                  </a:lnTo>
                  <a:lnTo>
                    <a:pt x="11870" y="129211"/>
                  </a:lnTo>
                  <a:lnTo>
                    <a:pt x="40529" y="139352"/>
                  </a:lnTo>
                  <a:lnTo>
                    <a:pt x="87591" y="138947"/>
                  </a:lnTo>
                  <a:lnTo>
                    <a:pt x="140494" y="136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"/>
          <p:cNvGrpSpPr/>
          <p:nvPr/>
        </p:nvGrpSpPr>
        <p:grpSpPr>
          <a:xfrm>
            <a:off x="1692820" y="314325"/>
            <a:ext cx="307431" cy="275080"/>
            <a:chOff x="1692820" y="314325"/>
            <a:chExt cx="307431" cy="275080"/>
          </a:xfrm>
        </p:grpSpPr>
        <p:sp>
          <p:nvSpPr>
            <p:cNvPr id="11" name="SMARTInkShape-9"/>
            <p:cNvSpPr/>
            <p:nvPr>
              <p:custDataLst>
                <p:tags r:id="rId147"/>
              </p:custDataLst>
            </p:nvPr>
          </p:nvSpPr>
          <p:spPr>
            <a:xfrm>
              <a:off x="1692820" y="372018"/>
              <a:ext cx="87032" cy="217387"/>
            </a:xfrm>
            <a:custGeom>
              <a:avLst/>
              <a:gdLst/>
              <a:ahLst/>
              <a:cxnLst/>
              <a:rect l="0" t="0" r="0" b="0"/>
              <a:pathLst>
                <a:path w="87032" h="217387">
                  <a:moveTo>
                    <a:pt x="78830" y="28032"/>
                  </a:moveTo>
                  <a:lnTo>
                    <a:pt x="78830" y="28032"/>
                  </a:lnTo>
                  <a:lnTo>
                    <a:pt x="83886" y="28032"/>
                  </a:lnTo>
                  <a:lnTo>
                    <a:pt x="85376" y="26974"/>
                  </a:lnTo>
                  <a:lnTo>
                    <a:pt x="86369" y="25210"/>
                  </a:lnTo>
                  <a:lnTo>
                    <a:pt x="87031" y="22975"/>
                  </a:lnTo>
                  <a:lnTo>
                    <a:pt x="86414" y="20428"/>
                  </a:lnTo>
                  <a:lnTo>
                    <a:pt x="80489" y="11785"/>
                  </a:lnTo>
                  <a:lnTo>
                    <a:pt x="74981" y="5642"/>
                  </a:lnTo>
                  <a:lnTo>
                    <a:pt x="66183" y="2206"/>
                  </a:lnTo>
                  <a:lnTo>
                    <a:pt x="48345" y="0"/>
                  </a:lnTo>
                  <a:lnTo>
                    <a:pt x="27817" y="4674"/>
                  </a:lnTo>
                  <a:lnTo>
                    <a:pt x="16294" y="12712"/>
                  </a:lnTo>
                  <a:lnTo>
                    <a:pt x="273" y="35119"/>
                  </a:lnTo>
                  <a:lnTo>
                    <a:pt x="0" y="42281"/>
                  </a:lnTo>
                  <a:lnTo>
                    <a:pt x="8671" y="65415"/>
                  </a:lnTo>
                  <a:lnTo>
                    <a:pt x="29871" y="92483"/>
                  </a:lnTo>
                  <a:lnTo>
                    <a:pt x="68541" y="134830"/>
                  </a:lnTo>
                  <a:lnTo>
                    <a:pt x="81854" y="163663"/>
                  </a:lnTo>
                  <a:lnTo>
                    <a:pt x="86429" y="185576"/>
                  </a:lnTo>
                  <a:lnTo>
                    <a:pt x="84677" y="198946"/>
                  </a:lnTo>
                  <a:lnTo>
                    <a:pt x="80370" y="209827"/>
                  </a:lnTo>
                  <a:lnTo>
                    <a:pt x="77740" y="212729"/>
                  </a:lnTo>
                  <a:lnTo>
                    <a:pt x="74928" y="214663"/>
                  </a:lnTo>
                  <a:lnTo>
                    <a:pt x="60858" y="217386"/>
                  </a:lnTo>
                  <a:lnTo>
                    <a:pt x="52145" y="215200"/>
                  </a:lnTo>
                  <a:lnTo>
                    <a:pt x="48340" y="213136"/>
                  </a:lnTo>
                  <a:lnTo>
                    <a:pt x="46862" y="210701"/>
                  </a:lnTo>
                  <a:lnTo>
                    <a:pt x="46934" y="208020"/>
                  </a:lnTo>
                  <a:lnTo>
                    <a:pt x="50255" y="18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"/>
            <p:cNvSpPr/>
            <p:nvPr>
              <p:custDataLst>
                <p:tags r:id="rId148"/>
              </p:custDataLst>
            </p:nvPr>
          </p:nvSpPr>
          <p:spPr>
            <a:xfrm>
              <a:off x="1857375" y="4286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1058"/>
                  </a:lnTo>
                  <a:lnTo>
                    <a:pt x="3145" y="5057"/>
                  </a:lnTo>
                  <a:lnTo>
                    <a:pt x="3155" y="8663"/>
                  </a:lnTo>
                  <a:lnTo>
                    <a:pt x="8826" y="55907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"/>
            <p:cNvSpPr/>
            <p:nvPr>
              <p:custDataLst>
                <p:tags r:id="rId149"/>
              </p:custDataLst>
            </p:nvPr>
          </p:nvSpPr>
          <p:spPr>
            <a:xfrm>
              <a:off x="1857375" y="3143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2979" y="324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"/>
            <p:cNvSpPr/>
            <p:nvPr>
              <p:custDataLst>
                <p:tags r:id="rId150"/>
              </p:custDataLst>
            </p:nvPr>
          </p:nvSpPr>
          <p:spPr>
            <a:xfrm>
              <a:off x="1905000" y="335208"/>
              <a:ext cx="95251" cy="243251"/>
            </a:xfrm>
            <a:custGeom>
              <a:avLst/>
              <a:gdLst/>
              <a:ahLst/>
              <a:cxnLst/>
              <a:rect l="0" t="0" r="0" b="0"/>
              <a:pathLst>
                <a:path w="95251" h="243251">
                  <a:moveTo>
                    <a:pt x="95250" y="26742"/>
                  </a:moveTo>
                  <a:lnTo>
                    <a:pt x="95250" y="26742"/>
                  </a:lnTo>
                  <a:lnTo>
                    <a:pt x="90194" y="21685"/>
                  </a:lnTo>
                  <a:lnTo>
                    <a:pt x="87711" y="16381"/>
                  </a:lnTo>
                  <a:lnTo>
                    <a:pt x="87049" y="13485"/>
                  </a:lnTo>
                  <a:lnTo>
                    <a:pt x="80669" y="7444"/>
                  </a:lnTo>
                  <a:lnTo>
                    <a:pt x="71836" y="2290"/>
                  </a:lnTo>
                  <a:lnTo>
                    <a:pt x="64383" y="0"/>
                  </a:lnTo>
                  <a:lnTo>
                    <a:pt x="59855" y="1505"/>
                  </a:lnTo>
                  <a:lnTo>
                    <a:pt x="49180" y="8823"/>
                  </a:lnTo>
                  <a:lnTo>
                    <a:pt x="36326" y="24843"/>
                  </a:lnTo>
                  <a:lnTo>
                    <a:pt x="30106" y="61253"/>
                  </a:lnTo>
                  <a:lnTo>
                    <a:pt x="28777" y="100928"/>
                  </a:lnTo>
                  <a:lnTo>
                    <a:pt x="34309" y="118274"/>
                  </a:lnTo>
                  <a:lnTo>
                    <a:pt x="66568" y="159798"/>
                  </a:lnTo>
                  <a:lnTo>
                    <a:pt x="84449" y="190804"/>
                  </a:lnTo>
                  <a:lnTo>
                    <a:pt x="92050" y="215053"/>
                  </a:lnTo>
                  <a:lnTo>
                    <a:pt x="92770" y="227911"/>
                  </a:lnTo>
                  <a:lnTo>
                    <a:pt x="89561" y="237153"/>
                  </a:lnTo>
                  <a:lnTo>
                    <a:pt x="84049" y="240041"/>
                  </a:lnTo>
                  <a:lnTo>
                    <a:pt x="66636" y="243250"/>
                  </a:lnTo>
                  <a:lnTo>
                    <a:pt x="38088" y="240000"/>
                  </a:lnTo>
                  <a:lnTo>
                    <a:pt x="0" y="22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"/>
          <p:cNvGrpSpPr/>
          <p:nvPr/>
        </p:nvGrpSpPr>
        <p:grpSpPr>
          <a:xfrm>
            <a:off x="428183" y="171450"/>
            <a:ext cx="3539706" cy="836260"/>
            <a:chOff x="428183" y="171450"/>
            <a:chExt cx="3539706" cy="836260"/>
          </a:xfrm>
        </p:grpSpPr>
        <p:sp>
          <p:nvSpPr>
            <p:cNvPr id="16" name="SMARTInkShape-13"/>
            <p:cNvSpPr/>
            <p:nvPr>
              <p:custDataLst>
                <p:tags r:id="rId134"/>
              </p:custDataLst>
            </p:nvPr>
          </p:nvSpPr>
          <p:spPr>
            <a:xfrm>
              <a:off x="2514600" y="248974"/>
              <a:ext cx="19031" cy="389202"/>
            </a:xfrm>
            <a:custGeom>
              <a:avLst/>
              <a:gdLst/>
              <a:ahLst/>
              <a:cxnLst/>
              <a:rect l="0" t="0" r="0" b="0"/>
              <a:pathLst>
                <a:path w="19031" h="389202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0361" y="662"/>
                  </a:lnTo>
                  <a:lnTo>
                    <a:pt x="13258" y="0"/>
                  </a:lnTo>
                  <a:lnTo>
                    <a:pt x="15188" y="1675"/>
                  </a:lnTo>
                  <a:lnTo>
                    <a:pt x="17334" y="9181"/>
                  </a:lnTo>
                  <a:lnTo>
                    <a:pt x="18711" y="55118"/>
                  </a:lnTo>
                  <a:lnTo>
                    <a:pt x="18899" y="88320"/>
                  </a:lnTo>
                  <a:lnTo>
                    <a:pt x="19005" y="132599"/>
                  </a:lnTo>
                  <a:lnTo>
                    <a:pt x="19030" y="167911"/>
                  </a:lnTo>
                  <a:lnTo>
                    <a:pt x="17983" y="204067"/>
                  </a:lnTo>
                  <a:lnTo>
                    <a:pt x="12502" y="243330"/>
                  </a:lnTo>
                  <a:lnTo>
                    <a:pt x="10407" y="280246"/>
                  </a:lnTo>
                  <a:lnTo>
                    <a:pt x="6877" y="324522"/>
                  </a:lnTo>
                  <a:lnTo>
                    <a:pt x="604" y="370640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135"/>
              </p:custDataLst>
            </p:nvPr>
          </p:nvSpPr>
          <p:spPr>
            <a:xfrm>
              <a:off x="2346190" y="171450"/>
              <a:ext cx="416061" cy="152401"/>
            </a:xfrm>
            <a:custGeom>
              <a:avLst/>
              <a:gdLst/>
              <a:ahLst/>
              <a:cxnLst/>
              <a:rect l="0" t="0" r="0" b="0"/>
              <a:pathLst>
                <a:path w="416061" h="152401">
                  <a:moveTo>
                    <a:pt x="25535" y="152400"/>
                  </a:moveTo>
                  <a:lnTo>
                    <a:pt x="25535" y="152400"/>
                  </a:lnTo>
                  <a:lnTo>
                    <a:pt x="20479" y="152400"/>
                  </a:lnTo>
                  <a:lnTo>
                    <a:pt x="7221" y="147343"/>
                  </a:lnTo>
                  <a:lnTo>
                    <a:pt x="3801" y="144796"/>
                  </a:lnTo>
                  <a:lnTo>
                    <a:pt x="0" y="139143"/>
                  </a:lnTo>
                  <a:lnTo>
                    <a:pt x="1103" y="135095"/>
                  </a:lnTo>
                  <a:lnTo>
                    <a:pt x="7974" y="124953"/>
                  </a:lnTo>
                  <a:lnTo>
                    <a:pt x="28798" y="107344"/>
                  </a:lnTo>
                  <a:lnTo>
                    <a:pt x="73590" y="86481"/>
                  </a:lnTo>
                  <a:lnTo>
                    <a:pt x="116402" y="68118"/>
                  </a:lnTo>
                  <a:lnTo>
                    <a:pt x="153118" y="55343"/>
                  </a:lnTo>
                  <a:lnTo>
                    <a:pt x="195864" y="44855"/>
                  </a:lnTo>
                  <a:lnTo>
                    <a:pt x="242043" y="35045"/>
                  </a:lnTo>
                  <a:lnTo>
                    <a:pt x="284184" y="20379"/>
                  </a:lnTo>
                  <a:lnTo>
                    <a:pt x="323481" y="12741"/>
                  </a:lnTo>
                  <a:lnTo>
                    <a:pt x="368139" y="3614"/>
                  </a:lnTo>
                  <a:lnTo>
                    <a:pt x="416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>
              <p:custDataLst>
                <p:tags r:id="rId136"/>
              </p:custDataLst>
            </p:nvPr>
          </p:nvSpPr>
          <p:spPr>
            <a:xfrm>
              <a:off x="2645833" y="435204"/>
              <a:ext cx="97368" cy="195272"/>
            </a:xfrm>
            <a:custGeom>
              <a:avLst/>
              <a:gdLst/>
              <a:ahLst/>
              <a:cxnLst/>
              <a:rect l="0" t="0" r="0" b="0"/>
              <a:pathLst>
                <a:path w="97368" h="195272">
                  <a:moveTo>
                    <a:pt x="30692" y="69621"/>
                  </a:moveTo>
                  <a:lnTo>
                    <a:pt x="30692" y="69621"/>
                  </a:lnTo>
                  <a:lnTo>
                    <a:pt x="35748" y="74678"/>
                  </a:lnTo>
                  <a:lnTo>
                    <a:pt x="43875" y="77160"/>
                  </a:lnTo>
                  <a:lnTo>
                    <a:pt x="49006" y="77822"/>
                  </a:lnTo>
                  <a:lnTo>
                    <a:pt x="57529" y="75735"/>
                  </a:lnTo>
                  <a:lnTo>
                    <a:pt x="61283" y="73697"/>
                  </a:lnTo>
                  <a:lnTo>
                    <a:pt x="76680" y="55659"/>
                  </a:lnTo>
                  <a:lnTo>
                    <a:pt x="82881" y="41896"/>
                  </a:lnTo>
                  <a:lnTo>
                    <a:pt x="86862" y="15814"/>
                  </a:lnTo>
                  <a:lnTo>
                    <a:pt x="84584" y="5843"/>
                  </a:lnTo>
                  <a:lnTo>
                    <a:pt x="82495" y="1702"/>
                  </a:lnTo>
                  <a:lnTo>
                    <a:pt x="78986" y="0"/>
                  </a:lnTo>
                  <a:lnTo>
                    <a:pt x="69442" y="931"/>
                  </a:lnTo>
                  <a:lnTo>
                    <a:pt x="47113" y="17519"/>
                  </a:lnTo>
                  <a:lnTo>
                    <a:pt x="13820" y="65008"/>
                  </a:lnTo>
                  <a:lnTo>
                    <a:pt x="528" y="95183"/>
                  </a:lnTo>
                  <a:lnTo>
                    <a:pt x="0" y="135991"/>
                  </a:lnTo>
                  <a:lnTo>
                    <a:pt x="6546" y="171483"/>
                  </a:lnTo>
                  <a:lnTo>
                    <a:pt x="12478" y="179863"/>
                  </a:lnTo>
                  <a:lnTo>
                    <a:pt x="30358" y="191995"/>
                  </a:lnTo>
                  <a:lnTo>
                    <a:pt x="52416" y="195271"/>
                  </a:lnTo>
                  <a:lnTo>
                    <a:pt x="97367" y="19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>
              <p:custDataLst>
                <p:tags r:id="rId137"/>
              </p:custDataLst>
            </p:nvPr>
          </p:nvSpPr>
          <p:spPr>
            <a:xfrm>
              <a:off x="2847975" y="431665"/>
              <a:ext cx="95251" cy="210277"/>
            </a:xfrm>
            <a:custGeom>
              <a:avLst/>
              <a:gdLst/>
              <a:ahLst/>
              <a:cxnLst/>
              <a:rect l="0" t="0" r="0" b="0"/>
              <a:pathLst>
                <a:path w="95251" h="210277">
                  <a:moveTo>
                    <a:pt x="95250" y="25535"/>
                  </a:moveTo>
                  <a:lnTo>
                    <a:pt x="95250" y="25535"/>
                  </a:lnTo>
                  <a:lnTo>
                    <a:pt x="95250" y="20478"/>
                  </a:lnTo>
                  <a:lnTo>
                    <a:pt x="85137" y="7221"/>
                  </a:lnTo>
                  <a:lnTo>
                    <a:pt x="74528" y="1520"/>
                  </a:lnTo>
                  <a:lnTo>
                    <a:pt x="68735" y="0"/>
                  </a:lnTo>
                  <a:lnTo>
                    <a:pt x="56654" y="1133"/>
                  </a:lnTo>
                  <a:lnTo>
                    <a:pt x="45288" y="5165"/>
                  </a:lnTo>
                  <a:lnTo>
                    <a:pt x="36709" y="10484"/>
                  </a:lnTo>
                  <a:lnTo>
                    <a:pt x="33997" y="15501"/>
                  </a:lnTo>
                  <a:lnTo>
                    <a:pt x="29289" y="50241"/>
                  </a:lnTo>
                  <a:lnTo>
                    <a:pt x="41895" y="94031"/>
                  </a:lnTo>
                  <a:lnTo>
                    <a:pt x="52515" y="124997"/>
                  </a:lnTo>
                  <a:lnTo>
                    <a:pt x="60382" y="141707"/>
                  </a:lnTo>
                  <a:lnTo>
                    <a:pt x="63878" y="159717"/>
                  </a:lnTo>
                  <a:lnTo>
                    <a:pt x="62609" y="175483"/>
                  </a:lnTo>
                  <a:lnTo>
                    <a:pt x="60789" y="182650"/>
                  </a:lnTo>
                  <a:lnTo>
                    <a:pt x="53123" y="193436"/>
                  </a:lnTo>
                  <a:lnTo>
                    <a:pt x="30955" y="208984"/>
                  </a:lnTo>
                  <a:lnTo>
                    <a:pt x="25928" y="210276"/>
                  </a:lnTo>
                  <a:lnTo>
                    <a:pt x="21519" y="210079"/>
                  </a:lnTo>
                  <a:lnTo>
                    <a:pt x="13797" y="207038"/>
                  </a:lnTo>
                  <a:lnTo>
                    <a:pt x="0" y="19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>
              <p:custDataLst>
                <p:tags r:id="rId138"/>
              </p:custDataLst>
            </p:nvPr>
          </p:nvSpPr>
          <p:spPr>
            <a:xfrm>
              <a:off x="3021180" y="224328"/>
              <a:ext cx="64921" cy="399885"/>
            </a:xfrm>
            <a:custGeom>
              <a:avLst/>
              <a:gdLst/>
              <a:ahLst/>
              <a:cxnLst/>
              <a:rect l="0" t="0" r="0" b="0"/>
              <a:pathLst>
                <a:path w="64921" h="399885">
                  <a:moveTo>
                    <a:pt x="64920" y="23322"/>
                  </a:moveTo>
                  <a:lnTo>
                    <a:pt x="64920" y="23322"/>
                  </a:lnTo>
                  <a:lnTo>
                    <a:pt x="64920" y="0"/>
                  </a:lnTo>
                  <a:lnTo>
                    <a:pt x="62098" y="26522"/>
                  </a:lnTo>
                  <a:lnTo>
                    <a:pt x="56719" y="72167"/>
                  </a:lnTo>
                  <a:lnTo>
                    <a:pt x="48052" y="117990"/>
                  </a:lnTo>
                  <a:lnTo>
                    <a:pt x="36149" y="163887"/>
                  </a:lnTo>
                  <a:lnTo>
                    <a:pt x="28662" y="208897"/>
                  </a:lnTo>
                  <a:lnTo>
                    <a:pt x="20638" y="250949"/>
                  </a:lnTo>
                  <a:lnTo>
                    <a:pt x="15133" y="289830"/>
                  </a:lnTo>
                  <a:lnTo>
                    <a:pt x="4168" y="333140"/>
                  </a:lnTo>
                  <a:lnTo>
                    <a:pt x="0" y="364887"/>
                  </a:lnTo>
                  <a:lnTo>
                    <a:pt x="4669" y="381856"/>
                  </a:lnTo>
                  <a:lnTo>
                    <a:pt x="12742" y="394337"/>
                  </a:lnTo>
                  <a:lnTo>
                    <a:pt x="19857" y="399884"/>
                  </a:lnTo>
                  <a:lnTo>
                    <a:pt x="24295" y="398189"/>
                  </a:lnTo>
                  <a:lnTo>
                    <a:pt x="45870" y="37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139"/>
              </p:custDataLst>
            </p:nvPr>
          </p:nvSpPr>
          <p:spPr>
            <a:xfrm>
              <a:off x="2977603" y="419100"/>
              <a:ext cx="137073" cy="47626"/>
            </a:xfrm>
            <a:custGeom>
              <a:avLst/>
              <a:gdLst/>
              <a:ahLst/>
              <a:cxnLst/>
              <a:rect l="0" t="0" r="0" b="0"/>
              <a:pathLst>
                <a:path w="137073" h="47626">
                  <a:moveTo>
                    <a:pt x="22772" y="47625"/>
                  </a:moveTo>
                  <a:lnTo>
                    <a:pt x="22772" y="47625"/>
                  </a:lnTo>
                  <a:lnTo>
                    <a:pt x="4872" y="40086"/>
                  </a:lnTo>
                  <a:lnTo>
                    <a:pt x="0" y="38983"/>
                  </a:lnTo>
                  <a:lnTo>
                    <a:pt x="182" y="38688"/>
                  </a:lnTo>
                  <a:lnTo>
                    <a:pt x="4265" y="37303"/>
                  </a:lnTo>
                  <a:lnTo>
                    <a:pt x="45048" y="18818"/>
                  </a:lnTo>
                  <a:lnTo>
                    <a:pt x="84384" y="9690"/>
                  </a:lnTo>
                  <a:lnTo>
                    <a:pt x="137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>
              <p:custDataLst>
                <p:tags r:id="rId140"/>
              </p:custDataLst>
            </p:nvPr>
          </p:nvSpPr>
          <p:spPr>
            <a:xfrm>
              <a:off x="3173149" y="447675"/>
              <a:ext cx="8202" cy="171451"/>
            </a:xfrm>
            <a:custGeom>
              <a:avLst/>
              <a:gdLst/>
              <a:ahLst/>
              <a:cxnLst/>
              <a:rect l="0" t="0" r="0" b="0"/>
              <a:pathLst>
                <a:path w="8202" h="171451">
                  <a:moveTo>
                    <a:pt x="8201" y="0"/>
                  </a:moveTo>
                  <a:lnTo>
                    <a:pt x="8201" y="0"/>
                  </a:lnTo>
                  <a:lnTo>
                    <a:pt x="5379" y="41418"/>
                  </a:lnTo>
                  <a:lnTo>
                    <a:pt x="0" y="71799"/>
                  </a:lnTo>
                  <a:lnTo>
                    <a:pt x="6389" y="117797"/>
                  </a:lnTo>
                  <a:lnTo>
                    <a:pt x="820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>
              <p:custDataLst>
                <p:tags r:id="rId141"/>
              </p:custDataLst>
            </p:nvPr>
          </p:nvSpPr>
          <p:spPr>
            <a:xfrm>
              <a:off x="3219450" y="3429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>
              <p:custDataLst>
                <p:tags r:id="rId142"/>
              </p:custDataLst>
            </p:nvPr>
          </p:nvSpPr>
          <p:spPr>
            <a:xfrm>
              <a:off x="3286518" y="433556"/>
              <a:ext cx="99263" cy="166520"/>
            </a:xfrm>
            <a:custGeom>
              <a:avLst/>
              <a:gdLst/>
              <a:ahLst/>
              <a:cxnLst/>
              <a:rect l="0" t="0" r="0" b="0"/>
              <a:pathLst>
                <a:path w="99263" h="166520">
                  <a:moveTo>
                    <a:pt x="9132" y="33169"/>
                  </a:moveTo>
                  <a:lnTo>
                    <a:pt x="9132" y="33169"/>
                  </a:lnTo>
                  <a:lnTo>
                    <a:pt x="9132" y="72941"/>
                  </a:lnTo>
                  <a:lnTo>
                    <a:pt x="9132" y="115187"/>
                  </a:lnTo>
                  <a:lnTo>
                    <a:pt x="8074" y="139080"/>
                  </a:lnTo>
                  <a:lnTo>
                    <a:pt x="931" y="162488"/>
                  </a:lnTo>
                  <a:lnTo>
                    <a:pt x="490" y="162773"/>
                  </a:lnTo>
                  <a:lnTo>
                    <a:pt x="0" y="160268"/>
                  </a:lnTo>
                  <a:lnTo>
                    <a:pt x="743" y="120677"/>
                  </a:lnTo>
                  <a:lnTo>
                    <a:pt x="9983" y="79461"/>
                  </a:lnTo>
                  <a:lnTo>
                    <a:pt x="26177" y="35776"/>
                  </a:lnTo>
                  <a:lnTo>
                    <a:pt x="44041" y="9118"/>
                  </a:lnTo>
                  <a:lnTo>
                    <a:pt x="56399" y="878"/>
                  </a:lnTo>
                  <a:lnTo>
                    <a:pt x="61810" y="0"/>
                  </a:lnTo>
                  <a:lnTo>
                    <a:pt x="73467" y="1847"/>
                  </a:lnTo>
                  <a:lnTo>
                    <a:pt x="78480" y="5937"/>
                  </a:lnTo>
                  <a:lnTo>
                    <a:pt x="86873" y="18949"/>
                  </a:lnTo>
                  <a:lnTo>
                    <a:pt x="99212" y="63492"/>
                  </a:lnTo>
                  <a:lnTo>
                    <a:pt x="99262" y="81571"/>
                  </a:lnTo>
                  <a:lnTo>
                    <a:pt x="95437" y="121975"/>
                  </a:lnTo>
                  <a:lnTo>
                    <a:pt x="94857" y="166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"/>
            <p:cNvSpPr/>
            <p:nvPr>
              <p:custDataLst>
                <p:tags r:id="rId143"/>
              </p:custDataLst>
            </p:nvPr>
          </p:nvSpPr>
          <p:spPr>
            <a:xfrm>
              <a:off x="3434049" y="438936"/>
              <a:ext cx="153837" cy="568388"/>
            </a:xfrm>
            <a:custGeom>
              <a:avLst/>
              <a:gdLst/>
              <a:ahLst/>
              <a:cxnLst/>
              <a:rect l="0" t="0" r="0" b="0"/>
              <a:pathLst>
                <a:path w="153837" h="568388">
                  <a:moveTo>
                    <a:pt x="128301" y="56364"/>
                  </a:moveTo>
                  <a:lnTo>
                    <a:pt x="128301" y="56364"/>
                  </a:lnTo>
                  <a:lnTo>
                    <a:pt x="136964" y="48760"/>
                  </a:lnTo>
                  <a:lnTo>
                    <a:pt x="146615" y="43107"/>
                  </a:lnTo>
                  <a:lnTo>
                    <a:pt x="150035" y="38001"/>
                  </a:lnTo>
                  <a:lnTo>
                    <a:pt x="153836" y="23861"/>
                  </a:lnTo>
                  <a:lnTo>
                    <a:pt x="152703" y="12638"/>
                  </a:lnTo>
                  <a:lnTo>
                    <a:pt x="150919" y="8163"/>
                  </a:lnTo>
                  <a:lnTo>
                    <a:pt x="148671" y="5180"/>
                  </a:lnTo>
                  <a:lnTo>
                    <a:pt x="143352" y="1866"/>
                  </a:lnTo>
                  <a:lnTo>
                    <a:pt x="119238" y="0"/>
                  </a:lnTo>
                  <a:lnTo>
                    <a:pt x="99931" y="8030"/>
                  </a:lnTo>
                  <a:lnTo>
                    <a:pt x="71779" y="28942"/>
                  </a:lnTo>
                  <a:lnTo>
                    <a:pt x="59578" y="50003"/>
                  </a:lnTo>
                  <a:lnTo>
                    <a:pt x="44556" y="94154"/>
                  </a:lnTo>
                  <a:lnTo>
                    <a:pt x="48219" y="116244"/>
                  </a:lnTo>
                  <a:lnTo>
                    <a:pt x="56007" y="132785"/>
                  </a:lnTo>
                  <a:lnTo>
                    <a:pt x="59997" y="135886"/>
                  </a:lnTo>
                  <a:lnTo>
                    <a:pt x="70074" y="139332"/>
                  </a:lnTo>
                  <a:lnTo>
                    <a:pt x="75725" y="137076"/>
                  </a:lnTo>
                  <a:lnTo>
                    <a:pt x="93790" y="118732"/>
                  </a:lnTo>
                  <a:lnTo>
                    <a:pt x="124667" y="72118"/>
                  </a:lnTo>
                  <a:lnTo>
                    <a:pt x="125878" y="70041"/>
                  </a:lnTo>
                  <a:lnTo>
                    <a:pt x="127744" y="68657"/>
                  </a:lnTo>
                  <a:lnTo>
                    <a:pt x="132640" y="67119"/>
                  </a:lnTo>
                  <a:lnTo>
                    <a:pt x="134368" y="68826"/>
                  </a:lnTo>
                  <a:lnTo>
                    <a:pt x="136289" y="76367"/>
                  </a:lnTo>
                  <a:lnTo>
                    <a:pt x="137691" y="122047"/>
                  </a:lnTo>
                  <a:lnTo>
                    <a:pt x="138858" y="165333"/>
                  </a:lnTo>
                  <a:lnTo>
                    <a:pt x="145360" y="208848"/>
                  </a:lnTo>
                  <a:lnTo>
                    <a:pt x="146466" y="241610"/>
                  </a:lnTo>
                  <a:lnTo>
                    <a:pt x="146958" y="277337"/>
                  </a:lnTo>
                  <a:lnTo>
                    <a:pt x="147234" y="312925"/>
                  </a:lnTo>
                  <a:lnTo>
                    <a:pt x="142260" y="357102"/>
                  </a:lnTo>
                  <a:lnTo>
                    <a:pt x="136975" y="392167"/>
                  </a:lnTo>
                  <a:lnTo>
                    <a:pt x="128049" y="436319"/>
                  </a:lnTo>
                  <a:lnTo>
                    <a:pt x="105847" y="483793"/>
                  </a:lnTo>
                  <a:lnTo>
                    <a:pt x="82357" y="519338"/>
                  </a:lnTo>
                  <a:lnTo>
                    <a:pt x="47956" y="554630"/>
                  </a:lnTo>
                  <a:lnTo>
                    <a:pt x="35795" y="562860"/>
                  </a:lnTo>
                  <a:lnTo>
                    <a:pt x="11992" y="568387"/>
                  </a:lnTo>
                  <a:lnTo>
                    <a:pt x="6312" y="567046"/>
                  </a:lnTo>
                  <a:lnTo>
                    <a:pt x="2525" y="564035"/>
                  </a:lnTo>
                  <a:lnTo>
                    <a:pt x="0" y="559911"/>
                  </a:lnTo>
                  <a:lnTo>
                    <a:pt x="17" y="544041"/>
                  </a:lnTo>
                  <a:lnTo>
                    <a:pt x="4611" y="523934"/>
                  </a:lnTo>
                  <a:lnTo>
                    <a:pt x="33051" y="46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"/>
            <p:cNvSpPr/>
            <p:nvPr>
              <p:custDataLst>
                <p:tags r:id="rId144"/>
              </p:custDataLst>
            </p:nvPr>
          </p:nvSpPr>
          <p:spPr>
            <a:xfrm>
              <a:off x="428183" y="685800"/>
              <a:ext cx="3486593" cy="321910"/>
            </a:xfrm>
            <a:custGeom>
              <a:avLst/>
              <a:gdLst/>
              <a:ahLst/>
              <a:cxnLst/>
              <a:rect l="0" t="0" r="0" b="0"/>
              <a:pathLst>
                <a:path w="3486593" h="321910">
                  <a:moveTo>
                    <a:pt x="67117" y="314325"/>
                  </a:moveTo>
                  <a:lnTo>
                    <a:pt x="67117" y="314325"/>
                  </a:lnTo>
                  <a:lnTo>
                    <a:pt x="36033" y="321864"/>
                  </a:lnTo>
                  <a:lnTo>
                    <a:pt x="19435" y="321909"/>
                  </a:lnTo>
                  <a:lnTo>
                    <a:pt x="1366" y="317042"/>
                  </a:lnTo>
                  <a:lnTo>
                    <a:pt x="0" y="316137"/>
                  </a:lnTo>
                  <a:lnTo>
                    <a:pt x="147" y="315533"/>
                  </a:lnTo>
                  <a:lnTo>
                    <a:pt x="41848" y="314484"/>
                  </a:lnTo>
                  <a:lnTo>
                    <a:pt x="83266" y="314372"/>
                  </a:lnTo>
                  <a:lnTo>
                    <a:pt x="130110" y="314339"/>
                  </a:lnTo>
                  <a:lnTo>
                    <a:pt x="170801" y="314329"/>
                  </a:lnTo>
                  <a:lnTo>
                    <a:pt x="209669" y="314326"/>
                  </a:lnTo>
                  <a:lnTo>
                    <a:pt x="250818" y="314325"/>
                  </a:lnTo>
                  <a:lnTo>
                    <a:pt x="282112" y="313267"/>
                  </a:lnTo>
                  <a:lnTo>
                    <a:pt x="317187" y="309268"/>
                  </a:lnTo>
                  <a:lnTo>
                    <a:pt x="353943" y="306786"/>
                  </a:lnTo>
                  <a:lnTo>
                    <a:pt x="392503" y="304624"/>
                  </a:lnTo>
                  <a:lnTo>
                    <a:pt x="434336" y="300136"/>
                  </a:lnTo>
                  <a:lnTo>
                    <a:pt x="477623" y="294613"/>
                  </a:lnTo>
                  <a:lnTo>
                    <a:pt x="522614" y="288631"/>
                  </a:lnTo>
                  <a:lnTo>
                    <a:pt x="546465" y="285554"/>
                  </a:lnTo>
                  <a:lnTo>
                    <a:pt x="570832" y="282444"/>
                  </a:lnTo>
                  <a:lnTo>
                    <a:pt x="596602" y="280371"/>
                  </a:lnTo>
                  <a:lnTo>
                    <a:pt x="623307" y="278989"/>
                  </a:lnTo>
                  <a:lnTo>
                    <a:pt x="650635" y="278068"/>
                  </a:lnTo>
                  <a:lnTo>
                    <a:pt x="678379" y="276395"/>
                  </a:lnTo>
                  <a:lnTo>
                    <a:pt x="706400" y="274222"/>
                  </a:lnTo>
                  <a:lnTo>
                    <a:pt x="734606" y="271715"/>
                  </a:lnTo>
                  <a:lnTo>
                    <a:pt x="762935" y="268985"/>
                  </a:lnTo>
                  <a:lnTo>
                    <a:pt x="791345" y="266106"/>
                  </a:lnTo>
                  <a:lnTo>
                    <a:pt x="819811" y="263129"/>
                  </a:lnTo>
                  <a:lnTo>
                    <a:pt x="850430" y="260086"/>
                  </a:lnTo>
                  <a:lnTo>
                    <a:pt x="882484" y="256999"/>
                  </a:lnTo>
                  <a:lnTo>
                    <a:pt x="915495" y="253883"/>
                  </a:lnTo>
                  <a:lnTo>
                    <a:pt x="948086" y="249689"/>
                  </a:lnTo>
                  <a:lnTo>
                    <a:pt x="980396" y="244776"/>
                  </a:lnTo>
                  <a:lnTo>
                    <a:pt x="1012520" y="239384"/>
                  </a:lnTo>
                  <a:lnTo>
                    <a:pt x="1044519" y="234731"/>
                  </a:lnTo>
                  <a:lnTo>
                    <a:pt x="1076435" y="230571"/>
                  </a:lnTo>
                  <a:lnTo>
                    <a:pt x="1108295" y="226739"/>
                  </a:lnTo>
                  <a:lnTo>
                    <a:pt x="1141178" y="223126"/>
                  </a:lnTo>
                  <a:lnTo>
                    <a:pt x="1174741" y="219659"/>
                  </a:lnTo>
                  <a:lnTo>
                    <a:pt x="1208758" y="216289"/>
                  </a:lnTo>
                  <a:lnTo>
                    <a:pt x="1242019" y="212985"/>
                  </a:lnTo>
                  <a:lnTo>
                    <a:pt x="1274777" y="209723"/>
                  </a:lnTo>
                  <a:lnTo>
                    <a:pt x="1307198" y="206490"/>
                  </a:lnTo>
                  <a:lnTo>
                    <a:pt x="1340455" y="203277"/>
                  </a:lnTo>
                  <a:lnTo>
                    <a:pt x="1374267" y="200076"/>
                  </a:lnTo>
                  <a:lnTo>
                    <a:pt x="1408450" y="196884"/>
                  </a:lnTo>
                  <a:lnTo>
                    <a:pt x="1440764" y="193698"/>
                  </a:lnTo>
                  <a:lnTo>
                    <a:pt x="1471832" y="190515"/>
                  </a:lnTo>
                  <a:lnTo>
                    <a:pt x="1502069" y="187335"/>
                  </a:lnTo>
                  <a:lnTo>
                    <a:pt x="1534926" y="184157"/>
                  </a:lnTo>
                  <a:lnTo>
                    <a:pt x="1569532" y="180979"/>
                  </a:lnTo>
                  <a:lnTo>
                    <a:pt x="1605302" y="177803"/>
                  </a:lnTo>
                  <a:lnTo>
                    <a:pt x="1639732" y="174627"/>
                  </a:lnTo>
                  <a:lnTo>
                    <a:pt x="1673269" y="171451"/>
                  </a:lnTo>
                  <a:lnTo>
                    <a:pt x="1706210" y="168276"/>
                  </a:lnTo>
                  <a:lnTo>
                    <a:pt x="1738754" y="165100"/>
                  </a:lnTo>
                  <a:lnTo>
                    <a:pt x="1771033" y="161925"/>
                  </a:lnTo>
                  <a:lnTo>
                    <a:pt x="1803136" y="158750"/>
                  </a:lnTo>
                  <a:lnTo>
                    <a:pt x="1836180" y="155575"/>
                  </a:lnTo>
                  <a:lnTo>
                    <a:pt x="1869850" y="152400"/>
                  </a:lnTo>
                  <a:lnTo>
                    <a:pt x="1903939" y="149225"/>
                  </a:lnTo>
                  <a:lnTo>
                    <a:pt x="1938307" y="146050"/>
                  </a:lnTo>
                  <a:lnTo>
                    <a:pt x="1972860" y="142875"/>
                  </a:lnTo>
                  <a:lnTo>
                    <a:pt x="2007537" y="139700"/>
                  </a:lnTo>
                  <a:lnTo>
                    <a:pt x="2042297" y="137583"/>
                  </a:lnTo>
                  <a:lnTo>
                    <a:pt x="2077112" y="136172"/>
                  </a:lnTo>
                  <a:lnTo>
                    <a:pt x="2111964" y="135231"/>
                  </a:lnTo>
                  <a:lnTo>
                    <a:pt x="2145781" y="133546"/>
                  </a:lnTo>
                  <a:lnTo>
                    <a:pt x="2178910" y="131364"/>
                  </a:lnTo>
                  <a:lnTo>
                    <a:pt x="2211579" y="128851"/>
                  </a:lnTo>
                  <a:lnTo>
                    <a:pt x="2245000" y="126117"/>
                  </a:lnTo>
                  <a:lnTo>
                    <a:pt x="2278922" y="123237"/>
                  </a:lnTo>
                  <a:lnTo>
                    <a:pt x="2313179" y="120258"/>
                  </a:lnTo>
                  <a:lnTo>
                    <a:pt x="2344483" y="118272"/>
                  </a:lnTo>
                  <a:lnTo>
                    <a:pt x="2373819" y="116948"/>
                  </a:lnTo>
                  <a:lnTo>
                    <a:pt x="2401844" y="116065"/>
                  </a:lnTo>
                  <a:lnTo>
                    <a:pt x="2431110" y="114419"/>
                  </a:lnTo>
                  <a:lnTo>
                    <a:pt x="2461204" y="112262"/>
                  </a:lnTo>
                  <a:lnTo>
                    <a:pt x="2491850" y="109767"/>
                  </a:lnTo>
                  <a:lnTo>
                    <a:pt x="2521805" y="107044"/>
                  </a:lnTo>
                  <a:lnTo>
                    <a:pt x="2551301" y="104171"/>
                  </a:lnTo>
                  <a:lnTo>
                    <a:pt x="2580490" y="101198"/>
                  </a:lnTo>
                  <a:lnTo>
                    <a:pt x="2609474" y="98157"/>
                  </a:lnTo>
                  <a:lnTo>
                    <a:pt x="2638322" y="95071"/>
                  </a:lnTo>
                  <a:lnTo>
                    <a:pt x="2667078" y="91956"/>
                  </a:lnTo>
                  <a:lnTo>
                    <a:pt x="2695775" y="89879"/>
                  </a:lnTo>
                  <a:lnTo>
                    <a:pt x="2724430" y="88494"/>
                  </a:lnTo>
                  <a:lnTo>
                    <a:pt x="2753059" y="87571"/>
                  </a:lnTo>
                  <a:lnTo>
                    <a:pt x="2780612" y="85898"/>
                  </a:lnTo>
                  <a:lnTo>
                    <a:pt x="2807447" y="83723"/>
                  </a:lnTo>
                  <a:lnTo>
                    <a:pt x="2833804" y="81216"/>
                  </a:lnTo>
                  <a:lnTo>
                    <a:pt x="2859841" y="78485"/>
                  </a:lnTo>
                  <a:lnTo>
                    <a:pt x="2885667" y="75607"/>
                  </a:lnTo>
                  <a:lnTo>
                    <a:pt x="2911350" y="72630"/>
                  </a:lnTo>
                  <a:lnTo>
                    <a:pt x="2936939" y="70645"/>
                  </a:lnTo>
                  <a:lnTo>
                    <a:pt x="2962465" y="69321"/>
                  </a:lnTo>
                  <a:lnTo>
                    <a:pt x="2987949" y="68439"/>
                  </a:lnTo>
                  <a:lnTo>
                    <a:pt x="3012347" y="66793"/>
                  </a:lnTo>
                  <a:lnTo>
                    <a:pt x="3059211" y="62141"/>
                  </a:lnTo>
                  <a:lnTo>
                    <a:pt x="3104734" y="56546"/>
                  </a:lnTo>
                  <a:lnTo>
                    <a:pt x="3148602" y="51590"/>
                  </a:lnTo>
                  <a:lnTo>
                    <a:pt x="3189266" y="49387"/>
                  </a:lnTo>
                  <a:lnTo>
                    <a:pt x="3228506" y="48408"/>
                  </a:lnTo>
                  <a:lnTo>
                    <a:pt x="3266054" y="46915"/>
                  </a:lnTo>
                  <a:lnTo>
                    <a:pt x="3300380" y="42723"/>
                  </a:lnTo>
                  <a:lnTo>
                    <a:pt x="3344400" y="39470"/>
                  </a:lnTo>
                  <a:lnTo>
                    <a:pt x="3379197" y="33449"/>
                  </a:lnTo>
                  <a:lnTo>
                    <a:pt x="3424785" y="30019"/>
                  </a:lnTo>
                  <a:lnTo>
                    <a:pt x="3463340" y="23946"/>
                  </a:lnTo>
                  <a:lnTo>
                    <a:pt x="3476258" y="18404"/>
                  </a:lnTo>
                  <a:lnTo>
                    <a:pt x="3481999" y="12413"/>
                  </a:lnTo>
                  <a:lnTo>
                    <a:pt x="3486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"/>
            <p:cNvSpPr/>
            <p:nvPr>
              <p:custDataLst>
                <p:tags r:id="rId145"/>
              </p:custDataLst>
            </p:nvPr>
          </p:nvSpPr>
          <p:spPr>
            <a:xfrm>
              <a:off x="3924300" y="4857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0261" y="5057"/>
                  </a:lnTo>
                  <a:lnTo>
                    <a:pt x="6841" y="76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"/>
            <p:cNvSpPr/>
            <p:nvPr>
              <p:custDataLst>
                <p:tags r:id="rId146"/>
              </p:custDataLst>
            </p:nvPr>
          </p:nvSpPr>
          <p:spPr>
            <a:xfrm>
              <a:off x="3962400" y="638175"/>
              <a:ext cx="5489" cy="8202"/>
            </a:xfrm>
            <a:custGeom>
              <a:avLst/>
              <a:gdLst/>
              <a:ahLst/>
              <a:cxnLst/>
              <a:rect l="0" t="0" r="0" b="0"/>
              <a:pathLst>
                <a:path w="5489" h="8202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5488" y="6546"/>
                  </a:lnTo>
                  <a:lnTo>
                    <a:pt x="4717" y="7539"/>
                  </a:lnTo>
                  <a:lnTo>
                    <a:pt x="3144" y="8201"/>
                  </a:lnTo>
                  <a:lnTo>
                    <a:pt x="2096" y="758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"/>
          <p:cNvGrpSpPr/>
          <p:nvPr/>
        </p:nvGrpSpPr>
        <p:grpSpPr>
          <a:xfrm>
            <a:off x="1002773" y="1475456"/>
            <a:ext cx="767554" cy="552827"/>
            <a:chOff x="1002773" y="1475456"/>
            <a:chExt cx="767554" cy="552827"/>
          </a:xfrm>
        </p:grpSpPr>
        <p:sp>
          <p:nvSpPr>
            <p:cNvPr id="30" name="SMARTInkShape-26"/>
            <p:cNvSpPr/>
            <p:nvPr>
              <p:custDataLst>
                <p:tags r:id="rId127"/>
              </p:custDataLst>
            </p:nvPr>
          </p:nvSpPr>
          <p:spPr>
            <a:xfrm>
              <a:off x="1005238" y="1480710"/>
              <a:ext cx="185300" cy="381725"/>
            </a:xfrm>
            <a:custGeom>
              <a:avLst/>
              <a:gdLst/>
              <a:ahLst/>
              <a:cxnLst/>
              <a:rect l="0" t="0" r="0" b="0"/>
              <a:pathLst>
                <a:path w="185300" h="381725">
                  <a:moveTo>
                    <a:pt x="137762" y="43290"/>
                  </a:moveTo>
                  <a:lnTo>
                    <a:pt x="137762" y="43290"/>
                  </a:lnTo>
                  <a:lnTo>
                    <a:pt x="137762" y="33177"/>
                  </a:lnTo>
                  <a:lnTo>
                    <a:pt x="140584" y="25390"/>
                  </a:lnTo>
                  <a:lnTo>
                    <a:pt x="145963" y="16824"/>
                  </a:lnTo>
                  <a:lnTo>
                    <a:pt x="146895" y="10283"/>
                  </a:lnTo>
                  <a:lnTo>
                    <a:pt x="145967" y="8585"/>
                  </a:lnTo>
                  <a:lnTo>
                    <a:pt x="144290" y="7454"/>
                  </a:lnTo>
                  <a:lnTo>
                    <a:pt x="142114" y="6699"/>
                  </a:lnTo>
                  <a:lnTo>
                    <a:pt x="140663" y="5138"/>
                  </a:lnTo>
                  <a:lnTo>
                    <a:pt x="139052" y="581"/>
                  </a:lnTo>
                  <a:lnTo>
                    <a:pt x="135447" y="0"/>
                  </a:lnTo>
                  <a:lnTo>
                    <a:pt x="116262" y="4240"/>
                  </a:lnTo>
                  <a:lnTo>
                    <a:pt x="96702" y="13258"/>
                  </a:lnTo>
                  <a:lnTo>
                    <a:pt x="69822" y="35703"/>
                  </a:lnTo>
                  <a:lnTo>
                    <a:pt x="44749" y="78091"/>
                  </a:lnTo>
                  <a:lnTo>
                    <a:pt x="25197" y="116251"/>
                  </a:lnTo>
                  <a:lnTo>
                    <a:pt x="12217" y="147105"/>
                  </a:lnTo>
                  <a:lnTo>
                    <a:pt x="6725" y="191525"/>
                  </a:lnTo>
                  <a:lnTo>
                    <a:pt x="2618" y="223825"/>
                  </a:lnTo>
                  <a:lnTo>
                    <a:pt x="0" y="266115"/>
                  </a:lnTo>
                  <a:lnTo>
                    <a:pt x="3105" y="301576"/>
                  </a:lnTo>
                  <a:lnTo>
                    <a:pt x="5948" y="325300"/>
                  </a:lnTo>
                  <a:lnTo>
                    <a:pt x="25794" y="371116"/>
                  </a:lnTo>
                  <a:lnTo>
                    <a:pt x="31367" y="376141"/>
                  </a:lnTo>
                  <a:lnTo>
                    <a:pt x="46025" y="381724"/>
                  </a:lnTo>
                  <a:lnTo>
                    <a:pt x="77184" y="379810"/>
                  </a:lnTo>
                  <a:lnTo>
                    <a:pt x="103115" y="372541"/>
                  </a:lnTo>
                  <a:lnTo>
                    <a:pt x="149234" y="342567"/>
                  </a:lnTo>
                  <a:lnTo>
                    <a:pt x="182010" y="313228"/>
                  </a:lnTo>
                  <a:lnTo>
                    <a:pt x="183886" y="305785"/>
                  </a:lnTo>
                  <a:lnTo>
                    <a:pt x="185299" y="278551"/>
                  </a:lnTo>
                  <a:lnTo>
                    <a:pt x="183212" y="275273"/>
                  </a:lnTo>
                  <a:lnTo>
                    <a:pt x="175248" y="268807"/>
                  </a:lnTo>
                  <a:lnTo>
                    <a:pt x="164653" y="265228"/>
                  </a:lnTo>
                  <a:lnTo>
                    <a:pt x="126845" y="262533"/>
                  </a:lnTo>
                  <a:lnTo>
                    <a:pt x="124134" y="263535"/>
                  </a:lnTo>
                  <a:lnTo>
                    <a:pt x="118712" y="27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/>
            <p:cNvSpPr/>
            <p:nvPr>
              <p:custDataLst>
                <p:tags r:id="rId128"/>
              </p:custDataLst>
            </p:nvPr>
          </p:nvSpPr>
          <p:spPr>
            <a:xfrm>
              <a:off x="1259608" y="1685925"/>
              <a:ext cx="83418" cy="164352"/>
            </a:xfrm>
            <a:custGeom>
              <a:avLst/>
              <a:gdLst/>
              <a:ahLst/>
              <a:cxnLst/>
              <a:rect l="0" t="0" r="0" b="0"/>
              <a:pathLst>
                <a:path w="83418" h="164352">
                  <a:moveTo>
                    <a:pt x="83417" y="0"/>
                  </a:moveTo>
                  <a:lnTo>
                    <a:pt x="83417" y="0"/>
                  </a:lnTo>
                  <a:lnTo>
                    <a:pt x="61027" y="0"/>
                  </a:lnTo>
                  <a:lnTo>
                    <a:pt x="51946" y="8467"/>
                  </a:lnTo>
                  <a:lnTo>
                    <a:pt x="37756" y="31084"/>
                  </a:lnTo>
                  <a:lnTo>
                    <a:pt x="13630" y="75472"/>
                  </a:lnTo>
                  <a:lnTo>
                    <a:pt x="5481" y="90340"/>
                  </a:lnTo>
                  <a:lnTo>
                    <a:pt x="0" y="120724"/>
                  </a:lnTo>
                  <a:lnTo>
                    <a:pt x="3432" y="146425"/>
                  </a:lnTo>
                  <a:lnTo>
                    <a:pt x="11179" y="157858"/>
                  </a:lnTo>
                  <a:lnTo>
                    <a:pt x="16208" y="162389"/>
                  </a:lnTo>
                  <a:lnTo>
                    <a:pt x="21678" y="164351"/>
                  </a:lnTo>
                  <a:lnTo>
                    <a:pt x="33400" y="163709"/>
                  </a:lnTo>
                  <a:lnTo>
                    <a:pt x="45665" y="157073"/>
                  </a:lnTo>
                  <a:lnTo>
                    <a:pt x="65729" y="140623"/>
                  </a:lnTo>
                  <a:lnTo>
                    <a:pt x="76530" y="125392"/>
                  </a:lnTo>
                  <a:lnTo>
                    <a:pt x="81376" y="102417"/>
                  </a:lnTo>
                  <a:lnTo>
                    <a:pt x="75410" y="60722"/>
                  </a:lnTo>
                  <a:lnTo>
                    <a:pt x="69981" y="44274"/>
                  </a:lnTo>
                  <a:lnTo>
                    <a:pt x="65993" y="39041"/>
                  </a:lnTo>
                  <a:lnTo>
                    <a:pt x="55917" y="33227"/>
                  </a:lnTo>
                  <a:lnTo>
                    <a:pt x="51326" y="32734"/>
                  </a:lnTo>
                  <a:lnTo>
                    <a:pt x="3579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/>
            <p:cNvSpPr/>
            <p:nvPr>
              <p:custDataLst>
                <p:tags r:id="rId129"/>
              </p:custDataLst>
            </p:nvPr>
          </p:nvSpPr>
          <p:spPr>
            <a:xfrm>
              <a:off x="1400385" y="1475456"/>
              <a:ext cx="218492" cy="344746"/>
            </a:xfrm>
            <a:custGeom>
              <a:avLst/>
              <a:gdLst/>
              <a:ahLst/>
              <a:cxnLst/>
              <a:rect l="0" t="0" r="0" b="0"/>
              <a:pathLst>
                <a:path w="218492" h="344746">
                  <a:moveTo>
                    <a:pt x="85515" y="248569"/>
                  </a:moveTo>
                  <a:lnTo>
                    <a:pt x="85515" y="248569"/>
                  </a:lnTo>
                  <a:lnTo>
                    <a:pt x="80459" y="243513"/>
                  </a:lnTo>
                  <a:lnTo>
                    <a:pt x="77976" y="238208"/>
                  </a:lnTo>
                  <a:lnTo>
                    <a:pt x="77314" y="235311"/>
                  </a:lnTo>
                  <a:lnTo>
                    <a:pt x="70934" y="229271"/>
                  </a:lnTo>
                  <a:lnTo>
                    <a:pt x="62101" y="224117"/>
                  </a:lnTo>
                  <a:lnTo>
                    <a:pt x="54648" y="221826"/>
                  </a:lnTo>
                  <a:lnTo>
                    <a:pt x="50120" y="223332"/>
                  </a:lnTo>
                  <a:lnTo>
                    <a:pt x="21535" y="241613"/>
                  </a:lnTo>
                  <a:lnTo>
                    <a:pt x="11924" y="253944"/>
                  </a:lnTo>
                  <a:lnTo>
                    <a:pt x="2187" y="277618"/>
                  </a:lnTo>
                  <a:lnTo>
                    <a:pt x="0" y="320590"/>
                  </a:lnTo>
                  <a:lnTo>
                    <a:pt x="5528" y="333848"/>
                  </a:lnTo>
                  <a:lnTo>
                    <a:pt x="9965" y="340347"/>
                  </a:lnTo>
                  <a:lnTo>
                    <a:pt x="13982" y="343621"/>
                  </a:lnTo>
                  <a:lnTo>
                    <a:pt x="17718" y="344745"/>
                  </a:lnTo>
                  <a:lnTo>
                    <a:pt x="21267" y="344437"/>
                  </a:lnTo>
                  <a:lnTo>
                    <a:pt x="24691" y="342114"/>
                  </a:lnTo>
                  <a:lnTo>
                    <a:pt x="31318" y="333889"/>
                  </a:lnTo>
                  <a:lnTo>
                    <a:pt x="44564" y="300531"/>
                  </a:lnTo>
                  <a:lnTo>
                    <a:pt x="51908" y="279294"/>
                  </a:lnTo>
                  <a:lnTo>
                    <a:pt x="64700" y="252242"/>
                  </a:lnTo>
                  <a:lnTo>
                    <a:pt x="65288" y="253134"/>
                  </a:lnTo>
                  <a:lnTo>
                    <a:pt x="69218" y="292025"/>
                  </a:lnTo>
                  <a:lnTo>
                    <a:pt x="72980" y="302808"/>
                  </a:lnTo>
                  <a:lnTo>
                    <a:pt x="74652" y="318183"/>
                  </a:lnTo>
                  <a:lnTo>
                    <a:pt x="78273" y="324612"/>
                  </a:lnTo>
                  <a:lnTo>
                    <a:pt x="90763" y="334577"/>
                  </a:lnTo>
                  <a:lnTo>
                    <a:pt x="105532" y="341081"/>
                  </a:lnTo>
                  <a:lnTo>
                    <a:pt x="110501" y="339877"/>
                  </a:lnTo>
                  <a:lnTo>
                    <a:pt x="121667" y="332895"/>
                  </a:lnTo>
                  <a:lnTo>
                    <a:pt x="150447" y="293911"/>
                  </a:lnTo>
                  <a:lnTo>
                    <a:pt x="168489" y="256830"/>
                  </a:lnTo>
                  <a:lnTo>
                    <a:pt x="189510" y="209571"/>
                  </a:lnTo>
                  <a:lnTo>
                    <a:pt x="206062" y="163784"/>
                  </a:lnTo>
                  <a:lnTo>
                    <a:pt x="214601" y="137605"/>
                  </a:lnTo>
                  <a:lnTo>
                    <a:pt x="217602" y="93630"/>
                  </a:lnTo>
                  <a:lnTo>
                    <a:pt x="218491" y="54965"/>
                  </a:lnTo>
                  <a:lnTo>
                    <a:pt x="217774" y="9170"/>
                  </a:lnTo>
                  <a:lnTo>
                    <a:pt x="213794" y="0"/>
                  </a:lnTo>
                  <a:lnTo>
                    <a:pt x="210193" y="306"/>
                  </a:lnTo>
                  <a:lnTo>
                    <a:pt x="200547" y="9113"/>
                  </a:lnTo>
                  <a:lnTo>
                    <a:pt x="188273" y="31922"/>
                  </a:lnTo>
                  <a:lnTo>
                    <a:pt x="177933" y="68901"/>
                  </a:lnTo>
                  <a:lnTo>
                    <a:pt x="172562" y="115712"/>
                  </a:lnTo>
                  <a:lnTo>
                    <a:pt x="171632" y="156405"/>
                  </a:lnTo>
                  <a:lnTo>
                    <a:pt x="171318" y="202494"/>
                  </a:lnTo>
                  <a:lnTo>
                    <a:pt x="176312" y="246994"/>
                  </a:lnTo>
                  <a:lnTo>
                    <a:pt x="199815" y="315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/>
            <p:cNvSpPr/>
            <p:nvPr>
              <p:custDataLst>
                <p:tags r:id="rId130"/>
              </p:custDataLst>
            </p:nvPr>
          </p:nvSpPr>
          <p:spPr>
            <a:xfrm>
              <a:off x="1002773" y="1924050"/>
              <a:ext cx="616478" cy="28576"/>
            </a:xfrm>
            <a:custGeom>
              <a:avLst/>
              <a:gdLst/>
              <a:ahLst/>
              <a:cxnLst/>
              <a:rect l="0" t="0" r="0" b="0"/>
              <a:pathLst>
                <a:path w="616478" h="28576">
                  <a:moveTo>
                    <a:pt x="16402" y="28575"/>
                  </a:moveTo>
                  <a:lnTo>
                    <a:pt x="16402" y="28575"/>
                  </a:lnTo>
                  <a:lnTo>
                    <a:pt x="6289" y="28575"/>
                  </a:lnTo>
                  <a:lnTo>
                    <a:pt x="3310" y="27517"/>
                  </a:lnTo>
                  <a:lnTo>
                    <a:pt x="1324" y="25753"/>
                  </a:lnTo>
                  <a:lnTo>
                    <a:pt x="0" y="23519"/>
                  </a:lnTo>
                  <a:lnTo>
                    <a:pt x="1234" y="22029"/>
                  </a:lnTo>
                  <a:lnTo>
                    <a:pt x="8249" y="20374"/>
                  </a:lnTo>
                  <a:lnTo>
                    <a:pt x="44325" y="19442"/>
                  </a:lnTo>
                  <a:lnTo>
                    <a:pt x="80318" y="19224"/>
                  </a:lnTo>
                  <a:lnTo>
                    <a:pt x="118893" y="19128"/>
                  </a:lnTo>
                  <a:lnTo>
                    <a:pt x="153676" y="19084"/>
                  </a:lnTo>
                  <a:lnTo>
                    <a:pt x="197951" y="19060"/>
                  </a:lnTo>
                  <a:lnTo>
                    <a:pt x="230441" y="16232"/>
                  </a:lnTo>
                  <a:lnTo>
                    <a:pt x="264989" y="12506"/>
                  </a:lnTo>
                  <a:lnTo>
                    <a:pt x="297982" y="10850"/>
                  </a:lnTo>
                  <a:lnTo>
                    <a:pt x="330285" y="10114"/>
                  </a:lnTo>
                  <a:lnTo>
                    <a:pt x="362281" y="9787"/>
                  </a:lnTo>
                  <a:lnTo>
                    <a:pt x="394140" y="9641"/>
                  </a:lnTo>
                  <a:lnTo>
                    <a:pt x="425938" y="9577"/>
                  </a:lnTo>
                  <a:lnTo>
                    <a:pt x="470768" y="9540"/>
                  </a:lnTo>
                  <a:lnTo>
                    <a:pt x="510862" y="9530"/>
                  </a:lnTo>
                  <a:lnTo>
                    <a:pt x="555198" y="9526"/>
                  </a:lnTo>
                  <a:lnTo>
                    <a:pt x="616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/>
            <p:cNvSpPr/>
            <p:nvPr>
              <p:custDataLst>
                <p:tags r:id="rId131"/>
              </p:custDataLst>
            </p:nvPr>
          </p:nvSpPr>
          <p:spPr>
            <a:xfrm>
              <a:off x="1081082" y="1933575"/>
              <a:ext cx="538169" cy="94708"/>
            </a:xfrm>
            <a:custGeom>
              <a:avLst/>
              <a:gdLst/>
              <a:ahLst/>
              <a:cxnLst/>
              <a:rect l="0" t="0" r="0" b="0"/>
              <a:pathLst>
                <a:path w="538169" h="94708">
                  <a:moveTo>
                    <a:pt x="42868" y="66675"/>
                  </a:moveTo>
                  <a:lnTo>
                    <a:pt x="42868" y="66675"/>
                  </a:lnTo>
                  <a:lnTo>
                    <a:pt x="5945" y="82922"/>
                  </a:lnTo>
                  <a:lnTo>
                    <a:pt x="0" y="89065"/>
                  </a:lnTo>
                  <a:lnTo>
                    <a:pt x="1589" y="91127"/>
                  </a:lnTo>
                  <a:lnTo>
                    <a:pt x="11822" y="93418"/>
                  </a:lnTo>
                  <a:lnTo>
                    <a:pt x="50603" y="94707"/>
                  </a:lnTo>
                  <a:lnTo>
                    <a:pt x="87228" y="92186"/>
                  </a:lnTo>
                  <a:lnTo>
                    <a:pt x="126083" y="87539"/>
                  </a:lnTo>
                  <a:lnTo>
                    <a:pt x="160992" y="81945"/>
                  </a:lnTo>
                  <a:lnTo>
                    <a:pt x="205338" y="77902"/>
                  </a:lnTo>
                  <a:lnTo>
                    <a:pt x="250345" y="71648"/>
                  </a:lnTo>
                  <a:lnTo>
                    <a:pt x="292138" y="63092"/>
                  </a:lnTo>
                  <a:lnTo>
                    <a:pt x="336389" y="53854"/>
                  </a:lnTo>
                  <a:lnTo>
                    <a:pt x="377957" y="44414"/>
                  </a:lnTo>
                  <a:lnTo>
                    <a:pt x="417085" y="34914"/>
                  </a:lnTo>
                  <a:lnTo>
                    <a:pt x="455490" y="30453"/>
                  </a:lnTo>
                  <a:lnTo>
                    <a:pt x="538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"/>
            <p:cNvSpPr/>
            <p:nvPr>
              <p:custDataLst>
                <p:tags r:id="rId132"/>
              </p:custDataLst>
            </p:nvPr>
          </p:nvSpPr>
          <p:spPr>
            <a:xfrm>
              <a:off x="1762125" y="168592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/>
            <p:cNvSpPr/>
            <p:nvPr>
              <p:custDataLst>
                <p:tags r:id="rId133"/>
              </p:custDataLst>
            </p:nvPr>
          </p:nvSpPr>
          <p:spPr>
            <a:xfrm>
              <a:off x="1753924" y="1800225"/>
              <a:ext cx="8202" cy="27675"/>
            </a:xfrm>
            <a:custGeom>
              <a:avLst/>
              <a:gdLst/>
              <a:ahLst/>
              <a:cxnLst/>
              <a:rect l="0" t="0" r="0" b="0"/>
              <a:pathLst>
                <a:path w="8202" h="27675">
                  <a:moveTo>
                    <a:pt x="8201" y="0"/>
                  </a:moveTo>
                  <a:lnTo>
                    <a:pt x="8201" y="0"/>
                  </a:lnTo>
                  <a:lnTo>
                    <a:pt x="8201" y="18314"/>
                  </a:lnTo>
                  <a:lnTo>
                    <a:pt x="7143" y="21735"/>
                  </a:lnTo>
                  <a:lnTo>
                    <a:pt x="5379" y="24015"/>
                  </a:lnTo>
                  <a:lnTo>
                    <a:pt x="0" y="27674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9"/>
          <p:cNvGrpSpPr/>
          <p:nvPr/>
        </p:nvGrpSpPr>
        <p:grpSpPr>
          <a:xfrm>
            <a:off x="2181235" y="1569831"/>
            <a:ext cx="1085841" cy="271321"/>
            <a:chOff x="2181235" y="1569831"/>
            <a:chExt cx="1085841" cy="271321"/>
          </a:xfrm>
        </p:grpSpPr>
        <p:sp>
          <p:nvSpPr>
            <p:cNvPr id="38" name="SMARTInkShape-33"/>
            <p:cNvSpPr/>
            <p:nvPr>
              <p:custDataLst>
                <p:tags r:id="rId120"/>
              </p:custDataLst>
            </p:nvPr>
          </p:nvSpPr>
          <p:spPr>
            <a:xfrm>
              <a:off x="2181235" y="1569831"/>
              <a:ext cx="200016" cy="271321"/>
            </a:xfrm>
            <a:custGeom>
              <a:avLst/>
              <a:gdLst/>
              <a:ahLst/>
              <a:cxnLst/>
              <a:rect l="0" t="0" r="0" b="0"/>
              <a:pathLst>
                <a:path w="200016" h="271321">
                  <a:moveTo>
                    <a:pt x="9515" y="77994"/>
                  </a:moveTo>
                  <a:lnTo>
                    <a:pt x="9515" y="77994"/>
                  </a:lnTo>
                  <a:lnTo>
                    <a:pt x="18924" y="68585"/>
                  </a:lnTo>
                  <a:lnTo>
                    <a:pt x="13949" y="73560"/>
                  </a:lnTo>
                  <a:lnTo>
                    <a:pt x="11486" y="81668"/>
                  </a:lnTo>
                  <a:lnTo>
                    <a:pt x="9775" y="118891"/>
                  </a:lnTo>
                  <a:lnTo>
                    <a:pt x="9592" y="153847"/>
                  </a:lnTo>
                  <a:lnTo>
                    <a:pt x="8480" y="196189"/>
                  </a:lnTo>
                  <a:lnTo>
                    <a:pt x="1981" y="240492"/>
                  </a:lnTo>
                  <a:lnTo>
                    <a:pt x="68" y="271320"/>
                  </a:lnTo>
                  <a:lnTo>
                    <a:pt x="0" y="250901"/>
                  </a:lnTo>
                  <a:lnTo>
                    <a:pt x="2817" y="241978"/>
                  </a:lnTo>
                  <a:lnTo>
                    <a:pt x="5049" y="238116"/>
                  </a:lnTo>
                  <a:lnTo>
                    <a:pt x="9692" y="201502"/>
                  </a:lnTo>
                  <a:lnTo>
                    <a:pt x="16858" y="165859"/>
                  </a:lnTo>
                  <a:lnTo>
                    <a:pt x="25939" y="121534"/>
                  </a:lnTo>
                  <a:lnTo>
                    <a:pt x="33103" y="81656"/>
                  </a:lnTo>
                  <a:lnTo>
                    <a:pt x="42709" y="34423"/>
                  </a:lnTo>
                  <a:lnTo>
                    <a:pt x="46969" y="10376"/>
                  </a:lnTo>
                  <a:lnTo>
                    <a:pt x="47184" y="10691"/>
                  </a:lnTo>
                  <a:lnTo>
                    <a:pt x="52633" y="42835"/>
                  </a:lnTo>
                  <a:lnTo>
                    <a:pt x="60861" y="64284"/>
                  </a:lnTo>
                  <a:lnTo>
                    <a:pt x="65971" y="68854"/>
                  </a:lnTo>
                  <a:lnTo>
                    <a:pt x="80115" y="73932"/>
                  </a:lnTo>
                  <a:lnTo>
                    <a:pt x="94162" y="73366"/>
                  </a:lnTo>
                  <a:lnTo>
                    <a:pt x="125484" y="64380"/>
                  </a:lnTo>
                  <a:lnTo>
                    <a:pt x="140785" y="52893"/>
                  </a:lnTo>
                  <a:lnTo>
                    <a:pt x="155654" y="34220"/>
                  </a:lnTo>
                  <a:lnTo>
                    <a:pt x="157741" y="29762"/>
                  </a:lnTo>
                  <a:lnTo>
                    <a:pt x="165704" y="21985"/>
                  </a:lnTo>
                  <a:lnTo>
                    <a:pt x="175241" y="13943"/>
                  </a:lnTo>
                  <a:lnTo>
                    <a:pt x="183007" y="3313"/>
                  </a:lnTo>
                  <a:lnTo>
                    <a:pt x="186559" y="690"/>
                  </a:lnTo>
                  <a:lnTo>
                    <a:pt x="189986" y="0"/>
                  </a:lnTo>
                  <a:lnTo>
                    <a:pt x="193329" y="598"/>
                  </a:lnTo>
                  <a:lnTo>
                    <a:pt x="195558" y="2055"/>
                  </a:lnTo>
                  <a:lnTo>
                    <a:pt x="197044" y="4085"/>
                  </a:lnTo>
                  <a:lnTo>
                    <a:pt x="198034" y="6496"/>
                  </a:lnTo>
                  <a:lnTo>
                    <a:pt x="199754" y="52129"/>
                  </a:lnTo>
                  <a:lnTo>
                    <a:pt x="199938" y="91144"/>
                  </a:lnTo>
                  <a:lnTo>
                    <a:pt x="200000" y="136566"/>
                  </a:lnTo>
                  <a:lnTo>
                    <a:pt x="200012" y="181129"/>
                  </a:lnTo>
                  <a:lnTo>
                    <a:pt x="197192" y="225053"/>
                  </a:lnTo>
                  <a:lnTo>
                    <a:pt x="194527" y="239662"/>
                  </a:lnTo>
                  <a:lnTo>
                    <a:pt x="200015" y="258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"/>
            <p:cNvSpPr/>
            <p:nvPr>
              <p:custDataLst>
                <p:tags r:id="rId121"/>
              </p:custDataLst>
            </p:nvPr>
          </p:nvSpPr>
          <p:spPr>
            <a:xfrm>
              <a:off x="2431028" y="1698637"/>
              <a:ext cx="102623" cy="128943"/>
            </a:xfrm>
            <a:custGeom>
              <a:avLst/>
              <a:gdLst/>
              <a:ahLst/>
              <a:cxnLst/>
              <a:rect l="0" t="0" r="0" b="0"/>
              <a:pathLst>
                <a:path w="102623" h="128943">
                  <a:moveTo>
                    <a:pt x="54997" y="44438"/>
                  </a:moveTo>
                  <a:lnTo>
                    <a:pt x="54997" y="44438"/>
                  </a:lnTo>
                  <a:lnTo>
                    <a:pt x="49941" y="49494"/>
                  </a:lnTo>
                  <a:lnTo>
                    <a:pt x="48451" y="49926"/>
                  </a:lnTo>
                  <a:lnTo>
                    <a:pt x="47458" y="49155"/>
                  </a:lnTo>
                  <a:lnTo>
                    <a:pt x="45864" y="45370"/>
                  </a:lnTo>
                  <a:lnTo>
                    <a:pt x="69931" y="17886"/>
                  </a:lnTo>
                  <a:lnTo>
                    <a:pt x="73505" y="6"/>
                  </a:lnTo>
                  <a:lnTo>
                    <a:pt x="71569" y="0"/>
                  </a:lnTo>
                  <a:lnTo>
                    <a:pt x="59790" y="5048"/>
                  </a:lnTo>
                  <a:lnTo>
                    <a:pt x="19578" y="41894"/>
                  </a:lnTo>
                  <a:lnTo>
                    <a:pt x="12797" y="51421"/>
                  </a:lnTo>
                  <a:lnTo>
                    <a:pt x="1540" y="78166"/>
                  </a:lnTo>
                  <a:lnTo>
                    <a:pt x="0" y="102057"/>
                  </a:lnTo>
                  <a:lnTo>
                    <a:pt x="3390" y="116260"/>
                  </a:lnTo>
                  <a:lnTo>
                    <a:pt x="6834" y="120894"/>
                  </a:lnTo>
                  <a:lnTo>
                    <a:pt x="16305" y="126043"/>
                  </a:lnTo>
                  <a:lnTo>
                    <a:pt x="38594" y="128942"/>
                  </a:lnTo>
                  <a:lnTo>
                    <a:pt x="102622" y="12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"/>
            <p:cNvSpPr/>
            <p:nvPr>
              <p:custDataLst>
                <p:tags r:id="rId122"/>
              </p:custDataLst>
            </p:nvPr>
          </p:nvSpPr>
          <p:spPr>
            <a:xfrm>
              <a:off x="2564294" y="1692320"/>
              <a:ext cx="121757" cy="111072"/>
            </a:xfrm>
            <a:custGeom>
              <a:avLst/>
              <a:gdLst/>
              <a:ahLst/>
              <a:cxnLst/>
              <a:rect l="0" t="0" r="0" b="0"/>
              <a:pathLst>
                <a:path w="121757" h="111072">
                  <a:moveTo>
                    <a:pt x="102706" y="41230"/>
                  </a:moveTo>
                  <a:lnTo>
                    <a:pt x="102706" y="41230"/>
                  </a:lnTo>
                  <a:lnTo>
                    <a:pt x="95167" y="23330"/>
                  </a:lnTo>
                  <a:lnTo>
                    <a:pt x="94505" y="19772"/>
                  </a:lnTo>
                  <a:lnTo>
                    <a:pt x="88125" y="12996"/>
                  </a:lnTo>
                  <a:lnTo>
                    <a:pt x="71839" y="22"/>
                  </a:lnTo>
                  <a:lnTo>
                    <a:pt x="66253" y="0"/>
                  </a:lnTo>
                  <a:lnTo>
                    <a:pt x="51579" y="5619"/>
                  </a:lnTo>
                  <a:lnTo>
                    <a:pt x="30525" y="20683"/>
                  </a:lnTo>
                  <a:lnTo>
                    <a:pt x="15938" y="38552"/>
                  </a:lnTo>
                  <a:lnTo>
                    <a:pt x="1034" y="74587"/>
                  </a:lnTo>
                  <a:lnTo>
                    <a:pt x="0" y="79343"/>
                  </a:lnTo>
                  <a:lnTo>
                    <a:pt x="1673" y="90272"/>
                  </a:lnTo>
                  <a:lnTo>
                    <a:pt x="6314" y="109478"/>
                  </a:lnTo>
                  <a:lnTo>
                    <a:pt x="9870" y="111071"/>
                  </a:lnTo>
                  <a:lnTo>
                    <a:pt x="22287" y="110017"/>
                  </a:lnTo>
                  <a:lnTo>
                    <a:pt x="35567" y="103199"/>
                  </a:lnTo>
                  <a:lnTo>
                    <a:pt x="47467" y="93114"/>
                  </a:lnTo>
                  <a:lnTo>
                    <a:pt x="60116" y="74477"/>
                  </a:lnTo>
                  <a:lnTo>
                    <a:pt x="70566" y="52492"/>
                  </a:lnTo>
                  <a:lnTo>
                    <a:pt x="79307" y="42450"/>
                  </a:lnTo>
                  <a:lnTo>
                    <a:pt x="85619" y="23989"/>
                  </a:lnTo>
                  <a:lnTo>
                    <a:pt x="91687" y="14894"/>
                  </a:lnTo>
                  <a:lnTo>
                    <a:pt x="92185" y="15206"/>
                  </a:lnTo>
                  <a:lnTo>
                    <a:pt x="92739" y="18375"/>
                  </a:lnTo>
                  <a:lnTo>
                    <a:pt x="84941" y="48361"/>
                  </a:lnTo>
                  <a:lnTo>
                    <a:pt x="89093" y="66862"/>
                  </a:lnTo>
                  <a:lnTo>
                    <a:pt x="97026" y="85748"/>
                  </a:lnTo>
                  <a:lnTo>
                    <a:pt x="101036" y="89959"/>
                  </a:lnTo>
                  <a:lnTo>
                    <a:pt x="121756" y="98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/>
            <p:cNvSpPr/>
            <p:nvPr>
              <p:custDataLst>
                <p:tags r:id="rId123"/>
              </p:custDataLst>
            </p:nvPr>
          </p:nvSpPr>
          <p:spPr>
            <a:xfrm>
              <a:off x="2733675" y="1653628"/>
              <a:ext cx="55240" cy="163636"/>
            </a:xfrm>
            <a:custGeom>
              <a:avLst/>
              <a:gdLst/>
              <a:ahLst/>
              <a:cxnLst/>
              <a:rect l="0" t="0" r="0" b="0"/>
              <a:pathLst>
                <a:path w="55240" h="163636">
                  <a:moveTo>
                    <a:pt x="38100" y="22772"/>
                  </a:moveTo>
                  <a:lnTo>
                    <a:pt x="38100" y="22772"/>
                  </a:lnTo>
                  <a:lnTo>
                    <a:pt x="38100" y="12659"/>
                  </a:lnTo>
                  <a:lnTo>
                    <a:pt x="35278" y="4872"/>
                  </a:lnTo>
                  <a:lnTo>
                    <a:pt x="33044" y="1314"/>
                  </a:lnTo>
                  <a:lnTo>
                    <a:pt x="29437" y="0"/>
                  </a:lnTo>
                  <a:lnTo>
                    <a:pt x="12565" y="3023"/>
                  </a:lnTo>
                  <a:lnTo>
                    <a:pt x="5369" y="13628"/>
                  </a:lnTo>
                  <a:lnTo>
                    <a:pt x="1591" y="30175"/>
                  </a:lnTo>
                  <a:lnTo>
                    <a:pt x="3529" y="42290"/>
                  </a:lnTo>
                  <a:lnTo>
                    <a:pt x="8977" y="54730"/>
                  </a:lnTo>
                  <a:lnTo>
                    <a:pt x="37603" y="98984"/>
                  </a:lnTo>
                  <a:lnTo>
                    <a:pt x="54284" y="129534"/>
                  </a:lnTo>
                  <a:lnTo>
                    <a:pt x="55239" y="135222"/>
                  </a:lnTo>
                  <a:lnTo>
                    <a:pt x="53760" y="140072"/>
                  </a:lnTo>
                  <a:lnTo>
                    <a:pt x="35524" y="158856"/>
                  </a:lnTo>
                  <a:lnTo>
                    <a:pt x="26019" y="162629"/>
                  </a:lnTo>
                  <a:lnTo>
                    <a:pt x="20521" y="163635"/>
                  </a:lnTo>
                  <a:lnTo>
                    <a:pt x="15797" y="162189"/>
                  </a:lnTo>
                  <a:lnTo>
                    <a:pt x="0" y="14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"/>
            <p:cNvSpPr/>
            <p:nvPr>
              <p:custDataLst>
                <p:tags r:id="rId124"/>
              </p:custDataLst>
            </p:nvPr>
          </p:nvSpPr>
          <p:spPr>
            <a:xfrm>
              <a:off x="2848010" y="1652294"/>
              <a:ext cx="114266" cy="122936"/>
            </a:xfrm>
            <a:custGeom>
              <a:avLst/>
              <a:gdLst/>
              <a:ahLst/>
              <a:cxnLst/>
              <a:rect l="0" t="0" r="0" b="0"/>
              <a:pathLst>
                <a:path w="114266" h="122936">
                  <a:moveTo>
                    <a:pt x="9490" y="5056"/>
                  </a:moveTo>
                  <a:lnTo>
                    <a:pt x="9490" y="5056"/>
                  </a:lnTo>
                  <a:lnTo>
                    <a:pt x="9490" y="0"/>
                  </a:lnTo>
                  <a:lnTo>
                    <a:pt x="8432" y="11622"/>
                  </a:lnTo>
                  <a:lnTo>
                    <a:pt x="1951" y="37123"/>
                  </a:lnTo>
                  <a:lnTo>
                    <a:pt x="140" y="83549"/>
                  </a:lnTo>
                  <a:lnTo>
                    <a:pt x="0" y="109696"/>
                  </a:lnTo>
                  <a:lnTo>
                    <a:pt x="2803" y="117885"/>
                  </a:lnTo>
                  <a:lnTo>
                    <a:pt x="5032" y="121550"/>
                  </a:lnTo>
                  <a:lnTo>
                    <a:pt x="8634" y="122935"/>
                  </a:lnTo>
                  <a:lnTo>
                    <a:pt x="18282" y="121653"/>
                  </a:lnTo>
                  <a:lnTo>
                    <a:pt x="35613" y="109923"/>
                  </a:lnTo>
                  <a:lnTo>
                    <a:pt x="49098" y="93043"/>
                  </a:lnTo>
                  <a:lnTo>
                    <a:pt x="71834" y="48415"/>
                  </a:lnTo>
                  <a:lnTo>
                    <a:pt x="74882" y="37423"/>
                  </a:lnTo>
                  <a:lnTo>
                    <a:pt x="75785" y="29580"/>
                  </a:lnTo>
                  <a:lnTo>
                    <a:pt x="75912" y="29872"/>
                  </a:lnTo>
                  <a:lnTo>
                    <a:pt x="78981" y="72129"/>
                  </a:lnTo>
                  <a:lnTo>
                    <a:pt x="83702" y="90899"/>
                  </a:lnTo>
                  <a:lnTo>
                    <a:pt x="85865" y="102475"/>
                  </a:lnTo>
                  <a:lnTo>
                    <a:pt x="90354" y="111148"/>
                  </a:lnTo>
                  <a:lnTo>
                    <a:pt x="93032" y="113884"/>
                  </a:lnTo>
                  <a:lnTo>
                    <a:pt x="114265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"/>
            <p:cNvSpPr/>
            <p:nvPr>
              <p:custDataLst>
                <p:tags r:id="rId125"/>
              </p:custDataLst>
            </p:nvPr>
          </p:nvSpPr>
          <p:spPr>
            <a:xfrm>
              <a:off x="3009900" y="1649149"/>
              <a:ext cx="66676" cy="118784"/>
            </a:xfrm>
            <a:custGeom>
              <a:avLst/>
              <a:gdLst/>
              <a:ahLst/>
              <a:cxnLst/>
              <a:rect l="0" t="0" r="0" b="0"/>
              <a:pathLst>
                <a:path w="66676" h="11878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22390" y="34358"/>
                  </a:lnTo>
                  <a:lnTo>
                    <a:pt x="35299" y="80529"/>
                  </a:lnTo>
                  <a:lnTo>
                    <a:pt x="37936" y="118512"/>
                  </a:lnTo>
                  <a:lnTo>
                    <a:pt x="36932" y="118783"/>
                  </a:lnTo>
                  <a:lnTo>
                    <a:pt x="32995" y="116262"/>
                  </a:lnTo>
                  <a:lnTo>
                    <a:pt x="30539" y="105970"/>
                  </a:lnTo>
                  <a:lnTo>
                    <a:pt x="29892" y="70974"/>
                  </a:lnTo>
                  <a:lnTo>
                    <a:pt x="37314" y="46203"/>
                  </a:lnTo>
                  <a:lnTo>
                    <a:pt x="666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"/>
            <p:cNvSpPr/>
            <p:nvPr>
              <p:custDataLst>
                <p:tags r:id="rId126"/>
              </p:custDataLst>
            </p:nvPr>
          </p:nvSpPr>
          <p:spPr>
            <a:xfrm>
              <a:off x="3114675" y="1643820"/>
              <a:ext cx="152401" cy="125680"/>
            </a:xfrm>
            <a:custGeom>
              <a:avLst/>
              <a:gdLst/>
              <a:ahLst/>
              <a:cxnLst/>
              <a:rect l="0" t="0" r="0" b="0"/>
              <a:pathLst>
                <a:path w="152401" h="125680">
                  <a:moveTo>
                    <a:pt x="0" y="32580"/>
                  </a:moveTo>
                  <a:lnTo>
                    <a:pt x="0" y="32580"/>
                  </a:lnTo>
                  <a:lnTo>
                    <a:pt x="0" y="40781"/>
                  </a:lnTo>
                  <a:lnTo>
                    <a:pt x="1058" y="41222"/>
                  </a:lnTo>
                  <a:lnTo>
                    <a:pt x="27446" y="42071"/>
                  </a:lnTo>
                  <a:lnTo>
                    <a:pt x="50113" y="37038"/>
                  </a:lnTo>
                  <a:lnTo>
                    <a:pt x="62136" y="28917"/>
                  </a:lnTo>
                  <a:lnTo>
                    <a:pt x="80894" y="7952"/>
                  </a:lnTo>
                  <a:lnTo>
                    <a:pt x="83578" y="1173"/>
                  </a:lnTo>
                  <a:lnTo>
                    <a:pt x="83235" y="0"/>
                  </a:lnTo>
                  <a:lnTo>
                    <a:pt x="81948" y="277"/>
                  </a:lnTo>
                  <a:lnTo>
                    <a:pt x="36357" y="34965"/>
                  </a:lnTo>
                  <a:lnTo>
                    <a:pt x="26742" y="45281"/>
                  </a:lnTo>
                  <a:lnTo>
                    <a:pt x="22469" y="53395"/>
                  </a:lnTo>
                  <a:lnTo>
                    <a:pt x="20063" y="68968"/>
                  </a:lnTo>
                  <a:lnTo>
                    <a:pt x="24406" y="92045"/>
                  </a:lnTo>
                  <a:lnTo>
                    <a:pt x="32366" y="104165"/>
                  </a:lnTo>
                  <a:lnTo>
                    <a:pt x="44018" y="113079"/>
                  </a:lnTo>
                  <a:lnTo>
                    <a:pt x="71725" y="124603"/>
                  </a:lnTo>
                  <a:lnTo>
                    <a:pt x="76391" y="125679"/>
                  </a:lnTo>
                  <a:lnTo>
                    <a:pt x="103185" y="122136"/>
                  </a:lnTo>
                  <a:lnTo>
                    <a:pt x="152400" y="9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0"/>
          <p:cNvGrpSpPr/>
          <p:nvPr/>
        </p:nvGrpSpPr>
        <p:grpSpPr>
          <a:xfrm>
            <a:off x="3717324" y="1452622"/>
            <a:ext cx="245077" cy="330918"/>
            <a:chOff x="3717324" y="1452622"/>
            <a:chExt cx="245077" cy="330918"/>
          </a:xfrm>
        </p:grpSpPr>
        <p:sp>
          <p:nvSpPr>
            <p:cNvPr id="46" name="SMARTInkShape-40"/>
            <p:cNvSpPr/>
            <p:nvPr>
              <p:custDataLst>
                <p:tags r:id="rId117"/>
              </p:custDataLst>
            </p:nvPr>
          </p:nvSpPr>
          <p:spPr>
            <a:xfrm>
              <a:off x="3717324" y="1647825"/>
              <a:ext cx="82425" cy="135715"/>
            </a:xfrm>
            <a:custGeom>
              <a:avLst/>
              <a:gdLst/>
              <a:ahLst/>
              <a:cxnLst/>
              <a:rect l="0" t="0" r="0" b="0"/>
              <a:pathLst>
                <a:path w="82425" h="135715">
                  <a:moveTo>
                    <a:pt x="73626" y="28575"/>
                  </a:moveTo>
                  <a:lnTo>
                    <a:pt x="73626" y="28575"/>
                  </a:lnTo>
                  <a:lnTo>
                    <a:pt x="57379" y="13387"/>
                  </a:lnTo>
                  <a:lnTo>
                    <a:pt x="44978" y="7466"/>
                  </a:lnTo>
                  <a:lnTo>
                    <a:pt x="41827" y="4977"/>
                  </a:lnTo>
                  <a:lnTo>
                    <a:pt x="38668" y="5435"/>
                  </a:lnTo>
                  <a:lnTo>
                    <a:pt x="32337" y="11587"/>
                  </a:lnTo>
                  <a:lnTo>
                    <a:pt x="8935" y="49151"/>
                  </a:lnTo>
                  <a:lnTo>
                    <a:pt x="2542" y="68412"/>
                  </a:lnTo>
                  <a:lnTo>
                    <a:pt x="0" y="100939"/>
                  </a:lnTo>
                  <a:lnTo>
                    <a:pt x="3156" y="117534"/>
                  </a:lnTo>
                  <a:lnTo>
                    <a:pt x="7596" y="123864"/>
                  </a:lnTo>
                  <a:lnTo>
                    <a:pt x="20996" y="133720"/>
                  </a:lnTo>
                  <a:lnTo>
                    <a:pt x="27956" y="135714"/>
                  </a:lnTo>
                  <a:lnTo>
                    <a:pt x="41334" y="135106"/>
                  </a:lnTo>
                  <a:lnTo>
                    <a:pt x="54335" y="128486"/>
                  </a:lnTo>
                  <a:lnTo>
                    <a:pt x="60766" y="123757"/>
                  </a:lnTo>
                  <a:lnTo>
                    <a:pt x="70732" y="110037"/>
                  </a:lnTo>
                  <a:lnTo>
                    <a:pt x="80698" y="85471"/>
                  </a:lnTo>
                  <a:lnTo>
                    <a:pt x="82424" y="63777"/>
                  </a:lnTo>
                  <a:lnTo>
                    <a:pt x="77879" y="42298"/>
                  </a:lnTo>
                  <a:lnTo>
                    <a:pt x="60316" y="17135"/>
                  </a:lnTo>
                  <a:lnTo>
                    <a:pt x="45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"/>
            <p:cNvSpPr/>
            <p:nvPr>
              <p:custDataLst>
                <p:tags r:id="rId118"/>
              </p:custDataLst>
            </p:nvPr>
          </p:nvSpPr>
          <p:spPr>
            <a:xfrm>
              <a:off x="3886200" y="1452622"/>
              <a:ext cx="66676" cy="328554"/>
            </a:xfrm>
            <a:custGeom>
              <a:avLst/>
              <a:gdLst/>
              <a:ahLst/>
              <a:cxnLst/>
              <a:rect l="0" t="0" r="0" b="0"/>
              <a:pathLst>
                <a:path w="66676" h="328554">
                  <a:moveTo>
                    <a:pt x="66675" y="33278"/>
                  </a:moveTo>
                  <a:lnTo>
                    <a:pt x="66675" y="33278"/>
                  </a:lnTo>
                  <a:lnTo>
                    <a:pt x="66675" y="823"/>
                  </a:lnTo>
                  <a:lnTo>
                    <a:pt x="65617" y="0"/>
                  </a:lnTo>
                  <a:lnTo>
                    <a:pt x="63853" y="509"/>
                  </a:lnTo>
                  <a:lnTo>
                    <a:pt x="53418" y="8931"/>
                  </a:lnTo>
                  <a:lnTo>
                    <a:pt x="34619" y="35995"/>
                  </a:lnTo>
                  <a:lnTo>
                    <a:pt x="16795" y="74737"/>
                  </a:lnTo>
                  <a:lnTo>
                    <a:pt x="4976" y="104829"/>
                  </a:lnTo>
                  <a:lnTo>
                    <a:pt x="983" y="144072"/>
                  </a:lnTo>
                  <a:lnTo>
                    <a:pt x="194" y="191531"/>
                  </a:lnTo>
                  <a:lnTo>
                    <a:pt x="38" y="232578"/>
                  </a:lnTo>
                  <a:lnTo>
                    <a:pt x="7" y="276316"/>
                  </a:lnTo>
                  <a:lnTo>
                    <a:pt x="2826" y="292284"/>
                  </a:lnTo>
                  <a:lnTo>
                    <a:pt x="7540" y="310045"/>
                  </a:lnTo>
                  <a:lnTo>
                    <a:pt x="0" y="328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"/>
            <p:cNvSpPr/>
            <p:nvPr>
              <p:custDataLst>
                <p:tags r:id="rId119"/>
              </p:custDataLst>
            </p:nvPr>
          </p:nvSpPr>
          <p:spPr>
            <a:xfrm>
              <a:off x="3811717" y="1628775"/>
              <a:ext cx="150684" cy="47626"/>
            </a:xfrm>
            <a:custGeom>
              <a:avLst/>
              <a:gdLst/>
              <a:ahLst/>
              <a:cxnLst/>
              <a:rect l="0" t="0" r="0" b="0"/>
              <a:pathLst>
                <a:path w="150684" h="47626">
                  <a:moveTo>
                    <a:pt x="17333" y="47625"/>
                  </a:moveTo>
                  <a:lnTo>
                    <a:pt x="17333" y="47625"/>
                  </a:lnTo>
                  <a:lnTo>
                    <a:pt x="4076" y="47625"/>
                  </a:lnTo>
                  <a:lnTo>
                    <a:pt x="2145" y="46567"/>
                  </a:lnTo>
                  <a:lnTo>
                    <a:pt x="858" y="44803"/>
                  </a:lnTo>
                  <a:lnTo>
                    <a:pt x="0" y="42569"/>
                  </a:lnTo>
                  <a:lnTo>
                    <a:pt x="1544" y="41079"/>
                  </a:lnTo>
                  <a:lnTo>
                    <a:pt x="47307" y="27913"/>
                  </a:lnTo>
                  <a:lnTo>
                    <a:pt x="92659" y="13671"/>
                  </a:lnTo>
                  <a:lnTo>
                    <a:pt x="150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1"/>
          <p:cNvGrpSpPr/>
          <p:nvPr/>
        </p:nvGrpSpPr>
        <p:grpSpPr>
          <a:xfrm>
            <a:off x="4448175" y="1442312"/>
            <a:ext cx="474889" cy="326483"/>
            <a:chOff x="4448175" y="1442312"/>
            <a:chExt cx="474889" cy="326483"/>
          </a:xfrm>
        </p:grpSpPr>
        <p:sp>
          <p:nvSpPr>
            <p:cNvPr id="50" name="SMARTInkShape-43"/>
            <p:cNvSpPr/>
            <p:nvPr>
              <p:custDataLst>
                <p:tags r:id="rId114"/>
              </p:custDataLst>
            </p:nvPr>
          </p:nvSpPr>
          <p:spPr>
            <a:xfrm>
              <a:off x="4448175" y="1442312"/>
              <a:ext cx="133351" cy="326483"/>
            </a:xfrm>
            <a:custGeom>
              <a:avLst/>
              <a:gdLst/>
              <a:ahLst/>
              <a:cxnLst/>
              <a:rect l="0" t="0" r="0" b="0"/>
              <a:pathLst>
                <a:path w="133351" h="326483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3257" y="2344"/>
                  </a:lnTo>
                  <a:lnTo>
                    <a:pt x="15188" y="4450"/>
                  </a:lnTo>
                  <a:lnTo>
                    <a:pt x="17333" y="9613"/>
                  </a:lnTo>
                  <a:lnTo>
                    <a:pt x="25256" y="51968"/>
                  </a:lnTo>
                  <a:lnTo>
                    <a:pt x="27592" y="95930"/>
                  </a:lnTo>
                  <a:lnTo>
                    <a:pt x="28284" y="140353"/>
                  </a:lnTo>
                  <a:lnTo>
                    <a:pt x="28489" y="176681"/>
                  </a:lnTo>
                  <a:lnTo>
                    <a:pt x="27491" y="220019"/>
                  </a:lnTo>
                  <a:lnTo>
                    <a:pt x="22021" y="262140"/>
                  </a:lnTo>
                  <a:lnTo>
                    <a:pt x="14385" y="302367"/>
                  </a:lnTo>
                  <a:lnTo>
                    <a:pt x="1750" y="326482"/>
                  </a:lnTo>
                  <a:lnTo>
                    <a:pt x="1167" y="326376"/>
                  </a:lnTo>
                  <a:lnTo>
                    <a:pt x="519" y="323435"/>
                  </a:lnTo>
                  <a:lnTo>
                    <a:pt x="15146" y="281667"/>
                  </a:lnTo>
                  <a:lnTo>
                    <a:pt x="19432" y="263701"/>
                  </a:lnTo>
                  <a:lnTo>
                    <a:pt x="42304" y="222110"/>
                  </a:lnTo>
                  <a:lnTo>
                    <a:pt x="61218" y="212077"/>
                  </a:lnTo>
                  <a:lnTo>
                    <a:pt x="76817" y="207458"/>
                  </a:lnTo>
                  <a:lnTo>
                    <a:pt x="80845" y="207868"/>
                  </a:lnTo>
                  <a:lnTo>
                    <a:pt x="88142" y="211146"/>
                  </a:lnTo>
                  <a:lnTo>
                    <a:pt x="107996" y="236024"/>
                  </a:lnTo>
                  <a:lnTo>
                    <a:pt x="118664" y="255946"/>
                  </a:lnTo>
                  <a:lnTo>
                    <a:pt x="13335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"/>
            <p:cNvSpPr/>
            <p:nvPr>
              <p:custDataLst>
                <p:tags r:id="rId115"/>
              </p:custDataLst>
            </p:nvPr>
          </p:nvSpPr>
          <p:spPr>
            <a:xfrm>
              <a:off x="4653664" y="1629167"/>
              <a:ext cx="49322" cy="126593"/>
            </a:xfrm>
            <a:custGeom>
              <a:avLst/>
              <a:gdLst/>
              <a:ahLst/>
              <a:cxnLst/>
              <a:rect l="0" t="0" r="0" b="0"/>
              <a:pathLst>
                <a:path w="49322" h="126593">
                  <a:moveTo>
                    <a:pt x="32636" y="9133"/>
                  </a:moveTo>
                  <a:lnTo>
                    <a:pt x="32636" y="9133"/>
                  </a:lnTo>
                  <a:lnTo>
                    <a:pt x="32636" y="932"/>
                  </a:lnTo>
                  <a:lnTo>
                    <a:pt x="31578" y="491"/>
                  </a:lnTo>
                  <a:lnTo>
                    <a:pt x="27579" y="0"/>
                  </a:lnTo>
                  <a:lnTo>
                    <a:pt x="22275" y="2605"/>
                  </a:lnTo>
                  <a:lnTo>
                    <a:pt x="19379" y="4781"/>
                  </a:lnTo>
                  <a:lnTo>
                    <a:pt x="16161" y="10021"/>
                  </a:lnTo>
                  <a:lnTo>
                    <a:pt x="479" y="52869"/>
                  </a:lnTo>
                  <a:lnTo>
                    <a:pt x="0" y="68788"/>
                  </a:lnTo>
                  <a:lnTo>
                    <a:pt x="6527" y="105753"/>
                  </a:lnTo>
                  <a:lnTo>
                    <a:pt x="12192" y="124997"/>
                  </a:lnTo>
                  <a:lnTo>
                    <a:pt x="14773" y="126592"/>
                  </a:lnTo>
                  <a:lnTo>
                    <a:pt x="23286" y="125543"/>
                  </a:lnTo>
                  <a:lnTo>
                    <a:pt x="31303" y="118726"/>
                  </a:lnTo>
                  <a:lnTo>
                    <a:pt x="41766" y="100166"/>
                  </a:lnTo>
                  <a:lnTo>
                    <a:pt x="48747" y="77381"/>
                  </a:lnTo>
                  <a:lnTo>
                    <a:pt x="49321" y="63807"/>
                  </a:lnTo>
                  <a:lnTo>
                    <a:pt x="38256" y="31450"/>
                  </a:lnTo>
                  <a:lnTo>
                    <a:pt x="2311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/>
            <p:cNvSpPr/>
            <p:nvPr>
              <p:custDataLst>
                <p:tags r:id="rId116"/>
              </p:custDataLst>
            </p:nvPr>
          </p:nvSpPr>
          <p:spPr>
            <a:xfrm>
              <a:off x="4752975" y="1600200"/>
              <a:ext cx="170089" cy="140173"/>
            </a:xfrm>
            <a:custGeom>
              <a:avLst/>
              <a:gdLst/>
              <a:ahLst/>
              <a:cxnLst/>
              <a:rect l="0" t="0" r="0" b="0"/>
              <a:pathLst>
                <a:path w="170089" h="140173">
                  <a:moveTo>
                    <a:pt x="0" y="28575"/>
                  </a:moveTo>
                  <a:lnTo>
                    <a:pt x="0" y="28575"/>
                  </a:lnTo>
                  <a:lnTo>
                    <a:pt x="0" y="11241"/>
                  </a:lnTo>
                  <a:lnTo>
                    <a:pt x="0" y="51010"/>
                  </a:lnTo>
                  <a:lnTo>
                    <a:pt x="5057" y="91450"/>
                  </a:lnTo>
                  <a:lnTo>
                    <a:pt x="8201" y="117643"/>
                  </a:lnTo>
                  <a:lnTo>
                    <a:pt x="10759" y="123937"/>
                  </a:lnTo>
                  <a:lnTo>
                    <a:pt x="19246" y="133752"/>
                  </a:lnTo>
                  <a:lnTo>
                    <a:pt x="30073" y="138820"/>
                  </a:lnTo>
                  <a:lnTo>
                    <a:pt x="35924" y="140172"/>
                  </a:lnTo>
                  <a:lnTo>
                    <a:pt x="40883" y="140015"/>
                  </a:lnTo>
                  <a:lnTo>
                    <a:pt x="49214" y="137018"/>
                  </a:lnTo>
                  <a:lnTo>
                    <a:pt x="56445" y="126513"/>
                  </a:lnTo>
                  <a:lnTo>
                    <a:pt x="83831" y="79617"/>
                  </a:lnTo>
                  <a:lnTo>
                    <a:pt x="85164" y="77213"/>
                  </a:lnTo>
                  <a:lnTo>
                    <a:pt x="85559" y="81556"/>
                  </a:lnTo>
                  <a:lnTo>
                    <a:pt x="86750" y="99052"/>
                  </a:lnTo>
                  <a:lnTo>
                    <a:pt x="93320" y="110370"/>
                  </a:lnTo>
                  <a:lnTo>
                    <a:pt x="98978" y="117140"/>
                  </a:lnTo>
                  <a:lnTo>
                    <a:pt x="105021" y="120854"/>
                  </a:lnTo>
                  <a:lnTo>
                    <a:pt x="117195" y="122945"/>
                  </a:lnTo>
                  <a:lnTo>
                    <a:pt x="122580" y="123238"/>
                  </a:lnTo>
                  <a:lnTo>
                    <a:pt x="134208" y="117920"/>
                  </a:lnTo>
                  <a:lnTo>
                    <a:pt x="153863" y="102315"/>
                  </a:lnTo>
                  <a:lnTo>
                    <a:pt x="158342" y="92746"/>
                  </a:lnTo>
                  <a:lnTo>
                    <a:pt x="169916" y="45597"/>
                  </a:lnTo>
                  <a:lnTo>
                    <a:pt x="170088" y="1778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2"/>
          <p:cNvGrpSpPr/>
          <p:nvPr/>
        </p:nvGrpSpPr>
        <p:grpSpPr>
          <a:xfrm>
            <a:off x="5363572" y="1402861"/>
            <a:ext cx="637138" cy="592856"/>
            <a:chOff x="5363572" y="1402861"/>
            <a:chExt cx="637138" cy="592856"/>
          </a:xfrm>
        </p:grpSpPr>
        <p:sp>
          <p:nvSpPr>
            <p:cNvPr id="54" name="SMARTInkShape-46"/>
            <p:cNvSpPr/>
            <p:nvPr>
              <p:custDataLst>
                <p:tags r:id="rId110"/>
              </p:custDataLst>
            </p:nvPr>
          </p:nvSpPr>
          <p:spPr>
            <a:xfrm>
              <a:off x="5363572" y="1610544"/>
              <a:ext cx="103732" cy="385173"/>
            </a:xfrm>
            <a:custGeom>
              <a:avLst/>
              <a:gdLst/>
              <a:ahLst/>
              <a:cxnLst/>
              <a:rect l="0" t="0" r="0" b="0"/>
              <a:pathLst>
                <a:path w="103732" h="385173">
                  <a:moveTo>
                    <a:pt x="94253" y="27756"/>
                  </a:moveTo>
                  <a:lnTo>
                    <a:pt x="94253" y="27756"/>
                  </a:lnTo>
                  <a:lnTo>
                    <a:pt x="99309" y="22700"/>
                  </a:lnTo>
                  <a:lnTo>
                    <a:pt x="99741" y="21210"/>
                  </a:lnTo>
                  <a:lnTo>
                    <a:pt x="98969" y="20217"/>
                  </a:lnTo>
                  <a:lnTo>
                    <a:pt x="97397" y="19555"/>
                  </a:lnTo>
                  <a:lnTo>
                    <a:pt x="95650" y="13175"/>
                  </a:lnTo>
                  <a:lnTo>
                    <a:pt x="95185" y="8510"/>
                  </a:lnTo>
                  <a:lnTo>
                    <a:pt x="93816" y="5400"/>
                  </a:lnTo>
                  <a:lnTo>
                    <a:pt x="91845" y="3327"/>
                  </a:lnTo>
                  <a:lnTo>
                    <a:pt x="89472" y="1945"/>
                  </a:lnTo>
                  <a:lnTo>
                    <a:pt x="76021" y="0"/>
                  </a:lnTo>
                  <a:lnTo>
                    <a:pt x="64630" y="5190"/>
                  </a:lnTo>
                  <a:lnTo>
                    <a:pt x="30308" y="30270"/>
                  </a:lnTo>
                  <a:lnTo>
                    <a:pt x="6575" y="59837"/>
                  </a:lnTo>
                  <a:lnTo>
                    <a:pt x="499" y="82149"/>
                  </a:lnTo>
                  <a:lnTo>
                    <a:pt x="0" y="86243"/>
                  </a:lnTo>
                  <a:lnTo>
                    <a:pt x="4355" y="102118"/>
                  </a:lnTo>
                  <a:lnTo>
                    <a:pt x="7863" y="105905"/>
                  </a:lnTo>
                  <a:lnTo>
                    <a:pt x="17405" y="110114"/>
                  </a:lnTo>
                  <a:lnTo>
                    <a:pt x="28702" y="109162"/>
                  </a:lnTo>
                  <a:lnTo>
                    <a:pt x="40777" y="104153"/>
                  </a:lnTo>
                  <a:lnTo>
                    <a:pt x="82896" y="67467"/>
                  </a:lnTo>
                  <a:lnTo>
                    <a:pt x="89206" y="58458"/>
                  </a:lnTo>
                  <a:lnTo>
                    <a:pt x="95580" y="47436"/>
                  </a:lnTo>
                  <a:lnTo>
                    <a:pt x="102159" y="39287"/>
                  </a:lnTo>
                  <a:lnTo>
                    <a:pt x="102699" y="40735"/>
                  </a:lnTo>
                  <a:lnTo>
                    <a:pt x="103637" y="63972"/>
                  </a:lnTo>
                  <a:lnTo>
                    <a:pt x="96220" y="109679"/>
                  </a:lnTo>
                  <a:lnTo>
                    <a:pt x="96186" y="126608"/>
                  </a:lnTo>
                  <a:lnTo>
                    <a:pt x="101058" y="160997"/>
                  </a:lnTo>
                  <a:lnTo>
                    <a:pt x="102972" y="201055"/>
                  </a:lnTo>
                  <a:lnTo>
                    <a:pt x="103619" y="243629"/>
                  </a:lnTo>
                  <a:lnTo>
                    <a:pt x="103731" y="283982"/>
                  </a:lnTo>
                  <a:lnTo>
                    <a:pt x="102699" y="306734"/>
                  </a:lnTo>
                  <a:lnTo>
                    <a:pt x="90518" y="349173"/>
                  </a:lnTo>
                  <a:lnTo>
                    <a:pt x="76330" y="374403"/>
                  </a:lnTo>
                  <a:lnTo>
                    <a:pt x="64768" y="382905"/>
                  </a:lnTo>
                  <a:lnTo>
                    <a:pt x="58721" y="385172"/>
                  </a:lnTo>
                  <a:lnTo>
                    <a:pt x="53632" y="384567"/>
                  </a:lnTo>
                  <a:lnTo>
                    <a:pt x="49181" y="382047"/>
                  </a:lnTo>
                  <a:lnTo>
                    <a:pt x="45155" y="378250"/>
                  </a:lnTo>
                  <a:lnTo>
                    <a:pt x="24553" y="341663"/>
                  </a:lnTo>
                  <a:lnTo>
                    <a:pt x="23764" y="328137"/>
                  </a:lnTo>
                  <a:lnTo>
                    <a:pt x="34680" y="285407"/>
                  </a:lnTo>
                  <a:lnTo>
                    <a:pt x="46628" y="25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/>
            <p:cNvSpPr/>
            <p:nvPr>
              <p:custDataLst>
                <p:tags r:id="rId111"/>
              </p:custDataLst>
            </p:nvPr>
          </p:nvSpPr>
          <p:spPr>
            <a:xfrm>
              <a:off x="5527811" y="1633543"/>
              <a:ext cx="89095" cy="93400"/>
            </a:xfrm>
            <a:custGeom>
              <a:avLst/>
              <a:gdLst/>
              <a:ahLst/>
              <a:cxnLst/>
              <a:rect l="0" t="0" r="0" b="0"/>
              <a:pathLst>
                <a:path w="89095" h="93400">
                  <a:moveTo>
                    <a:pt x="82414" y="71432"/>
                  </a:moveTo>
                  <a:lnTo>
                    <a:pt x="82414" y="71432"/>
                  </a:lnTo>
                  <a:lnTo>
                    <a:pt x="82414" y="66376"/>
                  </a:lnTo>
                  <a:lnTo>
                    <a:pt x="63116" y="23486"/>
                  </a:lnTo>
                  <a:lnTo>
                    <a:pt x="54002" y="6165"/>
                  </a:lnTo>
                  <a:lnTo>
                    <a:pt x="49326" y="797"/>
                  </a:lnTo>
                  <a:lnTo>
                    <a:pt x="45538" y="0"/>
                  </a:lnTo>
                  <a:lnTo>
                    <a:pt x="35686" y="1937"/>
                  </a:lnTo>
                  <a:lnTo>
                    <a:pt x="27074" y="9148"/>
                  </a:lnTo>
                  <a:lnTo>
                    <a:pt x="4140" y="43631"/>
                  </a:lnTo>
                  <a:lnTo>
                    <a:pt x="0" y="57665"/>
                  </a:lnTo>
                  <a:lnTo>
                    <a:pt x="983" y="70958"/>
                  </a:lnTo>
                  <a:lnTo>
                    <a:pt x="2726" y="77466"/>
                  </a:lnTo>
                  <a:lnTo>
                    <a:pt x="7064" y="82863"/>
                  </a:lnTo>
                  <a:lnTo>
                    <a:pt x="20350" y="91682"/>
                  </a:lnTo>
                  <a:lnTo>
                    <a:pt x="27279" y="93399"/>
                  </a:lnTo>
                  <a:lnTo>
                    <a:pt x="40623" y="92484"/>
                  </a:lnTo>
                  <a:lnTo>
                    <a:pt x="71925" y="76727"/>
                  </a:lnTo>
                  <a:lnTo>
                    <a:pt x="82338" y="69199"/>
                  </a:lnTo>
                  <a:lnTo>
                    <a:pt x="87671" y="59503"/>
                  </a:lnTo>
                  <a:lnTo>
                    <a:pt x="89094" y="53955"/>
                  </a:lnTo>
                  <a:lnTo>
                    <a:pt x="83488" y="14172"/>
                  </a:lnTo>
                  <a:lnTo>
                    <a:pt x="82071" y="11034"/>
                  </a:lnTo>
                  <a:lnTo>
                    <a:pt x="80070" y="8941"/>
                  </a:lnTo>
                  <a:lnTo>
                    <a:pt x="75022" y="6617"/>
                  </a:lnTo>
                  <a:lnTo>
                    <a:pt x="63364" y="4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"/>
            <p:cNvSpPr/>
            <p:nvPr>
              <p:custDataLst>
                <p:tags r:id="rId112"/>
              </p:custDataLst>
            </p:nvPr>
          </p:nvSpPr>
          <p:spPr>
            <a:xfrm>
              <a:off x="5692685" y="1619250"/>
              <a:ext cx="82984" cy="102312"/>
            </a:xfrm>
            <a:custGeom>
              <a:avLst/>
              <a:gdLst/>
              <a:ahLst/>
              <a:cxnLst/>
              <a:rect l="0" t="0" r="0" b="0"/>
              <a:pathLst>
                <a:path w="82984" h="102312">
                  <a:moveTo>
                    <a:pt x="22315" y="38100"/>
                  </a:moveTo>
                  <a:lnTo>
                    <a:pt x="22315" y="38100"/>
                  </a:lnTo>
                  <a:lnTo>
                    <a:pt x="27371" y="38100"/>
                  </a:lnTo>
                  <a:lnTo>
                    <a:pt x="40629" y="33044"/>
                  </a:lnTo>
                  <a:lnTo>
                    <a:pt x="44049" y="30496"/>
                  </a:lnTo>
                  <a:lnTo>
                    <a:pt x="47849" y="24842"/>
                  </a:lnTo>
                  <a:lnTo>
                    <a:pt x="49989" y="15710"/>
                  </a:lnTo>
                  <a:lnTo>
                    <a:pt x="48173" y="13648"/>
                  </a:lnTo>
                  <a:lnTo>
                    <a:pt x="40510" y="11357"/>
                  </a:lnTo>
                  <a:lnTo>
                    <a:pt x="29352" y="10068"/>
                  </a:lnTo>
                  <a:lnTo>
                    <a:pt x="19798" y="15411"/>
                  </a:lnTo>
                  <a:lnTo>
                    <a:pt x="14287" y="19799"/>
                  </a:lnTo>
                  <a:lnTo>
                    <a:pt x="1474" y="41144"/>
                  </a:lnTo>
                  <a:lnTo>
                    <a:pt x="0" y="55681"/>
                  </a:lnTo>
                  <a:lnTo>
                    <a:pt x="7676" y="82260"/>
                  </a:lnTo>
                  <a:lnTo>
                    <a:pt x="16161" y="92299"/>
                  </a:lnTo>
                  <a:lnTo>
                    <a:pt x="25930" y="99230"/>
                  </a:lnTo>
                  <a:lnTo>
                    <a:pt x="33800" y="102311"/>
                  </a:lnTo>
                  <a:lnTo>
                    <a:pt x="54293" y="98988"/>
                  </a:lnTo>
                  <a:lnTo>
                    <a:pt x="65808" y="91267"/>
                  </a:lnTo>
                  <a:lnTo>
                    <a:pt x="81823" y="69063"/>
                  </a:lnTo>
                  <a:lnTo>
                    <a:pt x="82983" y="53978"/>
                  </a:lnTo>
                  <a:lnTo>
                    <a:pt x="75104" y="23480"/>
                  </a:lnTo>
                  <a:lnTo>
                    <a:pt x="60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"/>
            <p:cNvSpPr/>
            <p:nvPr>
              <p:custDataLst>
                <p:tags r:id="rId113"/>
              </p:custDataLst>
            </p:nvPr>
          </p:nvSpPr>
          <p:spPr>
            <a:xfrm>
              <a:off x="5840890" y="1402861"/>
              <a:ext cx="159820" cy="307965"/>
            </a:xfrm>
            <a:custGeom>
              <a:avLst/>
              <a:gdLst/>
              <a:ahLst/>
              <a:cxnLst/>
              <a:rect l="0" t="0" r="0" b="0"/>
              <a:pathLst>
                <a:path w="159820" h="307965">
                  <a:moveTo>
                    <a:pt x="55085" y="264014"/>
                  </a:moveTo>
                  <a:lnTo>
                    <a:pt x="55085" y="264014"/>
                  </a:lnTo>
                  <a:lnTo>
                    <a:pt x="63747" y="256410"/>
                  </a:lnTo>
                  <a:lnTo>
                    <a:pt x="80620" y="246680"/>
                  </a:lnTo>
                  <a:lnTo>
                    <a:pt x="82309" y="240082"/>
                  </a:lnTo>
                  <a:lnTo>
                    <a:pt x="82759" y="235360"/>
                  </a:lnTo>
                  <a:lnTo>
                    <a:pt x="80437" y="227290"/>
                  </a:lnTo>
                  <a:lnTo>
                    <a:pt x="70323" y="213486"/>
                  </a:lnTo>
                  <a:lnTo>
                    <a:pt x="58683" y="209807"/>
                  </a:lnTo>
                  <a:lnTo>
                    <a:pt x="43984" y="209230"/>
                  </a:lnTo>
                  <a:lnTo>
                    <a:pt x="30395" y="212502"/>
                  </a:lnTo>
                  <a:lnTo>
                    <a:pt x="20123" y="220306"/>
                  </a:lnTo>
                  <a:lnTo>
                    <a:pt x="12029" y="231888"/>
                  </a:lnTo>
                  <a:lnTo>
                    <a:pt x="1033" y="259550"/>
                  </a:lnTo>
                  <a:lnTo>
                    <a:pt x="0" y="264213"/>
                  </a:lnTo>
                  <a:lnTo>
                    <a:pt x="1675" y="275039"/>
                  </a:lnTo>
                  <a:lnTo>
                    <a:pt x="7006" y="286905"/>
                  </a:lnTo>
                  <a:lnTo>
                    <a:pt x="16431" y="299235"/>
                  </a:lnTo>
                  <a:lnTo>
                    <a:pt x="30497" y="306126"/>
                  </a:lnTo>
                  <a:lnTo>
                    <a:pt x="38693" y="307964"/>
                  </a:lnTo>
                  <a:lnTo>
                    <a:pt x="46274" y="307072"/>
                  </a:lnTo>
                  <a:lnTo>
                    <a:pt x="60341" y="300437"/>
                  </a:lnTo>
                  <a:lnTo>
                    <a:pt x="80161" y="279745"/>
                  </a:lnTo>
                  <a:lnTo>
                    <a:pt x="101831" y="242541"/>
                  </a:lnTo>
                  <a:lnTo>
                    <a:pt x="121684" y="195140"/>
                  </a:lnTo>
                  <a:lnTo>
                    <a:pt x="143112" y="149424"/>
                  </a:lnTo>
                  <a:lnTo>
                    <a:pt x="154440" y="102051"/>
                  </a:lnTo>
                  <a:lnTo>
                    <a:pt x="159146" y="59176"/>
                  </a:lnTo>
                  <a:lnTo>
                    <a:pt x="159767" y="16122"/>
                  </a:lnTo>
                  <a:lnTo>
                    <a:pt x="159819" y="6379"/>
                  </a:lnTo>
                  <a:lnTo>
                    <a:pt x="157716" y="3357"/>
                  </a:lnTo>
                  <a:lnTo>
                    <a:pt x="154197" y="1343"/>
                  </a:lnTo>
                  <a:lnTo>
                    <a:pt x="149735" y="0"/>
                  </a:lnTo>
                  <a:lnTo>
                    <a:pt x="145702" y="2280"/>
                  </a:lnTo>
                  <a:lnTo>
                    <a:pt x="138398" y="13279"/>
                  </a:lnTo>
                  <a:lnTo>
                    <a:pt x="125085" y="52757"/>
                  </a:lnTo>
                  <a:lnTo>
                    <a:pt x="112264" y="97871"/>
                  </a:lnTo>
                  <a:lnTo>
                    <a:pt x="105541" y="141761"/>
                  </a:lnTo>
                  <a:lnTo>
                    <a:pt x="103269" y="188830"/>
                  </a:lnTo>
                  <a:lnTo>
                    <a:pt x="110425" y="232661"/>
                  </a:lnTo>
                  <a:lnTo>
                    <a:pt x="121760" y="27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3"/>
          <p:cNvGrpSpPr/>
          <p:nvPr/>
        </p:nvGrpSpPr>
        <p:grpSpPr>
          <a:xfrm>
            <a:off x="6520917" y="1611083"/>
            <a:ext cx="260884" cy="131993"/>
            <a:chOff x="6520917" y="1611083"/>
            <a:chExt cx="260884" cy="131993"/>
          </a:xfrm>
        </p:grpSpPr>
        <p:sp>
          <p:nvSpPr>
            <p:cNvPr id="59" name="SMARTInkShape-50"/>
            <p:cNvSpPr/>
            <p:nvPr>
              <p:custDataLst>
                <p:tags r:id="rId108"/>
              </p:custDataLst>
            </p:nvPr>
          </p:nvSpPr>
          <p:spPr>
            <a:xfrm>
              <a:off x="6520917" y="1611083"/>
              <a:ext cx="98959" cy="115059"/>
            </a:xfrm>
            <a:custGeom>
              <a:avLst/>
              <a:gdLst/>
              <a:ahLst/>
              <a:cxnLst/>
              <a:rect l="0" t="0" r="0" b="0"/>
              <a:pathLst>
                <a:path w="98959" h="115059">
                  <a:moveTo>
                    <a:pt x="51333" y="17692"/>
                  </a:moveTo>
                  <a:lnTo>
                    <a:pt x="51333" y="17692"/>
                  </a:lnTo>
                  <a:lnTo>
                    <a:pt x="60465" y="8560"/>
                  </a:lnTo>
                  <a:lnTo>
                    <a:pt x="55685" y="3227"/>
                  </a:lnTo>
                  <a:lnTo>
                    <a:pt x="50445" y="680"/>
                  </a:lnTo>
                  <a:lnTo>
                    <a:pt x="47565" y="0"/>
                  </a:lnTo>
                  <a:lnTo>
                    <a:pt x="44588" y="606"/>
                  </a:lnTo>
                  <a:lnTo>
                    <a:pt x="38457" y="4101"/>
                  </a:lnTo>
                  <a:lnTo>
                    <a:pt x="19353" y="22573"/>
                  </a:lnTo>
                  <a:lnTo>
                    <a:pt x="7756" y="42539"/>
                  </a:lnTo>
                  <a:lnTo>
                    <a:pt x="921" y="62955"/>
                  </a:lnTo>
                  <a:lnTo>
                    <a:pt x="0" y="83317"/>
                  </a:lnTo>
                  <a:lnTo>
                    <a:pt x="2975" y="112147"/>
                  </a:lnTo>
                  <a:lnTo>
                    <a:pt x="5337" y="114528"/>
                  </a:lnTo>
                  <a:lnTo>
                    <a:pt x="9026" y="115058"/>
                  </a:lnTo>
                  <a:lnTo>
                    <a:pt x="17713" y="112824"/>
                  </a:lnTo>
                  <a:lnTo>
                    <a:pt x="25102" y="108304"/>
                  </a:lnTo>
                  <a:lnTo>
                    <a:pt x="40269" y="89696"/>
                  </a:lnTo>
                  <a:lnTo>
                    <a:pt x="65873" y="42180"/>
                  </a:lnTo>
                  <a:lnTo>
                    <a:pt x="69047" y="33179"/>
                  </a:lnTo>
                  <a:lnTo>
                    <a:pt x="69492" y="33308"/>
                  </a:lnTo>
                  <a:lnTo>
                    <a:pt x="70207" y="41120"/>
                  </a:lnTo>
                  <a:lnTo>
                    <a:pt x="70368" y="75475"/>
                  </a:lnTo>
                  <a:lnTo>
                    <a:pt x="72490" y="78439"/>
                  </a:lnTo>
                  <a:lnTo>
                    <a:pt x="98958" y="8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"/>
            <p:cNvSpPr/>
            <p:nvPr>
              <p:custDataLst>
                <p:tags r:id="rId109"/>
              </p:custDataLst>
            </p:nvPr>
          </p:nvSpPr>
          <p:spPr>
            <a:xfrm>
              <a:off x="6677103" y="1612478"/>
              <a:ext cx="104698" cy="130598"/>
            </a:xfrm>
            <a:custGeom>
              <a:avLst/>
              <a:gdLst/>
              <a:ahLst/>
              <a:cxnLst/>
              <a:rect l="0" t="0" r="0" b="0"/>
              <a:pathLst>
                <a:path w="104698" h="130598">
                  <a:moveTo>
                    <a:pt x="9447" y="6772"/>
                  </a:moveTo>
                  <a:lnTo>
                    <a:pt x="9447" y="6772"/>
                  </a:lnTo>
                  <a:lnTo>
                    <a:pt x="8389" y="31681"/>
                  </a:lnTo>
                  <a:lnTo>
                    <a:pt x="805" y="76940"/>
                  </a:lnTo>
                  <a:lnTo>
                    <a:pt x="0" y="107033"/>
                  </a:lnTo>
                  <a:lnTo>
                    <a:pt x="987" y="79788"/>
                  </a:lnTo>
                  <a:lnTo>
                    <a:pt x="7529" y="55570"/>
                  </a:lnTo>
                  <a:lnTo>
                    <a:pt x="28571" y="11184"/>
                  </a:lnTo>
                  <a:lnTo>
                    <a:pt x="34880" y="3441"/>
                  </a:lnTo>
                  <a:lnTo>
                    <a:pt x="41212" y="0"/>
                  </a:lnTo>
                  <a:lnTo>
                    <a:pt x="45440" y="1199"/>
                  </a:lnTo>
                  <a:lnTo>
                    <a:pt x="55783" y="8175"/>
                  </a:lnTo>
                  <a:lnTo>
                    <a:pt x="92162" y="55356"/>
                  </a:lnTo>
                  <a:lnTo>
                    <a:pt x="99126" y="76696"/>
                  </a:lnTo>
                  <a:lnTo>
                    <a:pt x="104697" y="130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4"/>
          <p:cNvGrpSpPr/>
          <p:nvPr/>
        </p:nvGrpSpPr>
        <p:grpSpPr>
          <a:xfrm>
            <a:off x="7154883" y="1434005"/>
            <a:ext cx="1369993" cy="321681"/>
            <a:chOff x="7154883" y="1434005"/>
            <a:chExt cx="1369993" cy="321681"/>
          </a:xfrm>
        </p:grpSpPr>
        <p:sp>
          <p:nvSpPr>
            <p:cNvPr id="62" name="SMARTInkShape-52"/>
            <p:cNvSpPr/>
            <p:nvPr>
              <p:custDataLst>
                <p:tags r:id="rId97"/>
              </p:custDataLst>
            </p:nvPr>
          </p:nvSpPr>
          <p:spPr>
            <a:xfrm>
              <a:off x="7154883" y="1621119"/>
              <a:ext cx="122218" cy="134567"/>
            </a:xfrm>
            <a:custGeom>
              <a:avLst/>
              <a:gdLst/>
              <a:ahLst/>
              <a:cxnLst/>
              <a:rect l="0" t="0" r="0" b="0"/>
              <a:pathLst>
                <a:path w="122218" h="134567">
                  <a:moveTo>
                    <a:pt x="17442" y="26706"/>
                  </a:moveTo>
                  <a:lnTo>
                    <a:pt x="17442" y="26706"/>
                  </a:lnTo>
                  <a:lnTo>
                    <a:pt x="17442" y="34907"/>
                  </a:lnTo>
                  <a:lnTo>
                    <a:pt x="22498" y="40895"/>
                  </a:lnTo>
                  <a:lnTo>
                    <a:pt x="25046" y="41457"/>
                  </a:lnTo>
                  <a:lnTo>
                    <a:pt x="27803" y="40774"/>
                  </a:lnTo>
                  <a:lnTo>
                    <a:pt x="30699" y="39259"/>
                  </a:lnTo>
                  <a:lnTo>
                    <a:pt x="53630" y="33808"/>
                  </a:lnTo>
                  <a:lnTo>
                    <a:pt x="67865" y="23052"/>
                  </a:lnTo>
                  <a:lnTo>
                    <a:pt x="71602" y="16968"/>
                  </a:lnTo>
                  <a:lnTo>
                    <a:pt x="72598" y="13864"/>
                  </a:lnTo>
                  <a:lnTo>
                    <a:pt x="72205" y="10736"/>
                  </a:lnTo>
                  <a:lnTo>
                    <a:pt x="68945" y="4439"/>
                  </a:lnTo>
                  <a:lnTo>
                    <a:pt x="65536" y="2336"/>
                  </a:lnTo>
                  <a:lnTo>
                    <a:pt x="56103" y="0"/>
                  </a:lnTo>
                  <a:lnTo>
                    <a:pt x="51683" y="435"/>
                  </a:lnTo>
                  <a:lnTo>
                    <a:pt x="43948" y="3741"/>
                  </a:lnTo>
                  <a:lnTo>
                    <a:pt x="15194" y="38862"/>
                  </a:lnTo>
                  <a:lnTo>
                    <a:pt x="2010" y="74396"/>
                  </a:lnTo>
                  <a:lnTo>
                    <a:pt x="0" y="84238"/>
                  </a:lnTo>
                  <a:lnTo>
                    <a:pt x="1929" y="94962"/>
                  </a:lnTo>
                  <a:lnTo>
                    <a:pt x="3925" y="100785"/>
                  </a:lnTo>
                  <a:lnTo>
                    <a:pt x="21904" y="119093"/>
                  </a:lnTo>
                  <a:lnTo>
                    <a:pt x="42282" y="132867"/>
                  </a:lnTo>
                  <a:lnTo>
                    <a:pt x="58115" y="134566"/>
                  </a:lnTo>
                  <a:lnTo>
                    <a:pt x="84037" y="132090"/>
                  </a:lnTo>
                  <a:lnTo>
                    <a:pt x="122217" y="11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"/>
            <p:cNvSpPr/>
            <p:nvPr>
              <p:custDataLst>
                <p:tags r:id="rId98"/>
              </p:custDataLst>
            </p:nvPr>
          </p:nvSpPr>
          <p:spPr>
            <a:xfrm>
              <a:off x="7335233" y="1581150"/>
              <a:ext cx="65693" cy="159395"/>
            </a:xfrm>
            <a:custGeom>
              <a:avLst/>
              <a:gdLst/>
              <a:ahLst/>
              <a:cxnLst/>
              <a:rect l="0" t="0" r="0" b="0"/>
              <a:pathLst>
                <a:path w="65693" h="159395">
                  <a:moveTo>
                    <a:pt x="65692" y="0"/>
                  </a:moveTo>
                  <a:lnTo>
                    <a:pt x="65692" y="0"/>
                  </a:lnTo>
                  <a:lnTo>
                    <a:pt x="38246" y="0"/>
                  </a:lnTo>
                  <a:lnTo>
                    <a:pt x="29504" y="2822"/>
                  </a:lnTo>
                  <a:lnTo>
                    <a:pt x="6482" y="16247"/>
                  </a:lnTo>
                  <a:lnTo>
                    <a:pt x="2335" y="22390"/>
                  </a:lnTo>
                  <a:lnTo>
                    <a:pt x="0" y="36856"/>
                  </a:lnTo>
                  <a:lnTo>
                    <a:pt x="5099" y="48483"/>
                  </a:lnTo>
                  <a:lnTo>
                    <a:pt x="38767" y="95270"/>
                  </a:lnTo>
                  <a:lnTo>
                    <a:pt x="49365" y="117128"/>
                  </a:lnTo>
                  <a:lnTo>
                    <a:pt x="54152" y="138656"/>
                  </a:lnTo>
                  <a:lnTo>
                    <a:pt x="52449" y="149114"/>
                  </a:lnTo>
                  <a:lnTo>
                    <a:pt x="50514" y="153384"/>
                  </a:lnTo>
                  <a:lnTo>
                    <a:pt x="48164" y="156231"/>
                  </a:lnTo>
                  <a:lnTo>
                    <a:pt x="42732" y="159394"/>
                  </a:lnTo>
                  <a:lnTo>
                    <a:pt x="40861" y="159180"/>
                  </a:lnTo>
                  <a:lnTo>
                    <a:pt x="39613" y="157978"/>
                  </a:lnTo>
                  <a:lnTo>
                    <a:pt x="37168" y="153821"/>
                  </a:lnTo>
                  <a:lnTo>
                    <a:pt x="2759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"/>
            <p:cNvSpPr/>
            <p:nvPr>
              <p:custDataLst>
                <p:tags r:id="rId99"/>
              </p:custDataLst>
            </p:nvPr>
          </p:nvSpPr>
          <p:spPr>
            <a:xfrm>
              <a:off x="7525296" y="1442312"/>
              <a:ext cx="37555" cy="294880"/>
            </a:xfrm>
            <a:custGeom>
              <a:avLst/>
              <a:gdLst/>
              <a:ahLst/>
              <a:cxnLst/>
              <a:rect l="0" t="0" r="0" b="0"/>
              <a:pathLst>
                <a:path w="37555" h="294880">
                  <a:moveTo>
                    <a:pt x="37554" y="5488"/>
                  </a:moveTo>
                  <a:lnTo>
                    <a:pt x="37554" y="5488"/>
                  </a:lnTo>
                  <a:lnTo>
                    <a:pt x="37554" y="0"/>
                  </a:lnTo>
                  <a:lnTo>
                    <a:pt x="37554" y="43491"/>
                  </a:lnTo>
                  <a:lnTo>
                    <a:pt x="32498" y="89312"/>
                  </a:lnTo>
                  <a:lnTo>
                    <a:pt x="27853" y="129996"/>
                  </a:lnTo>
                  <a:lnTo>
                    <a:pt x="20686" y="166439"/>
                  </a:lnTo>
                  <a:lnTo>
                    <a:pt x="11860" y="206048"/>
                  </a:lnTo>
                  <a:lnTo>
                    <a:pt x="2218" y="239524"/>
                  </a:lnTo>
                  <a:lnTo>
                    <a:pt x="0" y="280905"/>
                  </a:lnTo>
                  <a:lnTo>
                    <a:pt x="876" y="287525"/>
                  </a:lnTo>
                  <a:lnTo>
                    <a:pt x="2519" y="291937"/>
                  </a:lnTo>
                  <a:lnTo>
                    <a:pt x="4673" y="294879"/>
                  </a:lnTo>
                  <a:lnTo>
                    <a:pt x="8225" y="294724"/>
                  </a:lnTo>
                  <a:lnTo>
                    <a:pt x="22279" y="285450"/>
                  </a:lnTo>
                  <a:lnTo>
                    <a:pt x="37554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/>
            <p:cNvSpPr/>
            <p:nvPr>
              <p:custDataLst>
                <p:tags r:id="rId100"/>
              </p:custDataLst>
            </p:nvPr>
          </p:nvSpPr>
          <p:spPr>
            <a:xfrm>
              <a:off x="7477125" y="15906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49371" y="18388"/>
                  </a:lnTo>
                  <a:lnTo>
                    <a:pt x="95479" y="41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"/>
            <p:cNvSpPr/>
            <p:nvPr>
              <p:custDataLst>
                <p:tags r:id="rId101"/>
              </p:custDataLst>
            </p:nvPr>
          </p:nvSpPr>
          <p:spPr>
            <a:xfrm>
              <a:off x="7648575" y="16478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8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"/>
            <p:cNvSpPr/>
            <p:nvPr>
              <p:custDataLst>
                <p:tags r:id="rId102"/>
              </p:custDataLst>
            </p:nvPr>
          </p:nvSpPr>
          <p:spPr>
            <a:xfrm>
              <a:off x="7658100" y="15144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6577"/>
                  </a:lnTo>
                  <a:lnTo>
                    <a:pt x="8467" y="43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/>
            <p:cNvSpPr/>
            <p:nvPr>
              <p:custDataLst>
                <p:tags r:id="rId103"/>
              </p:custDataLst>
            </p:nvPr>
          </p:nvSpPr>
          <p:spPr>
            <a:xfrm>
              <a:off x="7763001" y="1590791"/>
              <a:ext cx="142750" cy="123710"/>
            </a:xfrm>
            <a:custGeom>
              <a:avLst/>
              <a:gdLst/>
              <a:ahLst/>
              <a:cxnLst/>
              <a:rect l="0" t="0" r="0" b="0"/>
              <a:pathLst>
                <a:path w="142750" h="123710">
                  <a:moveTo>
                    <a:pt x="9399" y="9409"/>
                  </a:moveTo>
                  <a:lnTo>
                    <a:pt x="9399" y="9409"/>
                  </a:lnTo>
                  <a:lnTo>
                    <a:pt x="9399" y="4353"/>
                  </a:lnTo>
                  <a:lnTo>
                    <a:pt x="10457" y="2863"/>
                  </a:lnTo>
                  <a:lnTo>
                    <a:pt x="12221" y="1870"/>
                  </a:lnTo>
                  <a:lnTo>
                    <a:pt x="18531" y="0"/>
                  </a:lnTo>
                  <a:lnTo>
                    <a:pt x="18890" y="18208"/>
                  </a:lnTo>
                  <a:lnTo>
                    <a:pt x="10720" y="64187"/>
                  </a:lnTo>
                  <a:lnTo>
                    <a:pt x="7163" y="78910"/>
                  </a:lnTo>
                  <a:lnTo>
                    <a:pt x="2034" y="93149"/>
                  </a:lnTo>
                  <a:lnTo>
                    <a:pt x="301" y="102385"/>
                  </a:lnTo>
                  <a:lnTo>
                    <a:pt x="158" y="102085"/>
                  </a:lnTo>
                  <a:lnTo>
                    <a:pt x="0" y="98929"/>
                  </a:lnTo>
                  <a:lnTo>
                    <a:pt x="24771" y="54220"/>
                  </a:lnTo>
                  <a:lnTo>
                    <a:pt x="44280" y="17907"/>
                  </a:lnTo>
                  <a:lnTo>
                    <a:pt x="50655" y="13186"/>
                  </a:lnTo>
                  <a:lnTo>
                    <a:pt x="53837" y="14044"/>
                  </a:lnTo>
                  <a:lnTo>
                    <a:pt x="60194" y="20641"/>
                  </a:lnTo>
                  <a:lnTo>
                    <a:pt x="63724" y="27807"/>
                  </a:lnTo>
                  <a:lnTo>
                    <a:pt x="64666" y="31199"/>
                  </a:lnTo>
                  <a:lnTo>
                    <a:pt x="57797" y="76606"/>
                  </a:lnTo>
                  <a:lnTo>
                    <a:pt x="57367" y="81608"/>
                  </a:lnTo>
                  <a:lnTo>
                    <a:pt x="57253" y="81883"/>
                  </a:lnTo>
                  <a:lnTo>
                    <a:pt x="57054" y="66944"/>
                  </a:lnTo>
                  <a:lnTo>
                    <a:pt x="67389" y="30078"/>
                  </a:lnTo>
                  <a:lnTo>
                    <a:pt x="76323" y="12711"/>
                  </a:lnTo>
                  <a:lnTo>
                    <a:pt x="79414" y="8435"/>
                  </a:lnTo>
                  <a:lnTo>
                    <a:pt x="83593" y="5585"/>
                  </a:lnTo>
                  <a:lnTo>
                    <a:pt x="99586" y="1573"/>
                  </a:lnTo>
                  <a:lnTo>
                    <a:pt x="111570" y="635"/>
                  </a:lnTo>
                  <a:lnTo>
                    <a:pt x="130219" y="5163"/>
                  </a:lnTo>
                  <a:lnTo>
                    <a:pt x="134395" y="9753"/>
                  </a:lnTo>
                  <a:lnTo>
                    <a:pt x="139037" y="23320"/>
                  </a:lnTo>
                  <a:lnTo>
                    <a:pt x="142423" y="68268"/>
                  </a:lnTo>
                  <a:lnTo>
                    <a:pt x="142749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9"/>
            <p:cNvSpPr/>
            <p:nvPr>
              <p:custDataLst>
                <p:tags r:id="rId104"/>
              </p:custDataLst>
            </p:nvPr>
          </p:nvSpPr>
          <p:spPr>
            <a:xfrm>
              <a:off x="7978242" y="1434005"/>
              <a:ext cx="251359" cy="277029"/>
            </a:xfrm>
            <a:custGeom>
              <a:avLst/>
              <a:gdLst/>
              <a:ahLst/>
              <a:cxnLst/>
              <a:rect l="0" t="0" r="0" b="0"/>
              <a:pathLst>
                <a:path w="251359" h="277029">
                  <a:moveTo>
                    <a:pt x="60858" y="185245"/>
                  </a:moveTo>
                  <a:lnTo>
                    <a:pt x="60858" y="185245"/>
                  </a:lnTo>
                  <a:lnTo>
                    <a:pt x="65914" y="175132"/>
                  </a:lnTo>
                  <a:lnTo>
                    <a:pt x="66345" y="172153"/>
                  </a:lnTo>
                  <a:lnTo>
                    <a:pt x="65575" y="170167"/>
                  </a:lnTo>
                  <a:lnTo>
                    <a:pt x="53875" y="160172"/>
                  </a:lnTo>
                  <a:lnTo>
                    <a:pt x="47877" y="158226"/>
                  </a:lnTo>
                  <a:lnTo>
                    <a:pt x="44795" y="158766"/>
                  </a:lnTo>
                  <a:lnTo>
                    <a:pt x="38549" y="162188"/>
                  </a:lnTo>
                  <a:lnTo>
                    <a:pt x="24027" y="175121"/>
                  </a:lnTo>
                  <a:lnTo>
                    <a:pt x="7761" y="206058"/>
                  </a:lnTo>
                  <a:lnTo>
                    <a:pt x="923" y="224128"/>
                  </a:lnTo>
                  <a:lnTo>
                    <a:pt x="0" y="239921"/>
                  </a:lnTo>
                  <a:lnTo>
                    <a:pt x="3118" y="251879"/>
                  </a:lnTo>
                  <a:lnTo>
                    <a:pt x="5431" y="255067"/>
                  </a:lnTo>
                  <a:lnTo>
                    <a:pt x="8033" y="257193"/>
                  </a:lnTo>
                  <a:lnTo>
                    <a:pt x="10825" y="257552"/>
                  </a:lnTo>
                  <a:lnTo>
                    <a:pt x="16748" y="255129"/>
                  </a:lnTo>
                  <a:lnTo>
                    <a:pt x="35721" y="237345"/>
                  </a:lnTo>
                  <a:lnTo>
                    <a:pt x="69400" y="195863"/>
                  </a:lnTo>
                  <a:lnTo>
                    <a:pt x="65035" y="200150"/>
                  </a:lnTo>
                  <a:lnTo>
                    <a:pt x="62714" y="208097"/>
                  </a:lnTo>
                  <a:lnTo>
                    <a:pt x="60967" y="252112"/>
                  </a:lnTo>
                  <a:lnTo>
                    <a:pt x="65947" y="268793"/>
                  </a:lnTo>
                  <a:lnTo>
                    <a:pt x="69542" y="272693"/>
                  </a:lnTo>
                  <a:lnTo>
                    <a:pt x="79182" y="277028"/>
                  </a:lnTo>
                  <a:lnTo>
                    <a:pt x="84715" y="276067"/>
                  </a:lnTo>
                  <a:lnTo>
                    <a:pt x="96509" y="269355"/>
                  </a:lnTo>
                  <a:lnTo>
                    <a:pt x="120268" y="241253"/>
                  </a:lnTo>
                  <a:lnTo>
                    <a:pt x="149808" y="197625"/>
                  </a:lnTo>
                  <a:lnTo>
                    <a:pt x="176657" y="150688"/>
                  </a:lnTo>
                  <a:lnTo>
                    <a:pt x="196072" y="106923"/>
                  </a:lnTo>
                  <a:lnTo>
                    <a:pt x="213811" y="70316"/>
                  </a:lnTo>
                  <a:lnTo>
                    <a:pt x="233711" y="25077"/>
                  </a:lnTo>
                  <a:lnTo>
                    <a:pt x="241287" y="7322"/>
                  </a:lnTo>
                  <a:lnTo>
                    <a:pt x="246176" y="1040"/>
                  </a:lnTo>
                  <a:lnTo>
                    <a:pt x="247903" y="0"/>
                  </a:lnTo>
                  <a:lnTo>
                    <a:pt x="249055" y="365"/>
                  </a:lnTo>
                  <a:lnTo>
                    <a:pt x="249822" y="1667"/>
                  </a:lnTo>
                  <a:lnTo>
                    <a:pt x="242392" y="34173"/>
                  </a:lnTo>
                  <a:lnTo>
                    <a:pt x="224461" y="81359"/>
                  </a:lnTo>
                  <a:lnTo>
                    <a:pt x="215471" y="126389"/>
                  </a:lnTo>
                  <a:lnTo>
                    <a:pt x="206090" y="173462"/>
                  </a:lnTo>
                  <a:lnTo>
                    <a:pt x="198199" y="210917"/>
                  </a:lnTo>
                  <a:lnTo>
                    <a:pt x="196449" y="246709"/>
                  </a:lnTo>
                  <a:lnTo>
                    <a:pt x="199790" y="264068"/>
                  </a:lnTo>
                  <a:lnTo>
                    <a:pt x="203221" y="269544"/>
                  </a:lnTo>
                  <a:lnTo>
                    <a:pt x="207625" y="273194"/>
                  </a:lnTo>
                  <a:lnTo>
                    <a:pt x="212677" y="275628"/>
                  </a:lnTo>
                  <a:lnTo>
                    <a:pt x="218163" y="274075"/>
                  </a:lnTo>
                  <a:lnTo>
                    <a:pt x="251358" y="242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"/>
            <p:cNvSpPr/>
            <p:nvPr>
              <p:custDataLst>
                <p:tags r:id="rId105"/>
              </p:custDataLst>
            </p:nvPr>
          </p:nvSpPr>
          <p:spPr>
            <a:xfrm>
              <a:off x="8144268" y="1562100"/>
              <a:ext cx="161533" cy="9526"/>
            </a:xfrm>
            <a:custGeom>
              <a:avLst/>
              <a:gdLst/>
              <a:ahLst/>
              <a:cxnLst/>
              <a:rect l="0" t="0" r="0" b="0"/>
              <a:pathLst>
                <a:path w="1615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3"/>
                  </a:lnTo>
                  <a:lnTo>
                    <a:pt x="43466" y="10"/>
                  </a:lnTo>
                  <a:lnTo>
                    <a:pt x="90808" y="1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"/>
            <p:cNvSpPr/>
            <p:nvPr>
              <p:custDataLst>
                <p:tags r:id="rId106"/>
              </p:custDataLst>
            </p:nvPr>
          </p:nvSpPr>
          <p:spPr>
            <a:xfrm>
              <a:off x="8269699" y="1571625"/>
              <a:ext cx="101748" cy="121265"/>
            </a:xfrm>
            <a:custGeom>
              <a:avLst/>
              <a:gdLst/>
              <a:ahLst/>
              <a:cxnLst/>
              <a:rect l="0" t="0" r="0" b="0"/>
              <a:pathLst>
                <a:path w="101748" h="121265">
                  <a:moveTo>
                    <a:pt x="74201" y="0"/>
                  </a:moveTo>
                  <a:lnTo>
                    <a:pt x="74201" y="0"/>
                  </a:lnTo>
                  <a:lnTo>
                    <a:pt x="52743" y="0"/>
                  </a:lnTo>
                  <a:lnTo>
                    <a:pt x="45966" y="2822"/>
                  </a:lnTo>
                  <a:lnTo>
                    <a:pt x="27937" y="13257"/>
                  </a:lnTo>
                  <a:lnTo>
                    <a:pt x="19067" y="24942"/>
                  </a:lnTo>
                  <a:lnTo>
                    <a:pt x="2499" y="60905"/>
                  </a:lnTo>
                  <a:lnTo>
                    <a:pt x="0" y="77869"/>
                  </a:lnTo>
                  <a:lnTo>
                    <a:pt x="4534" y="93170"/>
                  </a:lnTo>
                  <a:lnTo>
                    <a:pt x="19635" y="115183"/>
                  </a:lnTo>
                  <a:lnTo>
                    <a:pt x="29136" y="119984"/>
                  </a:lnTo>
                  <a:lnTo>
                    <a:pt x="34632" y="121264"/>
                  </a:lnTo>
                  <a:lnTo>
                    <a:pt x="49206" y="117042"/>
                  </a:lnTo>
                  <a:lnTo>
                    <a:pt x="74320" y="102142"/>
                  </a:lnTo>
                  <a:lnTo>
                    <a:pt x="94959" y="82461"/>
                  </a:lnTo>
                  <a:lnTo>
                    <a:pt x="99302" y="74396"/>
                  </a:lnTo>
                  <a:lnTo>
                    <a:pt x="101747" y="58850"/>
                  </a:lnTo>
                  <a:lnTo>
                    <a:pt x="96674" y="46969"/>
                  </a:lnTo>
                  <a:lnTo>
                    <a:pt x="92358" y="40838"/>
                  </a:lnTo>
                  <a:lnTo>
                    <a:pt x="79096" y="31203"/>
                  </a:lnTo>
                  <a:lnTo>
                    <a:pt x="64735" y="25510"/>
                  </a:lnTo>
                  <a:lnTo>
                    <a:pt x="456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/>
            <p:cNvSpPr/>
            <p:nvPr>
              <p:custDataLst>
                <p:tags r:id="rId107"/>
              </p:custDataLst>
            </p:nvPr>
          </p:nvSpPr>
          <p:spPr>
            <a:xfrm>
              <a:off x="8391525" y="1552575"/>
              <a:ext cx="133351" cy="153016"/>
            </a:xfrm>
            <a:custGeom>
              <a:avLst/>
              <a:gdLst/>
              <a:ahLst/>
              <a:cxnLst/>
              <a:rect l="0" t="0" r="0" b="0"/>
              <a:pathLst>
                <a:path w="133351" h="153016">
                  <a:moveTo>
                    <a:pt x="0" y="38100"/>
                  </a:moveTo>
                  <a:lnTo>
                    <a:pt x="0" y="38100"/>
                  </a:lnTo>
                  <a:lnTo>
                    <a:pt x="17333" y="20766"/>
                  </a:lnTo>
                  <a:lnTo>
                    <a:pt x="21110" y="19813"/>
                  </a:lnTo>
                  <a:lnTo>
                    <a:pt x="23598" y="19558"/>
                  </a:lnTo>
                  <a:lnTo>
                    <a:pt x="29185" y="22098"/>
                  </a:lnTo>
                  <a:lnTo>
                    <a:pt x="32157" y="24257"/>
                  </a:lnTo>
                  <a:lnTo>
                    <a:pt x="41396" y="37409"/>
                  </a:lnTo>
                  <a:lnTo>
                    <a:pt x="52940" y="76024"/>
                  </a:lnTo>
                  <a:lnTo>
                    <a:pt x="54844" y="109897"/>
                  </a:lnTo>
                  <a:lnTo>
                    <a:pt x="46542" y="141378"/>
                  </a:lnTo>
                  <a:lnTo>
                    <a:pt x="43728" y="148227"/>
                  </a:lnTo>
                  <a:lnTo>
                    <a:pt x="40794" y="151735"/>
                  </a:lnTo>
                  <a:lnTo>
                    <a:pt x="37779" y="153015"/>
                  </a:lnTo>
                  <a:lnTo>
                    <a:pt x="34711" y="152810"/>
                  </a:lnTo>
                  <a:lnTo>
                    <a:pt x="28480" y="149760"/>
                  </a:lnTo>
                  <a:lnTo>
                    <a:pt x="25337" y="147465"/>
                  </a:lnTo>
                  <a:lnTo>
                    <a:pt x="21844" y="136448"/>
                  </a:lnTo>
                  <a:lnTo>
                    <a:pt x="20913" y="129066"/>
                  </a:lnTo>
                  <a:lnTo>
                    <a:pt x="25522" y="112396"/>
                  </a:lnTo>
                  <a:lnTo>
                    <a:pt x="44048" y="68541"/>
                  </a:lnTo>
                  <a:lnTo>
                    <a:pt x="62715" y="43603"/>
                  </a:lnTo>
                  <a:lnTo>
                    <a:pt x="81729" y="263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5"/>
          <p:cNvGrpSpPr/>
          <p:nvPr/>
        </p:nvGrpSpPr>
        <p:grpSpPr>
          <a:xfrm>
            <a:off x="8963025" y="1534149"/>
            <a:ext cx="276226" cy="227183"/>
            <a:chOff x="8963025" y="1534149"/>
            <a:chExt cx="276226" cy="227183"/>
          </a:xfrm>
        </p:grpSpPr>
        <p:sp>
          <p:nvSpPr>
            <p:cNvPr id="74" name="SMARTInkShape-63"/>
            <p:cNvSpPr/>
            <p:nvPr>
              <p:custDataLst>
                <p:tags r:id="rId93"/>
              </p:custDataLst>
            </p:nvPr>
          </p:nvSpPr>
          <p:spPr>
            <a:xfrm>
              <a:off x="8963025" y="1630099"/>
              <a:ext cx="28576" cy="103452"/>
            </a:xfrm>
            <a:custGeom>
              <a:avLst/>
              <a:gdLst/>
              <a:ahLst/>
              <a:cxnLst/>
              <a:rect l="0" t="0" r="0" b="0"/>
              <a:pathLst>
                <a:path w="28576" h="103452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6" y="617"/>
                  </a:lnTo>
                  <a:lnTo>
                    <a:pt x="22390" y="4125"/>
                  </a:lnTo>
                  <a:lnTo>
                    <a:pt x="24452" y="6542"/>
                  </a:lnTo>
                  <a:lnTo>
                    <a:pt x="26742" y="12050"/>
                  </a:lnTo>
                  <a:lnTo>
                    <a:pt x="28334" y="50884"/>
                  </a:lnTo>
                  <a:lnTo>
                    <a:pt x="2857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/>
            <p:cNvSpPr/>
            <p:nvPr>
              <p:custDataLst>
                <p:tags r:id="rId94"/>
              </p:custDataLst>
            </p:nvPr>
          </p:nvSpPr>
          <p:spPr>
            <a:xfrm>
              <a:off x="8991600" y="1534149"/>
              <a:ext cx="28576" cy="27952"/>
            </a:xfrm>
            <a:custGeom>
              <a:avLst/>
              <a:gdLst/>
              <a:ahLst/>
              <a:cxnLst/>
              <a:rect l="0" t="0" r="0" b="0"/>
              <a:pathLst>
                <a:path w="28576" h="27952">
                  <a:moveTo>
                    <a:pt x="0" y="27951"/>
                  </a:moveTo>
                  <a:lnTo>
                    <a:pt x="0" y="27951"/>
                  </a:lnTo>
                  <a:lnTo>
                    <a:pt x="0" y="1485"/>
                  </a:lnTo>
                  <a:lnTo>
                    <a:pt x="1058" y="782"/>
                  </a:lnTo>
                  <a:lnTo>
                    <a:pt x="5057" y="0"/>
                  </a:lnTo>
                  <a:lnTo>
                    <a:pt x="28575" y="1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"/>
            <p:cNvSpPr/>
            <p:nvPr>
              <p:custDataLst>
                <p:tags r:id="rId95"/>
              </p:custDataLst>
            </p:nvPr>
          </p:nvSpPr>
          <p:spPr>
            <a:xfrm>
              <a:off x="9058275" y="1572202"/>
              <a:ext cx="80623" cy="189130"/>
            </a:xfrm>
            <a:custGeom>
              <a:avLst/>
              <a:gdLst/>
              <a:ahLst/>
              <a:cxnLst/>
              <a:rect l="0" t="0" r="0" b="0"/>
              <a:pathLst>
                <a:path w="80623" h="189130">
                  <a:moveTo>
                    <a:pt x="57150" y="37523"/>
                  </a:moveTo>
                  <a:lnTo>
                    <a:pt x="57150" y="37523"/>
                  </a:lnTo>
                  <a:lnTo>
                    <a:pt x="62207" y="27410"/>
                  </a:lnTo>
                  <a:lnTo>
                    <a:pt x="62638" y="23373"/>
                  </a:lnTo>
                  <a:lnTo>
                    <a:pt x="60295" y="16065"/>
                  </a:lnTo>
                  <a:lnTo>
                    <a:pt x="53025" y="6000"/>
                  </a:lnTo>
                  <a:lnTo>
                    <a:pt x="47203" y="2346"/>
                  </a:lnTo>
                  <a:lnTo>
                    <a:pt x="34841" y="0"/>
                  </a:lnTo>
                  <a:lnTo>
                    <a:pt x="25716" y="5324"/>
                  </a:lnTo>
                  <a:lnTo>
                    <a:pt x="16721" y="13687"/>
                  </a:lnTo>
                  <a:lnTo>
                    <a:pt x="12724" y="20932"/>
                  </a:lnTo>
                  <a:lnTo>
                    <a:pt x="10473" y="36017"/>
                  </a:lnTo>
                  <a:lnTo>
                    <a:pt x="14862" y="53893"/>
                  </a:lnTo>
                  <a:lnTo>
                    <a:pt x="39582" y="96678"/>
                  </a:lnTo>
                  <a:lnTo>
                    <a:pt x="50887" y="114317"/>
                  </a:lnTo>
                  <a:lnTo>
                    <a:pt x="59658" y="125629"/>
                  </a:lnTo>
                  <a:lnTo>
                    <a:pt x="79659" y="164956"/>
                  </a:lnTo>
                  <a:lnTo>
                    <a:pt x="80622" y="171162"/>
                  </a:lnTo>
                  <a:lnTo>
                    <a:pt x="78872" y="180879"/>
                  </a:lnTo>
                  <a:lnTo>
                    <a:pt x="75864" y="183894"/>
                  </a:lnTo>
                  <a:lnTo>
                    <a:pt x="66879" y="187243"/>
                  </a:lnTo>
                  <a:lnTo>
                    <a:pt x="44863" y="189129"/>
                  </a:lnTo>
                  <a:lnTo>
                    <a:pt x="23289" y="184631"/>
                  </a:lnTo>
                  <a:lnTo>
                    <a:pt x="0" y="16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6"/>
            <p:cNvSpPr/>
            <p:nvPr>
              <p:custDataLst>
                <p:tags r:id="rId96"/>
              </p:custDataLst>
            </p:nvPr>
          </p:nvSpPr>
          <p:spPr>
            <a:xfrm>
              <a:off x="9229725" y="1704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6"/>
          <p:cNvGrpSpPr/>
          <p:nvPr/>
        </p:nvGrpSpPr>
        <p:grpSpPr>
          <a:xfrm>
            <a:off x="2839774" y="2633793"/>
            <a:ext cx="416793" cy="330324"/>
            <a:chOff x="2839774" y="2633793"/>
            <a:chExt cx="416793" cy="330324"/>
          </a:xfrm>
        </p:grpSpPr>
        <p:sp>
          <p:nvSpPr>
            <p:cNvPr id="79" name="SMARTInkShape-67"/>
            <p:cNvSpPr/>
            <p:nvPr>
              <p:custDataLst>
                <p:tags r:id="rId89"/>
              </p:custDataLst>
            </p:nvPr>
          </p:nvSpPr>
          <p:spPr>
            <a:xfrm>
              <a:off x="2847975" y="2638933"/>
              <a:ext cx="18999" cy="290498"/>
            </a:xfrm>
            <a:custGeom>
              <a:avLst/>
              <a:gdLst/>
              <a:ahLst/>
              <a:cxnLst/>
              <a:rect l="0" t="0" r="0" b="0"/>
              <a:pathLst>
                <a:path w="18999" h="290498">
                  <a:moveTo>
                    <a:pt x="9525" y="18542"/>
                  </a:moveTo>
                  <a:lnTo>
                    <a:pt x="9525" y="18542"/>
                  </a:lnTo>
                  <a:lnTo>
                    <a:pt x="9525" y="0"/>
                  </a:lnTo>
                  <a:lnTo>
                    <a:pt x="10583" y="15859"/>
                  </a:lnTo>
                  <a:lnTo>
                    <a:pt x="18167" y="54734"/>
                  </a:lnTo>
                  <a:lnTo>
                    <a:pt x="18875" y="96874"/>
                  </a:lnTo>
                  <a:lnTo>
                    <a:pt x="18998" y="136296"/>
                  </a:lnTo>
                  <a:lnTo>
                    <a:pt x="16212" y="173024"/>
                  </a:lnTo>
                  <a:lnTo>
                    <a:pt x="10846" y="214510"/>
                  </a:lnTo>
                  <a:lnTo>
                    <a:pt x="9786" y="261353"/>
                  </a:lnTo>
                  <a:lnTo>
                    <a:pt x="9559" y="289949"/>
                  </a:lnTo>
                  <a:lnTo>
                    <a:pt x="8490" y="290497"/>
                  </a:lnTo>
                  <a:lnTo>
                    <a:pt x="0" y="28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/>
            <p:cNvSpPr/>
            <p:nvPr>
              <p:custDataLst>
                <p:tags r:id="rId90"/>
              </p:custDataLst>
            </p:nvPr>
          </p:nvSpPr>
          <p:spPr>
            <a:xfrm>
              <a:off x="2839774" y="2633793"/>
              <a:ext cx="141552" cy="330324"/>
            </a:xfrm>
            <a:custGeom>
              <a:avLst/>
              <a:gdLst/>
              <a:ahLst/>
              <a:cxnLst/>
              <a:rect l="0" t="0" r="0" b="0"/>
              <a:pathLst>
                <a:path w="141552" h="330324">
                  <a:moveTo>
                    <a:pt x="8201" y="176082"/>
                  </a:moveTo>
                  <a:lnTo>
                    <a:pt x="8201" y="176082"/>
                  </a:lnTo>
                  <a:lnTo>
                    <a:pt x="3145" y="176082"/>
                  </a:lnTo>
                  <a:lnTo>
                    <a:pt x="1655" y="177140"/>
                  </a:lnTo>
                  <a:lnTo>
                    <a:pt x="662" y="178904"/>
                  </a:lnTo>
                  <a:lnTo>
                    <a:pt x="0" y="181138"/>
                  </a:lnTo>
                  <a:lnTo>
                    <a:pt x="617" y="182628"/>
                  </a:lnTo>
                  <a:lnTo>
                    <a:pt x="2087" y="183621"/>
                  </a:lnTo>
                  <a:lnTo>
                    <a:pt x="9211" y="185018"/>
                  </a:lnTo>
                  <a:lnTo>
                    <a:pt x="12050" y="185215"/>
                  </a:lnTo>
                  <a:lnTo>
                    <a:pt x="18025" y="182610"/>
                  </a:lnTo>
                  <a:lnTo>
                    <a:pt x="61427" y="155006"/>
                  </a:lnTo>
                  <a:lnTo>
                    <a:pt x="86061" y="134559"/>
                  </a:lnTo>
                  <a:lnTo>
                    <a:pt x="114344" y="87084"/>
                  </a:lnTo>
                  <a:lnTo>
                    <a:pt x="124168" y="64561"/>
                  </a:lnTo>
                  <a:lnTo>
                    <a:pt x="133296" y="24231"/>
                  </a:lnTo>
                  <a:lnTo>
                    <a:pt x="139921" y="860"/>
                  </a:lnTo>
                  <a:lnTo>
                    <a:pt x="140464" y="0"/>
                  </a:lnTo>
                  <a:lnTo>
                    <a:pt x="140826" y="486"/>
                  </a:lnTo>
                  <a:lnTo>
                    <a:pt x="141408" y="18982"/>
                  </a:lnTo>
                  <a:lnTo>
                    <a:pt x="134977" y="60815"/>
                  </a:lnTo>
                  <a:lnTo>
                    <a:pt x="132609" y="107021"/>
                  </a:lnTo>
                  <a:lnTo>
                    <a:pt x="132141" y="152092"/>
                  </a:lnTo>
                  <a:lnTo>
                    <a:pt x="127004" y="194256"/>
                  </a:lnTo>
                  <a:lnTo>
                    <a:pt x="123835" y="235206"/>
                  </a:lnTo>
                  <a:lnTo>
                    <a:pt x="122677" y="274310"/>
                  </a:lnTo>
                  <a:lnTo>
                    <a:pt x="125375" y="300790"/>
                  </a:lnTo>
                  <a:lnTo>
                    <a:pt x="130712" y="328069"/>
                  </a:lnTo>
                  <a:lnTo>
                    <a:pt x="132208" y="330323"/>
                  </a:lnTo>
                  <a:lnTo>
                    <a:pt x="141551" y="32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/>
            <p:cNvSpPr/>
            <p:nvPr>
              <p:custDataLst>
                <p:tags r:id="rId91"/>
              </p:custDataLst>
            </p:nvPr>
          </p:nvSpPr>
          <p:spPr>
            <a:xfrm>
              <a:off x="3020913" y="2821232"/>
              <a:ext cx="64989" cy="127839"/>
            </a:xfrm>
            <a:custGeom>
              <a:avLst/>
              <a:gdLst/>
              <a:ahLst/>
              <a:cxnLst/>
              <a:rect l="0" t="0" r="0" b="0"/>
              <a:pathLst>
                <a:path w="64989" h="127839">
                  <a:moveTo>
                    <a:pt x="55662" y="26743"/>
                  </a:moveTo>
                  <a:lnTo>
                    <a:pt x="55662" y="26743"/>
                  </a:lnTo>
                  <a:lnTo>
                    <a:pt x="50606" y="21687"/>
                  </a:lnTo>
                  <a:lnTo>
                    <a:pt x="48123" y="16382"/>
                  </a:lnTo>
                  <a:lnTo>
                    <a:pt x="47461" y="13486"/>
                  </a:lnTo>
                  <a:lnTo>
                    <a:pt x="41473" y="4353"/>
                  </a:lnTo>
                  <a:lnTo>
                    <a:pt x="35951" y="917"/>
                  </a:lnTo>
                  <a:lnTo>
                    <a:pt x="32996" y="0"/>
                  </a:lnTo>
                  <a:lnTo>
                    <a:pt x="29968" y="1506"/>
                  </a:lnTo>
                  <a:lnTo>
                    <a:pt x="20650" y="13739"/>
                  </a:lnTo>
                  <a:lnTo>
                    <a:pt x="12244" y="30769"/>
                  </a:lnTo>
                  <a:lnTo>
                    <a:pt x="1860" y="73580"/>
                  </a:lnTo>
                  <a:lnTo>
                    <a:pt x="0" y="83896"/>
                  </a:lnTo>
                  <a:lnTo>
                    <a:pt x="1996" y="94830"/>
                  </a:lnTo>
                  <a:lnTo>
                    <a:pt x="11900" y="119097"/>
                  </a:lnTo>
                  <a:lnTo>
                    <a:pt x="17868" y="125998"/>
                  </a:lnTo>
                  <a:lnTo>
                    <a:pt x="20941" y="127838"/>
                  </a:lnTo>
                  <a:lnTo>
                    <a:pt x="24048" y="126948"/>
                  </a:lnTo>
                  <a:lnTo>
                    <a:pt x="30322" y="120315"/>
                  </a:lnTo>
                  <a:lnTo>
                    <a:pt x="53684" y="74879"/>
                  </a:lnTo>
                  <a:lnTo>
                    <a:pt x="61779" y="45944"/>
                  </a:lnTo>
                  <a:lnTo>
                    <a:pt x="64988" y="5642"/>
                  </a:lnTo>
                  <a:lnTo>
                    <a:pt x="62938" y="3151"/>
                  </a:lnTo>
                  <a:lnTo>
                    <a:pt x="55015" y="382"/>
                  </a:lnTo>
                  <a:lnTo>
                    <a:pt x="52055" y="703"/>
                  </a:lnTo>
                  <a:lnTo>
                    <a:pt x="50083" y="1975"/>
                  </a:lnTo>
                  <a:lnTo>
                    <a:pt x="36612" y="1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"/>
            <p:cNvSpPr/>
            <p:nvPr>
              <p:custDataLst>
                <p:tags r:id="rId92"/>
              </p:custDataLst>
            </p:nvPr>
          </p:nvSpPr>
          <p:spPr>
            <a:xfrm>
              <a:off x="3124200" y="2800858"/>
              <a:ext cx="132367" cy="125704"/>
            </a:xfrm>
            <a:custGeom>
              <a:avLst/>
              <a:gdLst/>
              <a:ahLst/>
              <a:cxnLst/>
              <a:rect l="0" t="0" r="0" b="0"/>
              <a:pathLst>
                <a:path w="132367" h="125704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8201" y="1208"/>
                  </a:lnTo>
                  <a:lnTo>
                    <a:pt x="7584" y="636"/>
                  </a:lnTo>
                  <a:lnTo>
                    <a:pt x="4076" y="0"/>
                  </a:lnTo>
                  <a:lnTo>
                    <a:pt x="2718" y="3006"/>
                  </a:lnTo>
                  <a:lnTo>
                    <a:pt x="239" y="42774"/>
                  </a:lnTo>
                  <a:lnTo>
                    <a:pt x="47" y="84046"/>
                  </a:lnTo>
                  <a:lnTo>
                    <a:pt x="3" y="125308"/>
                  </a:lnTo>
                  <a:lnTo>
                    <a:pt x="2118" y="125703"/>
                  </a:lnTo>
                  <a:lnTo>
                    <a:pt x="10114" y="120497"/>
                  </a:lnTo>
                  <a:lnTo>
                    <a:pt x="36579" y="82809"/>
                  </a:lnTo>
                  <a:lnTo>
                    <a:pt x="53524" y="37823"/>
                  </a:lnTo>
                  <a:lnTo>
                    <a:pt x="54733" y="36687"/>
                  </a:lnTo>
                  <a:lnTo>
                    <a:pt x="55538" y="36989"/>
                  </a:lnTo>
                  <a:lnTo>
                    <a:pt x="56434" y="40146"/>
                  </a:lnTo>
                  <a:lnTo>
                    <a:pt x="57131" y="85531"/>
                  </a:lnTo>
                  <a:lnTo>
                    <a:pt x="58200" y="98057"/>
                  </a:lnTo>
                  <a:lnTo>
                    <a:pt x="62203" y="110679"/>
                  </a:lnTo>
                  <a:lnTo>
                    <a:pt x="64752" y="114892"/>
                  </a:lnTo>
                  <a:lnTo>
                    <a:pt x="70407" y="119572"/>
                  </a:lnTo>
                  <a:lnTo>
                    <a:pt x="79540" y="122208"/>
                  </a:lnTo>
                  <a:lnTo>
                    <a:pt x="88621" y="117180"/>
                  </a:lnTo>
                  <a:lnTo>
                    <a:pt x="98654" y="107889"/>
                  </a:lnTo>
                  <a:lnTo>
                    <a:pt x="125879" y="72277"/>
                  </a:lnTo>
                  <a:lnTo>
                    <a:pt x="131875" y="49892"/>
                  </a:lnTo>
                  <a:lnTo>
                    <a:pt x="132366" y="45792"/>
                  </a:lnTo>
                  <a:lnTo>
                    <a:pt x="123825" y="2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7"/>
          <p:cNvGrpSpPr/>
          <p:nvPr/>
        </p:nvGrpSpPr>
        <p:grpSpPr>
          <a:xfrm>
            <a:off x="3669538" y="2582599"/>
            <a:ext cx="1121538" cy="351102"/>
            <a:chOff x="3669538" y="2582599"/>
            <a:chExt cx="1121538" cy="351102"/>
          </a:xfrm>
        </p:grpSpPr>
        <p:sp>
          <p:nvSpPr>
            <p:cNvPr id="84" name="SMARTInkShape-71"/>
            <p:cNvSpPr/>
            <p:nvPr>
              <p:custDataLst>
                <p:tags r:id="rId79"/>
              </p:custDataLst>
            </p:nvPr>
          </p:nvSpPr>
          <p:spPr>
            <a:xfrm>
              <a:off x="3669538" y="2791255"/>
              <a:ext cx="83313" cy="142446"/>
            </a:xfrm>
            <a:custGeom>
              <a:avLst/>
              <a:gdLst/>
              <a:ahLst/>
              <a:cxnLst/>
              <a:rect l="0" t="0" r="0" b="0"/>
              <a:pathLst>
                <a:path w="83313" h="142446">
                  <a:moveTo>
                    <a:pt x="83312" y="28145"/>
                  </a:moveTo>
                  <a:lnTo>
                    <a:pt x="83312" y="28145"/>
                  </a:lnTo>
                  <a:lnTo>
                    <a:pt x="83312" y="10535"/>
                  </a:lnTo>
                  <a:lnTo>
                    <a:pt x="78255" y="4465"/>
                  </a:lnTo>
                  <a:lnTo>
                    <a:pt x="72951" y="1746"/>
                  </a:lnTo>
                  <a:lnTo>
                    <a:pt x="60922" y="0"/>
                  </a:lnTo>
                  <a:lnTo>
                    <a:pt x="34829" y="9988"/>
                  </a:lnTo>
                  <a:lnTo>
                    <a:pt x="28765" y="12865"/>
                  </a:lnTo>
                  <a:lnTo>
                    <a:pt x="19205" y="21707"/>
                  </a:lnTo>
                  <a:lnTo>
                    <a:pt x="11428" y="34809"/>
                  </a:lnTo>
                  <a:lnTo>
                    <a:pt x="634" y="72069"/>
                  </a:lnTo>
                  <a:lnTo>
                    <a:pt x="0" y="87883"/>
                  </a:lnTo>
                  <a:lnTo>
                    <a:pt x="3246" y="105496"/>
                  </a:lnTo>
                  <a:lnTo>
                    <a:pt x="11038" y="118262"/>
                  </a:lnTo>
                  <a:lnTo>
                    <a:pt x="54737" y="142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"/>
            <p:cNvSpPr/>
            <p:nvPr>
              <p:custDataLst>
                <p:tags r:id="rId80"/>
              </p:custDataLst>
            </p:nvPr>
          </p:nvSpPr>
          <p:spPr>
            <a:xfrm>
              <a:off x="3792746" y="2810267"/>
              <a:ext cx="54767" cy="110861"/>
            </a:xfrm>
            <a:custGeom>
              <a:avLst/>
              <a:gdLst/>
              <a:ahLst/>
              <a:cxnLst/>
              <a:rect l="0" t="0" r="0" b="0"/>
              <a:pathLst>
                <a:path w="54767" h="110861">
                  <a:moveTo>
                    <a:pt x="45829" y="9133"/>
                  </a:moveTo>
                  <a:lnTo>
                    <a:pt x="45829" y="9133"/>
                  </a:lnTo>
                  <a:lnTo>
                    <a:pt x="45829" y="4077"/>
                  </a:lnTo>
                  <a:lnTo>
                    <a:pt x="44771" y="2587"/>
                  </a:lnTo>
                  <a:lnTo>
                    <a:pt x="43007" y="1594"/>
                  </a:lnTo>
                  <a:lnTo>
                    <a:pt x="32646" y="197"/>
                  </a:lnTo>
                  <a:lnTo>
                    <a:pt x="27515" y="0"/>
                  </a:lnTo>
                  <a:lnTo>
                    <a:pt x="24095" y="928"/>
                  </a:lnTo>
                  <a:lnTo>
                    <a:pt x="21815" y="2605"/>
                  </a:lnTo>
                  <a:lnTo>
                    <a:pt x="4263" y="27065"/>
                  </a:lnTo>
                  <a:lnTo>
                    <a:pt x="0" y="54781"/>
                  </a:lnTo>
                  <a:lnTo>
                    <a:pt x="5979" y="98478"/>
                  </a:lnTo>
                  <a:lnTo>
                    <a:pt x="6562" y="103622"/>
                  </a:lnTo>
                  <a:lnTo>
                    <a:pt x="8010" y="107050"/>
                  </a:lnTo>
                  <a:lnTo>
                    <a:pt x="10033" y="109336"/>
                  </a:lnTo>
                  <a:lnTo>
                    <a:pt x="12440" y="110860"/>
                  </a:lnTo>
                  <a:lnTo>
                    <a:pt x="20759" y="109731"/>
                  </a:lnTo>
                  <a:lnTo>
                    <a:pt x="25940" y="107948"/>
                  </a:lnTo>
                  <a:lnTo>
                    <a:pt x="34520" y="100323"/>
                  </a:lnTo>
                  <a:lnTo>
                    <a:pt x="45300" y="81308"/>
                  </a:lnTo>
                  <a:lnTo>
                    <a:pt x="53368" y="56551"/>
                  </a:lnTo>
                  <a:lnTo>
                    <a:pt x="54766" y="39881"/>
                  </a:lnTo>
                  <a:lnTo>
                    <a:pt x="50123" y="21536"/>
                  </a:lnTo>
                  <a:lnTo>
                    <a:pt x="47633" y="17402"/>
                  </a:lnTo>
                  <a:lnTo>
                    <a:pt x="42045" y="12808"/>
                  </a:lnTo>
                  <a:lnTo>
                    <a:pt x="26779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"/>
            <p:cNvSpPr/>
            <p:nvPr>
              <p:custDataLst>
                <p:tags r:id="rId81"/>
              </p:custDataLst>
            </p:nvPr>
          </p:nvSpPr>
          <p:spPr>
            <a:xfrm>
              <a:off x="3895725" y="2792364"/>
              <a:ext cx="64870" cy="122287"/>
            </a:xfrm>
            <a:custGeom>
              <a:avLst/>
              <a:gdLst/>
              <a:ahLst/>
              <a:cxnLst/>
              <a:rect l="0" t="0" r="0" b="0"/>
              <a:pathLst>
                <a:path w="64870" h="122287">
                  <a:moveTo>
                    <a:pt x="0" y="36561"/>
                  </a:moveTo>
                  <a:lnTo>
                    <a:pt x="0" y="36561"/>
                  </a:lnTo>
                  <a:lnTo>
                    <a:pt x="0" y="27428"/>
                  </a:lnTo>
                  <a:lnTo>
                    <a:pt x="0" y="69858"/>
                  </a:lnTo>
                  <a:lnTo>
                    <a:pt x="0" y="109949"/>
                  </a:lnTo>
                  <a:lnTo>
                    <a:pt x="2822" y="71233"/>
                  </a:lnTo>
                  <a:lnTo>
                    <a:pt x="14581" y="24749"/>
                  </a:lnTo>
                  <a:lnTo>
                    <a:pt x="19246" y="15986"/>
                  </a:lnTo>
                  <a:lnTo>
                    <a:pt x="24472" y="10145"/>
                  </a:lnTo>
                  <a:lnTo>
                    <a:pt x="44158" y="0"/>
                  </a:lnTo>
                  <a:lnTo>
                    <a:pt x="46372" y="1603"/>
                  </a:lnTo>
                  <a:lnTo>
                    <a:pt x="60578" y="25111"/>
                  </a:lnTo>
                  <a:lnTo>
                    <a:pt x="64869" y="48338"/>
                  </a:lnTo>
                  <a:lnTo>
                    <a:pt x="58898" y="91185"/>
                  </a:lnTo>
                  <a:lnTo>
                    <a:pt x="57150" y="12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"/>
            <p:cNvSpPr/>
            <p:nvPr>
              <p:custDataLst>
                <p:tags r:id="rId82"/>
              </p:custDataLst>
            </p:nvPr>
          </p:nvSpPr>
          <p:spPr>
            <a:xfrm>
              <a:off x="4076700" y="2633538"/>
              <a:ext cx="85726" cy="290638"/>
            </a:xfrm>
            <a:custGeom>
              <a:avLst/>
              <a:gdLst/>
              <a:ahLst/>
              <a:cxnLst/>
              <a:rect l="0" t="0" r="0" b="0"/>
              <a:pathLst>
                <a:path w="85726" h="290638">
                  <a:moveTo>
                    <a:pt x="85725" y="33462"/>
                  </a:moveTo>
                  <a:lnTo>
                    <a:pt x="85725" y="33462"/>
                  </a:lnTo>
                  <a:lnTo>
                    <a:pt x="85725" y="15148"/>
                  </a:lnTo>
                  <a:lnTo>
                    <a:pt x="84667" y="11728"/>
                  </a:lnTo>
                  <a:lnTo>
                    <a:pt x="82903" y="9447"/>
                  </a:lnTo>
                  <a:lnTo>
                    <a:pt x="72468" y="731"/>
                  </a:lnTo>
                  <a:lnTo>
                    <a:pt x="69478" y="0"/>
                  </a:lnTo>
                  <a:lnTo>
                    <a:pt x="66427" y="570"/>
                  </a:lnTo>
                  <a:lnTo>
                    <a:pt x="48869" y="9091"/>
                  </a:lnTo>
                  <a:lnTo>
                    <a:pt x="40064" y="23336"/>
                  </a:lnTo>
                  <a:lnTo>
                    <a:pt x="25788" y="61918"/>
                  </a:lnTo>
                  <a:lnTo>
                    <a:pt x="19323" y="101172"/>
                  </a:lnTo>
                  <a:lnTo>
                    <a:pt x="11025" y="145847"/>
                  </a:lnTo>
                  <a:lnTo>
                    <a:pt x="8763" y="185444"/>
                  </a:lnTo>
                  <a:lnTo>
                    <a:pt x="2044" y="231210"/>
                  </a:lnTo>
                  <a:lnTo>
                    <a:pt x="0" y="290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/>
            <p:cNvSpPr/>
            <p:nvPr>
              <p:custDataLst>
                <p:tags r:id="rId83"/>
              </p:custDataLst>
            </p:nvPr>
          </p:nvSpPr>
          <p:spPr>
            <a:xfrm>
              <a:off x="4038600" y="28194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3183" y="11511"/>
                  </a:lnTo>
                  <a:lnTo>
                    <a:pt x="55485" y="687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/>
            <p:cNvSpPr/>
            <p:nvPr>
              <p:custDataLst>
                <p:tags r:id="rId84"/>
              </p:custDataLst>
            </p:nvPr>
          </p:nvSpPr>
          <p:spPr>
            <a:xfrm>
              <a:off x="4200525" y="28098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/>
            <p:cNvSpPr/>
            <p:nvPr>
              <p:custDataLst>
                <p:tags r:id="rId85"/>
              </p:custDataLst>
            </p:nvPr>
          </p:nvSpPr>
          <p:spPr>
            <a:xfrm>
              <a:off x="4219575" y="27336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/>
            <p:cNvSpPr/>
            <p:nvPr>
              <p:custDataLst>
                <p:tags r:id="rId86"/>
              </p:custDataLst>
            </p:nvPr>
          </p:nvSpPr>
          <p:spPr>
            <a:xfrm>
              <a:off x="4305895" y="2657783"/>
              <a:ext cx="275631" cy="268959"/>
            </a:xfrm>
            <a:custGeom>
              <a:avLst/>
              <a:gdLst/>
              <a:ahLst/>
              <a:cxnLst/>
              <a:rect l="0" t="0" r="0" b="0"/>
              <a:pathLst>
                <a:path w="275631" h="268959">
                  <a:moveTo>
                    <a:pt x="75605" y="152092"/>
                  </a:moveTo>
                  <a:lnTo>
                    <a:pt x="75605" y="152092"/>
                  </a:lnTo>
                  <a:lnTo>
                    <a:pt x="75605" y="143891"/>
                  </a:lnTo>
                  <a:lnTo>
                    <a:pt x="74547" y="143450"/>
                  </a:lnTo>
                  <a:lnTo>
                    <a:pt x="57291" y="142683"/>
                  </a:lnTo>
                  <a:lnTo>
                    <a:pt x="48768" y="145441"/>
                  </a:lnTo>
                  <a:lnTo>
                    <a:pt x="29617" y="160891"/>
                  </a:lnTo>
                  <a:lnTo>
                    <a:pt x="16706" y="183274"/>
                  </a:lnTo>
                  <a:lnTo>
                    <a:pt x="1411" y="227933"/>
                  </a:lnTo>
                  <a:lnTo>
                    <a:pt x="0" y="250058"/>
                  </a:lnTo>
                  <a:lnTo>
                    <a:pt x="2491" y="261955"/>
                  </a:lnTo>
                  <a:lnTo>
                    <a:pt x="4638" y="266609"/>
                  </a:lnTo>
                  <a:lnTo>
                    <a:pt x="8185" y="268653"/>
                  </a:lnTo>
                  <a:lnTo>
                    <a:pt x="12667" y="268958"/>
                  </a:lnTo>
                  <a:lnTo>
                    <a:pt x="17771" y="268103"/>
                  </a:lnTo>
                  <a:lnTo>
                    <a:pt x="22233" y="264357"/>
                  </a:lnTo>
                  <a:lnTo>
                    <a:pt x="50175" y="218811"/>
                  </a:lnTo>
                  <a:lnTo>
                    <a:pt x="61955" y="194320"/>
                  </a:lnTo>
                  <a:lnTo>
                    <a:pt x="72595" y="148713"/>
                  </a:lnTo>
                  <a:lnTo>
                    <a:pt x="80067" y="103211"/>
                  </a:lnTo>
                  <a:lnTo>
                    <a:pt x="90676" y="57417"/>
                  </a:lnTo>
                  <a:lnTo>
                    <a:pt x="92418" y="23263"/>
                  </a:lnTo>
                  <a:lnTo>
                    <a:pt x="87760" y="1972"/>
                  </a:lnTo>
                  <a:lnTo>
                    <a:pt x="86883" y="153"/>
                  </a:lnTo>
                  <a:lnTo>
                    <a:pt x="86299" y="0"/>
                  </a:lnTo>
                  <a:lnTo>
                    <a:pt x="80420" y="4840"/>
                  </a:lnTo>
                  <a:lnTo>
                    <a:pt x="71975" y="33202"/>
                  </a:lnTo>
                  <a:lnTo>
                    <a:pt x="67827" y="75120"/>
                  </a:lnTo>
                  <a:lnTo>
                    <a:pt x="66597" y="121054"/>
                  </a:lnTo>
                  <a:lnTo>
                    <a:pt x="66233" y="168178"/>
                  </a:lnTo>
                  <a:lnTo>
                    <a:pt x="73715" y="215242"/>
                  </a:lnTo>
                  <a:lnTo>
                    <a:pt x="79351" y="231664"/>
                  </a:lnTo>
                  <a:lnTo>
                    <a:pt x="88206" y="243196"/>
                  </a:lnTo>
                  <a:lnTo>
                    <a:pt x="98139" y="250791"/>
                  </a:lnTo>
                  <a:lnTo>
                    <a:pt x="106081" y="254167"/>
                  </a:lnTo>
                  <a:lnTo>
                    <a:pt x="110739" y="252950"/>
                  </a:lnTo>
                  <a:lnTo>
                    <a:pt x="133424" y="235789"/>
                  </a:lnTo>
                  <a:lnTo>
                    <a:pt x="156989" y="212346"/>
                  </a:lnTo>
                  <a:lnTo>
                    <a:pt x="163987" y="201449"/>
                  </a:lnTo>
                  <a:lnTo>
                    <a:pt x="169498" y="171719"/>
                  </a:lnTo>
                  <a:lnTo>
                    <a:pt x="170252" y="161521"/>
                  </a:lnTo>
                  <a:lnTo>
                    <a:pt x="167765" y="153460"/>
                  </a:lnTo>
                  <a:lnTo>
                    <a:pt x="165620" y="149829"/>
                  </a:lnTo>
                  <a:lnTo>
                    <a:pt x="163131" y="147409"/>
                  </a:lnTo>
                  <a:lnTo>
                    <a:pt x="157545" y="144719"/>
                  </a:lnTo>
                  <a:lnTo>
                    <a:pt x="154573" y="145060"/>
                  </a:lnTo>
                  <a:lnTo>
                    <a:pt x="148449" y="148261"/>
                  </a:lnTo>
                  <a:lnTo>
                    <a:pt x="139052" y="161070"/>
                  </a:lnTo>
                  <a:lnTo>
                    <a:pt x="134620" y="183327"/>
                  </a:lnTo>
                  <a:lnTo>
                    <a:pt x="133308" y="204973"/>
                  </a:lnTo>
                  <a:lnTo>
                    <a:pt x="138645" y="218281"/>
                  </a:lnTo>
                  <a:lnTo>
                    <a:pt x="147015" y="229134"/>
                  </a:lnTo>
                  <a:lnTo>
                    <a:pt x="154262" y="233958"/>
                  </a:lnTo>
                  <a:lnTo>
                    <a:pt x="169349" y="236674"/>
                  </a:lnTo>
                  <a:lnTo>
                    <a:pt x="187225" y="232422"/>
                  </a:lnTo>
                  <a:lnTo>
                    <a:pt x="199650" y="221661"/>
                  </a:lnTo>
                  <a:lnTo>
                    <a:pt x="215722" y="197752"/>
                  </a:lnTo>
                  <a:lnTo>
                    <a:pt x="235487" y="156298"/>
                  </a:lnTo>
                  <a:lnTo>
                    <a:pt x="235110" y="155954"/>
                  </a:lnTo>
                  <a:lnTo>
                    <a:pt x="231868" y="158395"/>
                  </a:lnTo>
                  <a:lnTo>
                    <a:pt x="229722" y="163007"/>
                  </a:lnTo>
                  <a:lnTo>
                    <a:pt x="219905" y="205382"/>
                  </a:lnTo>
                  <a:lnTo>
                    <a:pt x="218517" y="236684"/>
                  </a:lnTo>
                  <a:lnTo>
                    <a:pt x="231741" y="197945"/>
                  </a:lnTo>
                  <a:lnTo>
                    <a:pt x="245049" y="162325"/>
                  </a:lnTo>
                  <a:lnTo>
                    <a:pt x="265036" y="129346"/>
                  </a:lnTo>
                  <a:lnTo>
                    <a:pt x="270216" y="126108"/>
                  </a:lnTo>
                  <a:lnTo>
                    <a:pt x="272021" y="127361"/>
                  </a:lnTo>
                  <a:lnTo>
                    <a:pt x="274026" y="134398"/>
                  </a:lnTo>
                  <a:lnTo>
                    <a:pt x="275489" y="178477"/>
                  </a:lnTo>
                  <a:lnTo>
                    <a:pt x="275630" y="228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9"/>
            <p:cNvSpPr/>
            <p:nvPr>
              <p:custDataLst>
                <p:tags r:id="rId87"/>
              </p:custDataLst>
            </p:nvPr>
          </p:nvSpPr>
          <p:spPr>
            <a:xfrm>
              <a:off x="4677240" y="2582599"/>
              <a:ext cx="56686" cy="290063"/>
            </a:xfrm>
            <a:custGeom>
              <a:avLst/>
              <a:gdLst/>
              <a:ahLst/>
              <a:cxnLst/>
              <a:rect l="0" t="0" r="0" b="0"/>
              <a:pathLst>
                <a:path w="56686" h="290063">
                  <a:moveTo>
                    <a:pt x="56685" y="8201"/>
                  </a:moveTo>
                  <a:lnTo>
                    <a:pt x="56685" y="8201"/>
                  </a:lnTo>
                  <a:lnTo>
                    <a:pt x="56685" y="0"/>
                  </a:lnTo>
                  <a:lnTo>
                    <a:pt x="43428" y="30364"/>
                  </a:lnTo>
                  <a:lnTo>
                    <a:pt x="38779" y="71454"/>
                  </a:lnTo>
                  <a:lnTo>
                    <a:pt x="32729" y="113989"/>
                  </a:lnTo>
                  <a:lnTo>
                    <a:pt x="23073" y="156018"/>
                  </a:lnTo>
                  <a:lnTo>
                    <a:pt x="15289" y="178672"/>
                  </a:lnTo>
                  <a:lnTo>
                    <a:pt x="7468" y="222065"/>
                  </a:lnTo>
                  <a:lnTo>
                    <a:pt x="1886" y="247604"/>
                  </a:lnTo>
                  <a:lnTo>
                    <a:pt x="0" y="279622"/>
                  </a:lnTo>
                  <a:lnTo>
                    <a:pt x="903" y="284398"/>
                  </a:lnTo>
                  <a:lnTo>
                    <a:pt x="2564" y="287583"/>
                  </a:lnTo>
                  <a:lnTo>
                    <a:pt x="4729" y="289705"/>
                  </a:lnTo>
                  <a:lnTo>
                    <a:pt x="7231" y="290062"/>
                  </a:lnTo>
                  <a:lnTo>
                    <a:pt x="28110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/>
            <p:cNvSpPr/>
            <p:nvPr>
              <p:custDataLst>
                <p:tags r:id="rId88"/>
              </p:custDataLst>
            </p:nvPr>
          </p:nvSpPr>
          <p:spPr>
            <a:xfrm>
              <a:off x="4648200" y="27146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47702" y="18874"/>
                  </a:lnTo>
                  <a:lnTo>
                    <a:pt x="90248" y="1168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8"/>
          <p:cNvGrpSpPr/>
          <p:nvPr/>
        </p:nvGrpSpPr>
        <p:grpSpPr>
          <a:xfrm>
            <a:off x="5136135" y="2753776"/>
            <a:ext cx="378841" cy="158171"/>
            <a:chOff x="5136135" y="2753776"/>
            <a:chExt cx="378841" cy="158171"/>
          </a:xfrm>
        </p:grpSpPr>
        <p:sp>
          <p:nvSpPr>
            <p:cNvPr id="95" name="SMARTInkShape-81"/>
            <p:cNvSpPr/>
            <p:nvPr>
              <p:custDataLst>
                <p:tags r:id="rId76"/>
              </p:custDataLst>
            </p:nvPr>
          </p:nvSpPr>
          <p:spPr>
            <a:xfrm>
              <a:off x="5136135" y="2754592"/>
              <a:ext cx="131191" cy="157355"/>
            </a:xfrm>
            <a:custGeom>
              <a:avLst/>
              <a:gdLst/>
              <a:ahLst/>
              <a:cxnLst/>
              <a:rect l="0" t="0" r="0" b="0"/>
              <a:pathLst>
                <a:path w="131191" h="157355">
                  <a:moveTo>
                    <a:pt x="102615" y="36233"/>
                  </a:moveTo>
                  <a:lnTo>
                    <a:pt x="102615" y="36233"/>
                  </a:lnTo>
                  <a:lnTo>
                    <a:pt x="102615" y="13843"/>
                  </a:lnTo>
                  <a:lnTo>
                    <a:pt x="99793" y="7585"/>
                  </a:lnTo>
                  <a:lnTo>
                    <a:pt x="97559" y="4434"/>
                  </a:lnTo>
                  <a:lnTo>
                    <a:pt x="92254" y="934"/>
                  </a:lnTo>
                  <a:lnTo>
                    <a:pt x="89358" y="0"/>
                  </a:lnTo>
                  <a:lnTo>
                    <a:pt x="80495" y="1785"/>
                  </a:lnTo>
                  <a:lnTo>
                    <a:pt x="38936" y="20571"/>
                  </a:lnTo>
                  <a:lnTo>
                    <a:pt x="20012" y="35003"/>
                  </a:lnTo>
                  <a:lnTo>
                    <a:pt x="12986" y="46622"/>
                  </a:lnTo>
                  <a:lnTo>
                    <a:pt x="1560" y="86284"/>
                  </a:lnTo>
                  <a:lnTo>
                    <a:pt x="0" y="118326"/>
                  </a:lnTo>
                  <a:lnTo>
                    <a:pt x="5771" y="141108"/>
                  </a:lnTo>
                  <a:lnTo>
                    <a:pt x="11243" y="150930"/>
                  </a:lnTo>
                  <a:lnTo>
                    <a:pt x="16300" y="153973"/>
                  </a:lnTo>
                  <a:lnTo>
                    <a:pt x="30386" y="157354"/>
                  </a:lnTo>
                  <a:lnTo>
                    <a:pt x="37529" y="156138"/>
                  </a:lnTo>
                  <a:lnTo>
                    <a:pt x="51110" y="149144"/>
                  </a:lnTo>
                  <a:lnTo>
                    <a:pt x="84797" y="120264"/>
                  </a:lnTo>
                  <a:lnTo>
                    <a:pt x="95689" y="99584"/>
                  </a:lnTo>
                  <a:lnTo>
                    <a:pt x="101247" y="79360"/>
                  </a:lnTo>
                  <a:lnTo>
                    <a:pt x="102210" y="70649"/>
                  </a:lnTo>
                  <a:lnTo>
                    <a:pt x="102345" y="70818"/>
                  </a:lnTo>
                  <a:lnTo>
                    <a:pt x="103638" y="82533"/>
                  </a:lnTo>
                  <a:lnTo>
                    <a:pt x="118858" y="114991"/>
                  </a:lnTo>
                  <a:lnTo>
                    <a:pt x="131190" y="13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"/>
            <p:cNvSpPr/>
            <p:nvPr>
              <p:custDataLst>
                <p:tags r:id="rId77"/>
              </p:custDataLst>
            </p:nvPr>
          </p:nvSpPr>
          <p:spPr>
            <a:xfrm>
              <a:off x="5334000" y="2771775"/>
              <a:ext cx="66676" cy="115642"/>
            </a:xfrm>
            <a:custGeom>
              <a:avLst/>
              <a:gdLst/>
              <a:ahLst/>
              <a:cxnLst/>
              <a:rect l="0" t="0" r="0" b="0"/>
              <a:pathLst>
                <a:path w="66676" h="115642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6"/>
                  </a:lnTo>
                  <a:lnTo>
                    <a:pt x="30592" y="13257"/>
                  </a:lnTo>
                  <a:lnTo>
                    <a:pt x="53907" y="55417"/>
                  </a:lnTo>
                  <a:lnTo>
                    <a:pt x="61363" y="82624"/>
                  </a:lnTo>
                  <a:lnTo>
                    <a:pt x="57914" y="111762"/>
                  </a:lnTo>
                  <a:lnTo>
                    <a:pt x="56601" y="114725"/>
                  </a:lnTo>
                  <a:lnTo>
                    <a:pt x="54667" y="115641"/>
                  </a:lnTo>
                  <a:lnTo>
                    <a:pt x="52319" y="115195"/>
                  </a:lnTo>
                  <a:lnTo>
                    <a:pt x="50755" y="112779"/>
                  </a:lnTo>
                  <a:lnTo>
                    <a:pt x="42413" y="69825"/>
                  </a:lnTo>
                  <a:lnTo>
                    <a:pt x="44602" y="58197"/>
                  </a:lnTo>
                  <a:lnTo>
                    <a:pt x="54632" y="35563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"/>
            <p:cNvSpPr/>
            <p:nvPr>
              <p:custDataLst>
                <p:tags r:id="rId78"/>
              </p:custDataLst>
            </p:nvPr>
          </p:nvSpPr>
          <p:spPr>
            <a:xfrm>
              <a:off x="5429953" y="2753776"/>
              <a:ext cx="85023" cy="113250"/>
            </a:xfrm>
            <a:custGeom>
              <a:avLst/>
              <a:gdLst/>
              <a:ahLst/>
              <a:cxnLst/>
              <a:rect l="0" t="0" r="0" b="0"/>
              <a:pathLst>
                <a:path w="85023" h="113250">
                  <a:moveTo>
                    <a:pt x="27872" y="46574"/>
                  </a:moveTo>
                  <a:lnTo>
                    <a:pt x="27872" y="46574"/>
                  </a:lnTo>
                  <a:lnTo>
                    <a:pt x="18739" y="46574"/>
                  </a:lnTo>
                  <a:lnTo>
                    <a:pt x="23520" y="46574"/>
                  </a:lnTo>
                  <a:lnTo>
                    <a:pt x="28760" y="43752"/>
                  </a:lnTo>
                  <a:lnTo>
                    <a:pt x="34617" y="37911"/>
                  </a:lnTo>
                  <a:lnTo>
                    <a:pt x="54582" y="2498"/>
                  </a:lnTo>
                  <a:lnTo>
                    <a:pt x="54145" y="1315"/>
                  </a:lnTo>
                  <a:lnTo>
                    <a:pt x="52796" y="526"/>
                  </a:lnTo>
                  <a:lnTo>
                    <a:pt x="50838" y="0"/>
                  </a:lnTo>
                  <a:lnTo>
                    <a:pt x="37969" y="4317"/>
                  </a:lnTo>
                  <a:lnTo>
                    <a:pt x="20751" y="22412"/>
                  </a:lnTo>
                  <a:lnTo>
                    <a:pt x="7300" y="42825"/>
                  </a:lnTo>
                  <a:lnTo>
                    <a:pt x="1669" y="67336"/>
                  </a:lnTo>
                  <a:lnTo>
                    <a:pt x="0" y="94706"/>
                  </a:lnTo>
                  <a:lnTo>
                    <a:pt x="2940" y="100887"/>
                  </a:lnTo>
                  <a:lnTo>
                    <a:pt x="8076" y="105008"/>
                  </a:lnTo>
                  <a:lnTo>
                    <a:pt x="22249" y="109586"/>
                  </a:lnTo>
                  <a:lnTo>
                    <a:pt x="85022" y="113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9"/>
          <p:cNvGrpSpPr/>
          <p:nvPr/>
        </p:nvGrpSpPr>
        <p:grpSpPr>
          <a:xfrm>
            <a:off x="6021124" y="2735972"/>
            <a:ext cx="293952" cy="138598"/>
            <a:chOff x="6021124" y="2735972"/>
            <a:chExt cx="293952" cy="138598"/>
          </a:xfrm>
        </p:grpSpPr>
        <p:sp>
          <p:nvSpPr>
            <p:cNvPr id="99" name="SMARTInkShape-84"/>
            <p:cNvSpPr/>
            <p:nvPr>
              <p:custDataLst>
                <p:tags r:id="rId74"/>
              </p:custDataLst>
            </p:nvPr>
          </p:nvSpPr>
          <p:spPr>
            <a:xfrm>
              <a:off x="6021124" y="2762642"/>
              <a:ext cx="122502" cy="111928"/>
            </a:xfrm>
            <a:custGeom>
              <a:avLst/>
              <a:gdLst/>
              <a:ahLst/>
              <a:cxnLst/>
              <a:rect l="0" t="0" r="0" b="0"/>
              <a:pathLst>
                <a:path w="122502" h="111928">
                  <a:moveTo>
                    <a:pt x="8201" y="9133"/>
                  </a:moveTo>
                  <a:lnTo>
                    <a:pt x="8201" y="9133"/>
                  </a:lnTo>
                  <a:lnTo>
                    <a:pt x="8201" y="0"/>
                  </a:lnTo>
                  <a:lnTo>
                    <a:pt x="7143" y="15952"/>
                  </a:lnTo>
                  <a:lnTo>
                    <a:pt x="0" y="57656"/>
                  </a:lnTo>
                  <a:lnTo>
                    <a:pt x="6993" y="100730"/>
                  </a:lnTo>
                  <a:lnTo>
                    <a:pt x="8454" y="105122"/>
                  </a:lnTo>
                  <a:lnTo>
                    <a:pt x="10487" y="108051"/>
                  </a:lnTo>
                  <a:lnTo>
                    <a:pt x="12900" y="110003"/>
                  </a:lnTo>
                  <a:lnTo>
                    <a:pt x="15567" y="110247"/>
                  </a:lnTo>
                  <a:lnTo>
                    <a:pt x="21353" y="107694"/>
                  </a:lnTo>
                  <a:lnTo>
                    <a:pt x="30559" y="95251"/>
                  </a:lnTo>
                  <a:lnTo>
                    <a:pt x="36615" y="67325"/>
                  </a:lnTo>
                  <a:lnTo>
                    <a:pt x="41785" y="71648"/>
                  </a:lnTo>
                  <a:lnTo>
                    <a:pt x="44294" y="79604"/>
                  </a:lnTo>
                  <a:lnTo>
                    <a:pt x="46467" y="89137"/>
                  </a:lnTo>
                  <a:lnTo>
                    <a:pt x="56486" y="103880"/>
                  </a:lnTo>
                  <a:lnTo>
                    <a:pt x="59441" y="107222"/>
                  </a:lnTo>
                  <a:lnTo>
                    <a:pt x="68369" y="110937"/>
                  </a:lnTo>
                  <a:lnTo>
                    <a:pt x="73713" y="111927"/>
                  </a:lnTo>
                  <a:lnTo>
                    <a:pt x="82474" y="110205"/>
                  </a:lnTo>
                  <a:lnTo>
                    <a:pt x="86290" y="108264"/>
                  </a:lnTo>
                  <a:lnTo>
                    <a:pt x="93354" y="100464"/>
                  </a:lnTo>
                  <a:lnTo>
                    <a:pt x="116118" y="59704"/>
                  </a:lnTo>
                  <a:lnTo>
                    <a:pt x="121240" y="35546"/>
                  </a:lnTo>
                  <a:lnTo>
                    <a:pt x="12250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5"/>
            <p:cNvSpPr/>
            <p:nvPr>
              <p:custDataLst>
                <p:tags r:id="rId75"/>
              </p:custDataLst>
            </p:nvPr>
          </p:nvSpPr>
          <p:spPr>
            <a:xfrm>
              <a:off x="6193236" y="2735972"/>
              <a:ext cx="121840" cy="128548"/>
            </a:xfrm>
            <a:custGeom>
              <a:avLst/>
              <a:gdLst/>
              <a:ahLst/>
              <a:cxnLst/>
              <a:rect l="0" t="0" r="0" b="0"/>
              <a:pathLst>
                <a:path w="121840" h="128548">
                  <a:moveTo>
                    <a:pt x="7539" y="64378"/>
                  </a:moveTo>
                  <a:lnTo>
                    <a:pt x="7539" y="64378"/>
                  </a:lnTo>
                  <a:lnTo>
                    <a:pt x="15740" y="64378"/>
                  </a:lnTo>
                  <a:lnTo>
                    <a:pt x="16181" y="63320"/>
                  </a:lnTo>
                  <a:lnTo>
                    <a:pt x="16671" y="59322"/>
                  </a:lnTo>
                  <a:lnTo>
                    <a:pt x="17860" y="57832"/>
                  </a:lnTo>
                  <a:lnTo>
                    <a:pt x="22004" y="56177"/>
                  </a:lnTo>
                  <a:lnTo>
                    <a:pt x="27373" y="49797"/>
                  </a:lnTo>
                  <a:lnTo>
                    <a:pt x="48859" y="18308"/>
                  </a:lnTo>
                  <a:lnTo>
                    <a:pt x="49903" y="13556"/>
                  </a:lnTo>
                  <a:lnTo>
                    <a:pt x="49540" y="9330"/>
                  </a:lnTo>
                  <a:lnTo>
                    <a:pt x="46409" y="0"/>
                  </a:lnTo>
                  <a:lnTo>
                    <a:pt x="45094" y="293"/>
                  </a:lnTo>
                  <a:lnTo>
                    <a:pt x="27392" y="16218"/>
                  </a:lnTo>
                  <a:lnTo>
                    <a:pt x="15068" y="33410"/>
                  </a:lnTo>
                  <a:lnTo>
                    <a:pt x="2480" y="71275"/>
                  </a:lnTo>
                  <a:lnTo>
                    <a:pt x="0" y="87199"/>
                  </a:lnTo>
                  <a:lnTo>
                    <a:pt x="4540" y="101332"/>
                  </a:lnTo>
                  <a:lnTo>
                    <a:pt x="13614" y="113610"/>
                  </a:lnTo>
                  <a:lnTo>
                    <a:pt x="24703" y="122595"/>
                  </a:lnTo>
                  <a:lnTo>
                    <a:pt x="52959" y="128547"/>
                  </a:lnTo>
                  <a:lnTo>
                    <a:pt x="121839" y="12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86"/>
          <p:cNvSpPr/>
          <p:nvPr>
            <p:custDataLst>
              <p:tags r:id="rId1"/>
            </p:custDataLst>
          </p:nvPr>
        </p:nvSpPr>
        <p:spPr>
          <a:xfrm>
            <a:off x="6693062" y="2553844"/>
            <a:ext cx="298289" cy="487784"/>
          </a:xfrm>
          <a:custGeom>
            <a:avLst/>
            <a:gdLst/>
            <a:ahLst/>
            <a:cxnLst/>
            <a:rect l="0" t="0" r="0" b="0"/>
            <a:pathLst>
              <a:path w="298289" h="487784">
                <a:moveTo>
                  <a:pt x="107788" y="189356"/>
                </a:moveTo>
                <a:lnTo>
                  <a:pt x="107788" y="189356"/>
                </a:lnTo>
                <a:lnTo>
                  <a:pt x="102732" y="189356"/>
                </a:lnTo>
                <a:lnTo>
                  <a:pt x="101243" y="187239"/>
                </a:lnTo>
                <a:lnTo>
                  <a:pt x="98656" y="172954"/>
                </a:lnTo>
                <a:lnTo>
                  <a:pt x="88267" y="166034"/>
                </a:lnTo>
                <a:lnTo>
                  <a:pt x="71782" y="162337"/>
                </a:lnTo>
                <a:lnTo>
                  <a:pt x="53493" y="166299"/>
                </a:lnTo>
                <a:lnTo>
                  <a:pt x="24843" y="187679"/>
                </a:lnTo>
                <a:lnTo>
                  <a:pt x="20741" y="191413"/>
                </a:lnTo>
                <a:lnTo>
                  <a:pt x="9912" y="211838"/>
                </a:lnTo>
                <a:lnTo>
                  <a:pt x="0" y="243054"/>
                </a:lnTo>
                <a:lnTo>
                  <a:pt x="1005" y="252671"/>
                </a:lnTo>
                <a:lnTo>
                  <a:pt x="10587" y="269002"/>
                </a:lnTo>
                <a:lnTo>
                  <a:pt x="19785" y="277671"/>
                </a:lnTo>
                <a:lnTo>
                  <a:pt x="23719" y="279983"/>
                </a:lnTo>
                <a:lnTo>
                  <a:pt x="36557" y="279729"/>
                </a:lnTo>
                <a:lnTo>
                  <a:pt x="50730" y="276088"/>
                </a:lnTo>
                <a:lnTo>
                  <a:pt x="60558" y="270943"/>
                </a:lnTo>
                <a:lnTo>
                  <a:pt x="72039" y="257039"/>
                </a:lnTo>
                <a:lnTo>
                  <a:pt x="85807" y="222454"/>
                </a:lnTo>
                <a:lnTo>
                  <a:pt x="89411" y="179839"/>
                </a:lnTo>
                <a:lnTo>
                  <a:pt x="95169" y="143967"/>
                </a:lnTo>
                <a:lnTo>
                  <a:pt x="98404" y="106528"/>
                </a:lnTo>
                <a:lnTo>
                  <a:pt x="108443" y="61596"/>
                </a:lnTo>
                <a:lnTo>
                  <a:pt x="111400" y="53382"/>
                </a:lnTo>
                <a:lnTo>
                  <a:pt x="123151" y="38612"/>
                </a:lnTo>
                <a:lnTo>
                  <a:pt x="158102" y="7541"/>
                </a:lnTo>
                <a:lnTo>
                  <a:pt x="176436" y="1429"/>
                </a:lnTo>
                <a:lnTo>
                  <a:pt x="185218" y="0"/>
                </a:lnTo>
                <a:lnTo>
                  <a:pt x="187983" y="677"/>
                </a:lnTo>
                <a:lnTo>
                  <a:pt x="189826" y="2187"/>
                </a:lnTo>
                <a:lnTo>
                  <a:pt x="191054" y="4251"/>
                </a:lnTo>
                <a:lnTo>
                  <a:pt x="181659" y="51035"/>
                </a:lnTo>
                <a:lnTo>
                  <a:pt x="170828" y="90537"/>
                </a:lnTo>
                <a:lnTo>
                  <a:pt x="157438" y="133618"/>
                </a:lnTo>
                <a:lnTo>
                  <a:pt x="143548" y="175781"/>
                </a:lnTo>
                <a:lnTo>
                  <a:pt x="137433" y="219670"/>
                </a:lnTo>
                <a:lnTo>
                  <a:pt x="126422" y="264018"/>
                </a:lnTo>
                <a:lnTo>
                  <a:pt x="117454" y="309607"/>
                </a:lnTo>
                <a:lnTo>
                  <a:pt x="110065" y="353750"/>
                </a:lnTo>
                <a:lnTo>
                  <a:pt x="102230" y="392464"/>
                </a:lnTo>
                <a:lnTo>
                  <a:pt x="93729" y="437621"/>
                </a:lnTo>
                <a:lnTo>
                  <a:pt x="88933" y="482174"/>
                </a:lnTo>
                <a:lnTo>
                  <a:pt x="88867" y="486168"/>
                </a:lnTo>
                <a:lnTo>
                  <a:pt x="89883" y="487772"/>
                </a:lnTo>
                <a:lnTo>
                  <a:pt x="91618" y="487783"/>
                </a:lnTo>
                <a:lnTo>
                  <a:pt x="93832" y="486733"/>
                </a:lnTo>
                <a:lnTo>
                  <a:pt x="124389" y="445043"/>
                </a:lnTo>
                <a:lnTo>
                  <a:pt x="147969" y="403427"/>
                </a:lnTo>
                <a:lnTo>
                  <a:pt x="166643" y="356642"/>
                </a:lnTo>
                <a:lnTo>
                  <a:pt x="183794" y="316618"/>
                </a:lnTo>
                <a:lnTo>
                  <a:pt x="193133" y="270667"/>
                </a:lnTo>
                <a:lnTo>
                  <a:pt x="193345" y="267827"/>
                </a:lnTo>
                <a:lnTo>
                  <a:pt x="193463" y="271285"/>
                </a:lnTo>
                <a:lnTo>
                  <a:pt x="195597" y="272550"/>
                </a:lnTo>
                <a:lnTo>
                  <a:pt x="203611" y="273956"/>
                </a:lnTo>
                <a:lnTo>
                  <a:pt x="243348" y="261725"/>
                </a:lnTo>
                <a:lnTo>
                  <a:pt x="298288" y="2465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87"/>
          <p:cNvSpPr/>
          <p:nvPr>
            <p:custDataLst>
              <p:tags r:id="rId2"/>
            </p:custDataLst>
          </p:nvPr>
        </p:nvSpPr>
        <p:spPr>
          <a:xfrm>
            <a:off x="7279682" y="2567843"/>
            <a:ext cx="416519" cy="304669"/>
          </a:xfrm>
          <a:custGeom>
            <a:avLst/>
            <a:gdLst/>
            <a:ahLst/>
            <a:cxnLst/>
            <a:rect l="0" t="0" r="0" b="0"/>
            <a:pathLst>
              <a:path w="416519" h="304669">
                <a:moveTo>
                  <a:pt x="121243" y="13432"/>
                </a:moveTo>
                <a:lnTo>
                  <a:pt x="121243" y="13432"/>
                </a:lnTo>
                <a:lnTo>
                  <a:pt x="129443" y="5231"/>
                </a:lnTo>
                <a:lnTo>
                  <a:pt x="125319" y="9356"/>
                </a:lnTo>
                <a:lnTo>
                  <a:pt x="111418" y="54340"/>
                </a:lnTo>
                <a:lnTo>
                  <a:pt x="99282" y="93287"/>
                </a:lnTo>
                <a:lnTo>
                  <a:pt x="86331" y="138685"/>
                </a:lnTo>
                <a:lnTo>
                  <a:pt x="76168" y="176697"/>
                </a:lnTo>
                <a:lnTo>
                  <a:pt x="66791" y="223874"/>
                </a:lnTo>
                <a:lnTo>
                  <a:pt x="64626" y="268902"/>
                </a:lnTo>
                <a:lnTo>
                  <a:pt x="69307" y="293620"/>
                </a:lnTo>
                <a:lnTo>
                  <a:pt x="72861" y="298649"/>
                </a:lnTo>
                <a:lnTo>
                  <a:pt x="77346" y="302001"/>
                </a:lnTo>
                <a:lnTo>
                  <a:pt x="82454" y="304237"/>
                </a:lnTo>
                <a:lnTo>
                  <a:pt x="86917" y="304668"/>
                </a:lnTo>
                <a:lnTo>
                  <a:pt x="94698" y="302326"/>
                </a:lnTo>
                <a:lnTo>
                  <a:pt x="101684" y="292113"/>
                </a:lnTo>
                <a:lnTo>
                  <a:pt x="105029" y="284944"/>
                </a:lnTo>
                <a:lnTo>
                  <a:pt x="105923" y="265690"/>
                </a:lnTo>
                <a:lnTo>
                  <a:pt x="97653" y="231050"/>
                </a:lnTo>
                <a:lnTo>
                  <a:pt x="92817" y="218836"/>
                </a:lnTo>
                <a:lnTo>
                  <a:pt x="78976" y="202442"/>
                </a:lnTo>
                <a:lnTo>
                  <a:pt x="36028" y="179590"/>
                </a:lnTo>
                <a:lnTo>
                  <a:pt x="0" y="166431"/>
                </a:lnTo>
                <a:lnTo>
                  <a:pt x="198" y="166231"/>
                </a:lnTo>
                <a:lnTo>
                  <a:pt x="3240" y="166009"/>
                </a:lnTo>
                <a:lnTo>
                  <a:pt x="24355" y="150777"/>
                </a:lnTo>
                <a:lnTo>
                  <a:pt x="28077" y="149446"/>
                </a:lnTo>
                <a:lnTo>
                  <a:pt x="68634" y="114444"/>
                </a:lnTo>
                <a:lnTo>
                  <a:pt x="114037" y="75822"/>
                </a:lnTo>
                <a:lnTo>
                  <a:pt x="152918" y="30185"/>
                </a:lnTo>
                <a:lnTo>
                  <a:pt x="182332" y="0"/>
                </a:lnTo>
                <a:lnTo>
                  <a:pt x="184193" y="244"/>
                </a:lnTo>
                <a:lnTo>
                  <a:pt x="185435" y="2523"/>
                </a:lnTo>
                <a:lnTo>
                  <a:pt x="186263" y="6160"/>
                </a:lnTo>
                <a:lnTo>
                  <a:pt x="181045" y="50017"/>
                </a:lnTo>
                <a:lnTo>
                  <a:pt x="178120" y="94239"/>
                </a:lnTo>
                <a:lnTo>
                  <a:pt x="172080" y="140857"/>
                </a:lnTo>
                <a:lnTo>
                  <a:pt x="168762" y="185008"/>
                </a:lnTo>
                <a:lnTo>
                  <a:pt x="161517" y="223321"/>
                </a:lnTo>
                <a:lnTo>
                  <a:pt x="159470" y="266306"/>
                </a:lnTo>
                <a:lnTo>
                  <a:pt x="159380" y="259220"/>
                </a:lnTo>
                <a:lnTo>
                  <a:pt x="165004" y="249318"/>
                </a:lnTo>
                <a:lnTo>
                  <a:pt x="172443" y="238920"/>
                </a:lnTo>
                <a:lnTo>
                  <a:pt x="191419" y="202207"/>
                </a:lnTo>
                <a:lnTo>
                  <a:pt x="193426" y="200666"/>
                </a:lnTo>
                <a:lnTo>
                  <a:pt x="194765" y="200696"/>
                </a:lnTo>
                <a:lnTo>
                  <a:pt x="201970" y="208349"/>
                </a:lnTo>
                <a:lnTo>
                  <a:pt x="204746" y="216831"/>
                </a:lnTo>
                <a:lnTo>
                  <a:pt x="211894" y="254960"/>
                </a:lnTo>
                <a:lnTo>
                  <a:pt x="220187" y="271027"/>
                </a:lnTo>
                <a:lnTo>
                  <a:pt x="223189" y="273004"/>
                </a:lnTo>
                <a:lnTo>
                  <a:pt x="226248" y="273263"/>
                </a:lnTo>
                <a:lnTo>
                  <a:pt x="248877" y="266075"/>
                </a:lnTo>
                <a:lnTo>
                  <a:pt x="260166" y="257657"/>
                </a:lnTo>
                <a:lnTo>
                  <a:pt x="304349" y="211382"/>
                </a:lnTo>
                <a:lnTo>
                  <a:pt x="313748" y="200893"/>
                </a:lnTo>
                <a:lnTo>
                  <a:pt x="327154" y="172277"/>
                </a:lnTo>
                <a:lnTo>
                  <a:pt x="329175" y="164110"/>
                </a:lnTo>
                <a:lnTo>
                  <a:pt x="327598" y="161509"/>
                </a:lnTo>
                <a:lnTo>
                  <a:pt x="324430" y="159775"/>
                </a:lnTo>
                <a:lnTo>
                  <a:pt x="320201" y="158619"/>
                </a:lnTo>
                <a:lnTo>
                  <a:pt x="309858" y="160157"/>
                </a:lnTo>
                <a:lnTo>
                  <a:pt x="304136" y="162049"/>
                </a:lnTo>
                <a:lnTo>
                  <a:pt x="294956" y="172617"/>
                </a:lnTo>
                <a:lnTo>
                  <a:pt x="278175" y="206746"/>
                </a:lnTo>
                <a:lnTo>
                  <a:pt x="275656" y="219647"/>
                </a:lnTo>
                <a:lnTo>
                  <a:pt x="277102" y="226050"/>
                </a:lnTo>
                <a:lnTo>
                  <a:pt x="291809" y="248714"/>
                </a:lnTo>
                <a:lnTo>
                  <a:pt x="295278" y="252837"/>
                </a:lnTo>
                <a:lnTo>
                  <a:pt x="315331" y="263696"/>
                </a:lnTo>
                <a:lnTo>
                  <a:pt x="331268" y="268559"/>
                </a:lnTo>
                <a:lnTo>
                  <a:pt x="416518" y="2610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22"/>
          <p:cNvGrpSpPr/>
          <p:nvPr/>
        </p:nvGrpSpPr>
        <p:grpSpPr>
          <a:xfrm>
            <a:off x="8143875" y="2553092"/>
            <a:ext cx="1304926" cy="321375"/>
            <a:chOff x="8143875" y="2553092"/>
            <a:chExt cx="1304926" cy="321375"/>
          </a:xfrm>
        </p:grpSpPr>
        <p:sp>
          <p:nvSpPr>
            <p:cNvPr id="104" name="SMARTInkShape-88"/>
            <p:cNvSpPr/>
            <p:nvPr>
              <p:custDataLst>
                <p:tags r:id="rId64"/>
              </p:custDataLst>
            </p:nvPr>
          </p:nvSpPr>
          <p:spPr>
            <a:xfrm>
              <a:off x="8143875" y="2726419"/>
              <a:ext cx="133351" cy="138398"/>
            </a:xfrm>
            <a:custGeom>
              <a:avLst/>
              <a:gdLst/>
              <a:ahLst/>
              <a:cxnLst/>
              <a:rect l="0" t="0" r="0" b="0"/>
              <a:pathLst>
                <a:path w="133351" h="138398">
                  <a:moveTo>
                    <a:pt x="0" y="54881"/>
                  </a:moveTo>
                  <a:lnTo>
                    <a:pt x="0" y="54881"/>
                  </a:lnTo>
                  <a:lnTo>
                    <a:pt x="0" y="46680"/>
                  </a:lnTo>
                  <a:lnTo>
                    <a:pt x="1058" y="46239"/>
                  </a:lnTo>
                  <a:lnTo>
                    <a:pt x="5056" y="45748"/>
                  </a:lnTo>
                  <a:lnTo>
                    <a:pt x="10361" y="48353"/>
                  </a:lnTo>
                  <a:lnTo>
                    <a:pt x="16246" y="51979"/>
                  </a:lnTo>
                  <a:lnTo>
                    <a:pt x="26569" y="54021"/>
                  </a:lnTo>
                  <a:lnTo>
                    <a:pt x="36856" y="54499"/>
                  </a:lnTo>
                  <a:lnTo>
                    <a:pt x="45661" y="51889"/>
                  </a:lnTo>
                  <a:lnTo>
                    <a:pt x="82993" y="32481"/>
                  </a:lnTo>
                  <a:lnTo>
                    <a:pt x="87078" y="28306"/>
                  </a:lnTo>
                  <a:lnTo>
                    <a:pt x="91618" y="18023"/>
                  </a:lnTo>
                  <a:lnTo>
                    <a:pt x="91770" y="13376"/>
                  </a:lnTo>
                  <a:lnTo>
                    <a:pt x="89118" y="5389"/>
                  </a:lnTo>
                  <a:lnTo>
                    <a:pt x="85870" y="2837"/>
                  </a:lnTo>
                  <a:lnTo>
                    <a:pt x="76618" y="0"/>
                  </a:lnTo>
                  <a:lnTo>
                    <a:pt x="65449" y="1562"/>
                  </a:lnTo>
                  <a:lnTo>
                    <a:pt x="59508" y="3459"/>
                  </a:lnTo>
                  <a:lnTo>
                    <a:pt x="47261" y="14035"/>
                  </a:lnTo>
                  <a:lnTo>
                    <a:pt x="31290" y="37840"/>
                  </a:lnTo>
                  <a:lnTo>
                    <a:pt x="24490" y="55774"/>
                  </a:lnTo>
                  <a:lnTo>
                    <a:pt x="21468" y="74328"/>
                  </a:lnTo>
                  <a:lnTo>
                    <a:pt x="25768" y="93158"/>
                  </a:lnTo>
                  <a:lnTo>
                    <a:pt x="34736" y="109993"/>
                  </a:lnTo>
                  <a:lnTo>
                    <a:pt x="51684" y="125421"/>
                  </a:lnTo>
                  <a:lnTo>
                    <a:pt x="63893" y="133151"/>
                  </a:lnTo>
                  <a:lnTo>
                    <a:pt x="87723" y="138397"/>
                  </a:lnTo>
                  <a:lnTo>
                    <a:pt x="133350" y="1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"/>
            <p:cNvSpPr/>
            <p:nvPr>
              <p:custDataLst>
                <p:tags r:id="rId65"/>
              </p:custDataLst>
            </p:nvPr>
          </p:nvSpPr>
          <p:spPr>
            <a:xfrm>
              <a:off x="8355137" y="2678750"/>
              <a:ext cx="55439" cy="195717"/>
            </a:xfrm>
            <a:custGeom>
              <a:avLst/>
              <a:gdLst/>
              <a:ahLst/>
              <a:cxnLst/>
              <a:rect l="0" t="0" r="0" b="0"/>
              <a:pathLst>
                <a:path w="55439" h="195717">
                  <a:moveTo>
                    <a:pt x="55438" y="35875"/>
                  </a:moveTo>
                  <a:lnTo>
                    <a:pt x="55438" y="35875"/>
                  </a:lnTo>
                  <a:lnTo>
                    <a:pt x="55438" y="17561"/>
                  </a:lnTo>
                  <a:lnTo>
                    <a:pt x="52616" y="9038"/>
                  </a:lnTo>
                  <a:lnTo>
                    <a:pt x="50382" y="5284"/>
                  </a:lnTo>
                  <a:lnTo>
                    <a:pt x="46776" y="2781"/>
                  </a:lnTo>
                  <a:lnTo>
                    <a:pt x="37124" y="0"/>
                  </a:lnTo>
                  <a:lnTo>
                    <a:pt x="32645" y="317"/>
                  </a:lnTo>
                  <a:lnTo>
                    <a:pt x="9450" y="11228"/>
                  </a:lnTo>
                  <a:lnTo>
                    <a:pt x="5729" y="16269"/>
                  </a:lnTo>
                  <a:lnTo>
                    <a:pt x="493" y="37474"/>
                  </a:lnTo>
                  <a:lnTo>
                    <a:pt x="0" y="57633"/>
                  </a:lnTo>
                  <a:lnTo>
                    <a:pt x="7144" y="78070"/>
                  </a:lnTo>
                  <a:lnTo>
                    <a:pt x="32458" y="124939"/>
                  </a:lnTo>
                  <a:lnTo>
                    <a:pt x="50080" y="170381"/>
                  </a:lnTo>
                  <a:lnTo>
                    <a:pt x="48470" y="179617"/>
                  </a:lnTo>
                  <a:lnTo>
                    <a:pt x="41615" y="190766"/>
                  </a:lnTo>
                  <a:lnTo>
                    <a:pt x="33066" y="194674"/>
                  </a:lnTo>
                  <a:lnTo>
                    <a:pt x="27823" y="195716"/>
                  </a:lnTo>
                  <a:lnTo>
                    <a:pt x="23270" y="195353"/>
                  </a:lnTo>
                  <a:lnTo>
                    <a:pt x="15389" y="192126"/>
                  </a:lnTo>
                  <a:lnTo>
                    <a:pt x="7813" y="15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0"/>
            <p:cNvSpPr/>
            <p:nvPr>
              <p:custDataLst>
                <p:tags r:id="rId66"/>
              </p:custDataLst>
            </p:nvPr>
          </p:nvSpPr>
          <p:spPr>
            <a:xfrm>
              <a:off x="8525710" y="2553092"/>
              <a:ext cx="65841" cy="301660"/>
            </a:xfrm>
            <a:custGeom>
              <a:avLst/>
              <a:gdLst/>
              <a:ahLst/>
              <a:cxnLst/>
              <a:rect l="0" t="0" r="0" b="0"/>
              <a:pathLst>
                <a:path w="65841" h="301660">
                  <a:moveTo>
                    <a:pt x="65840" y="9133"/>
                  </a:moveTo>
                  <a:lnTo>
                    <a:pt x="65840" y="9133"/>
                  </a:lnTo>
                  <a:lnTo>
                    <a:pt x="65840" y="0"/>
                  </a:lnTo>
                  <a:lnTo>
                    <a:pt x="60784" y="4781"/>
                  </a:lnTo>
                  <a:lnTo>
                    <a:pt x="52583" y="23013"/>
                  </a:lnTo>
                  <a:lnTo>
                    <a:pt x="46877" y="63106"/>
                  </a:lnTo>
                  <a:lnTo>
                    <a:pt x="36655" y="102070"/>
                  </a:lnTo>
                  <a:lnTo>
                    <a:pt x="27559" y="141798"/>
                  </a:lnTo>
                  <a:lnTo>
                    <a:pt x="15004" y="183035"/>
                  </a:lnTo>
                  <a:lnTo>
                    <a:pt x="3391" y="226772"/>
                  </a:lnTo>
                  <a:lnTo>
                    <a:pt x="0" y="270532"/>
                  </a:lnTo>
                  <a:lnTo>
                    <a:pt x="594" y="285119"/>
                  </a:lnTo>
                  <a:lnTo>
                    <a:pt x="4386" y="295130"/>
                  </a:lnTo>
                  <a:lnTo>
                    <a:pt x="6879" y="298222"/>
                  </a:lnTo>
                  <a:lnTo>
                    <a:pt x="12471" y="301659"/>
                  </a:lnTo>
                  <a:lnTo>
                    <a:pt x="16503" y="300459"/>
                  </a:lnTo>
                  <a:lnTo>
                    <a:pt x="37265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1"/>
            <p:cNvSpPr/>
            <p:nvPr>
              <p:custDataLst>
                <p:tags r:id="rId67"/>
              </p:custDataLst>
            </p:nvPr>
          </p:nvSpPr>
          <p:spPr>
            <a:xfrm>
              <a:off x="8488100" y="2733675"/>
              <a:ext cx="112976" cy="1"/>
            </a:xfrm>
            <a:custGeom>
              <a:avLst/>
              <a:gdLst/>
              <a:ahLst/>
              <a:cxnLst/>
              <a:rect l="0" t="0" r="0" b="0"/>
              <a:pathLst>
                <a:path w="112976" h="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2558" y="0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2"/>
            <p:cNvSpPr/>
            <p:nvPr>
              <p:custDataLst>
                <p:tags r:id="rId68"/>
              </p:custDataLst>
            </p:nvPr>
          </p:nvSpPr>
          <p:spPr>
            <a:xfrm>
              <a:off x="8648700" y="27527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15317" y="23370"/>
                  </a:lnTo>
                  <a:lnTo>
                    <a:pt x="4977" y="6837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3"/>
            <p:cNvSpPr/>
            <p:nvPr>
              <p:custDataLst>
                <p:tags r:id="rId69"/>
              </p:custDataLst>
            </p:nvPr>
          </p:nvSpPr>
          <p:spPr>
            <a:xfrm>
              <a:off x="8696325" y="26384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4"/>
            <p:cNvSpPr/>
            <p:nvPr>
              <p:custDataLst>
                <p:tags r:id="rId70"/>
              </p:custDataLst>
            </p:nvPr>
          </p:nvSpPr>
          <p:spPr>
            <a:xfrm>
              <a:off x="8763418" y="2724150"/>
              <a:ext cx="171033" cy="139888"/>
            </a:xfrm>
            <a:custGeom>
              <a:avLst/>
              <a:gdLst/>
              <a:ahLst/>
              <a:cxnLst/>
              <a:rect l="0" t="0" r="0" b="0"/>
              <a:pathLst>
                <a:path w="171033" h="139888">
                  <a:moveTo>
                    <a:pt x="47207" y="0"/>
                  </a:moveTo>
                  <a:lnTo>
                    <a:pt x="47207" y="0"/>
                  </a:lnTo>
                  <a:lnTo>
                    <a:pt x="47207" y="5056"/>
                  </a:lnTo>
                  <a:lnTo>
                    <a:pt x="44385" y="10361"/>
                  </a:lnTo>
                  <a:lnTo>
                    <a:pt x="42150" y="13257"/>
                  </a:lnTo>
                  <a:lnTo>
                    <a:pt x="33016" y="58314"/>
                  </a:lnTo>
                  <a:lnTo>
                    <a:pt x="15614" y="104928"/>
                  </a:lnTo>
                  <a:lnTo>
                    <a:pt x="521" y="139887"/>
                  </a:lnTo>
                  <a:lnTo>
                    <a:pt x="0" y="135903"/>
                  </a:lnTo>
                  <a:lnTo>
                    <a:pt x="826" y="126018"/>
                  </a:lnTo>
                  <a:lnTo>
                    <a:pt x="12864" y="84759"/>
                  </a:lnTo>
                  <a:lnTo>
                    <a:pt x="37704" y="37722"/>
                  </a:lnTo>
                  <a:lnTo>
                    <a:pt x="40872" y="31498"/>
                  </a:lnTo>
                  <a:lnTo>
                    <a:pt x="45101" y="27349"/>
                  </a:lnTo>
                  <a:lnTo>
                    <a:pt x="63053" y="20143"/>
                  </a:lnTo>
                  <a:lnTo>
                    <a:pt x="65179" y="21895"/>
                  </a:lnTo>
                  <a:lnTo>
                    <a:pt x="70365" y="29487"/>
                  </a:lnTo>
                  <a:lnTo>
                    <a:pt x="75069" y="62405"/>
                  </a:lnTo>
                  <a:lnTo>
                    <a:pt x="75307" y="67003"/>
                  </a:lnTo>
                  <a:lnTo>
                    <a:pt x="72749" y="74935"/>
                  </a:lnTo>
                  <a:lnTo>
                    <a:pt x="67540" y="83594"/>
                  </a:lnTo>
                  <a:lnTo>
                    <a:pt x="81719" y="69037"/>
                  </a:lnTo>
                  <a:lnTo>
                    <a:pt x="117300" y="26026"/>
                  </a:lnTo>
                  <a:lnTo>
                    <a:pt x="135120" y="8652"/>
                  </a:lnTo>
                  <a:lnTo>
                    <a:pt x="143782" y="3846"/>
                  </a:lnTo>
                  <a:lnTo>
                    <a:pt x="147574" y="3622"/>
                  </a:lnTo>
                  <a:lnTo>
                    <a:pt x="154609" y="6196"/>
                  </a:lnTo>
                  <a:lnTo>
                    <a:pt x="161263" y="13690"/>
                  </a:lnTo>
                  <a:lnTo>
                    <a:pt x="166690" y="24076"/>
                  </a:lnTo>
                  <a:lnTo>
                    <a:pt x="170459" y="64332"/>
                  </a:lnTo>
                  <a:lnTo>
                    <a:pt x="17103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"/>
            <p:cNvSpPr/>
            <p:nvPr>
              <p:custDataLst>
                <p:tags r:id="rId71"/>
              </p:custDataLst>
            </p:nvPr>
          </p:nvSpPr>
          <p:spPr>
            <a:xfrm>
              <a:off x="9006953" y="2565146"/>
              <a:ext cx="327548" cy="270734"/>
            </a:xfrm>
            <a:custGeom>
              <a:avLst/>
              <a:gdLst/>
              <a:ahLst/>
              <a:cxnLst/>
              <a:rect l="0" t="0" r="0" b="0"/>
              <a:pathLst>
                <a:path w="327548" h="270734">
                  <a:moveTo>
                    <a:pt x="60847" y="216154"/>
                  </a:moveTo>
                  <a:lnTo>
                    <a:pt x="60847" y="216154"/>
                  </a:lnTo>
                  <a:lnTo>
                    <a:pt x="68387" y="198254"/>
                  </a:lnTo>
                  <a:lnTo>
                    <a:pt x="70257" y="180003"/>
                  </a:lnTo>
                  <a:lnTo>
                    <a:pt x="64676" y="178920"/>
                  </a:lnTo>
                  <a:lnTo>
                    <a:pt x="60225" y="178631"/>
                  </a:lnTo>
                  <a:lnTo>
                    <a:pt x="52456" y="181133"/>
                  </a:lnTo>
                  <a:lnTo>
                    <a:pt x="28733" y="201475"/>
                  </a:lnTo>
                  <a:lnTo>
                    <a:pt x="4903" y="242482"/>
                  </a:lnTo>
                  <a:lnTo>
                    <a:pt x="1326" y="249581"/>
                  </a:lnTo>
                  <a:lnTo>
                    <a:pt x="0" y="255372"/>
                  </a:lnTo>
                  <a:lnTo>
                    <a:pt x="174" y="260291"/>
                  </a:lnTo>
                  <a:lnTo>
                    <a:pt x="1349" y="264629"/>
                  </a:lnTo>
                  <a:lnTo>
                    <a:pt x="3191" y="267520"/>
                  </a:lnTo>
                  <a:lnTo>
                    <a:pt x="5476" y="269448"/>
                  </a:lnTo>
                  <a:lnTo>
                    <a:pt x="8057" y="270733"/>
                  </a:lnTo>
                  <a:lnTo>
                    <a:pt x="16571" y="269339"/>
                  </a:lnTo>
                  <a:lnTo>
                    <a:pt x="39283" y="259821"/>
                  </a:lnTo>
                  <a:lnTo>
                    <a:pt x="79085" y="229059"/>
                  </a:lnTo>
                  <a:lnTo>
                    <a:pt x="82532" y="227932"/>
                  </a:lnTo>
                  <a:lnTo>
                    <a:pt x="84829" y="228240"/>
                  </a:lnTo>
                  <a:lnTo>
                    <a:pt x="86359" y="229503"/>
                  </a:lnTo>
                  <a:lnTo>
                    <a:pt x="87379" y="231403"/>
                  </a:lnTo>
                  <a:lnTo>
                    <a:pt x="89369" y="258427"/>
                  </a:lnTo>
                  <a:lnTo>
                    <a:pt x="90445" y="260211"/>
                  </a:lnTo>
                  <a:lnTo>
                    <a:pt x="92221" y="261400"/>
                  </a:lnTo>
                  <a:lnTo>
                    <a:pt x="94463" y="262193"/>
                  </a:lnTo>
                  <a:lnTo>
                    <a:pt x="102599" y="260252"/>
                  </a:lnTo>
                  <a:lnTo>
                    <a:pt x="107731" y="258252"/>
                  </a:lnTo>
                  <a:lnTo>
                    <a:pt x="151811" y="219889"/>
                  </a:lnTo>
                  <a:lnTo>
                    <a:pt x="187606" y="174912"/>
                  </a:lnTo>
                  <a:lnTo>
                    <a:pt x="217376" y="134665"/>
                  </a:lnTo>
                  <a:lnTo>
                    <a:pt x="242011" y="90657"/>
                  </a:lnTo>
                  <a:lnTo>
                    <a:pt x="267260" y="51312"/>
                  </a:lnTo>
                  <a:lnTo>
                    <a:pt x="292068" y="6936"/>
                  </a:lnTo>
                  <a:lnTo>
                    <a:pt x="296926" y="0"/>
                  </a:lnTo>
                  <a:lnTo>
                    <a:pt x="266358" y="47048"/>
                  </a:lnTo>
                  <a:lnTo>
                    <a:pt x="244474" y="93419"/>
                  </a:lnTo>
                  <a:lnTo>
                    <a:pt x="229645" y="133231"/>
                  </a:lnTo>
                  <a:lnTo>
                    <a:pt x="213315" y="178423"/>
                  </a:lnTo>
                  <a:lnTo>
                    <a:pt x="204985" y="217065"/>
                  </a:lnTo>
                  <a:lnTo>
                    <a:pt x="204283" y="226437"/>
                  </a:lnTo>
                  <a:lnTo>
                    <a:pt x="208946" y="242719"/>
                  </a:lnTo>
                  <a:lnTo>
                    <a:pt x="212496" y="246564"/>
                  </a:lnTo>
                  <a:lnTo>
                    <a:pt x="222084" y="250836"/>
                  </a:lnTo>
                  <a:lnTo>
                    <a:pt x="226548" y="250917"/>
                  </a:lnTo>
                  <a:lnTo>
                    <a:pt x="234328" y="248185"/>
                  </a:lnTo>
                  <a:lnTo>
                    <a:pt x="278207" y="208240"/>
                  </a:lnTo>
                  <a:lnTo>
                    <a:pt x="315621" y="162726"/>
                  </a:lnTo>
                  <a:lnTo>
                    <a:pt x="315364" y="161485"/>
                  </a:lnTo>
                  <a:lnTo>
                    <a:pt x="314133" y="160658"/>
                  </a:lnTo>
                  <a:lnTo>
                    <a:pt x="312254" y="160107"/>
                  </a:lnTo>
                  <a:lnTo>
                    <a:pt x="299497" y="164387"/>
                  </a:lnTo>
                  <a:lnTo>
                    <a:pt x="291091" y="172333"/>
                  </a:lnTo>
                  <a:lnTo>
                    <a:pt x="280410" y="191528"/>
                  </a:lnTo>
                  <a:lnTo>
                    <a:pt x="265927" y="227970"/>
                  </a:lnTo>
                  <a:lnTo>
                    <a:pt x="265300" y="232498"/>
                  </a:lnTo>
                  <a:lnTo>
                    <a:pt x="267426" y="243173"/>
                  </a:lnTo>
                  <a:lnTo>
                    <a:pt x="269474" y="246867"/>
                  </a:lnTo>
                  <a:lnTo>
                    <a:pt x="271898" y="249329"/>
                  </a:lnTo>
                  <a:lnTo>
                    <a:pt x="274573" y="250971"/>
                  </a:lnTo>
                  <a:lnTo>
                    <a:pt x="294073" y="253605"/>
                  </a:lnTo>
                  <a:lnTo>
                    <a:pt x="305967" y="253966"/>
                  </a:lnTo>
                  <a:lnTo>
                    <a:pt x="327547" y="244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"/>
            <p:cNvSpPr/>
            <p:nvPr>
              <p:custDataLst>
                <p:tags r:id="rId72"/>
              </p:custDataLst>
            </p:nvPr>
          </p:nvSpPr>
          <p:spPr>
            <a:xfrm>
              <a:off x="9211066" y="2647950"/>
              <a:ext cx="132960" cy="19051"/>
            </a:xfrm>
            <a:custGeom>
              <a:avLst/>
              <a:gdLst/>
              <a:ahLst/>
              <a:cxnLst/>
              <a:rect l="0" t="0" r="0" b="0"/>
              <a:pathLst>
                <a:path w="132960" h="19051">
                  <a:moveTo>
                    <a:pt x="9134" y="19050"/>
                  </a:moveTo>
                  <a:lnTo>
                    <a:pt x="9134" y="19050"/>
                  </a:lnTo>
                  <a:lnTo>
                    <a:pt x="933" y="10849"/>
                  </a:lnTo>
                  <a:lnTo>
                    <a:pt x="0" y="4861"/>
                  </a:lnTo>
                  <a:lnTo>
                    <a:pt x="3044" y="3241"/>
                  </a:lnTo>
                  <a:lnTo>
                    <a:pt x="44472" y="426"/>
                  </a:lnTo>
                  <a:lnTo>
                    <a:pt x="91334" y="84"/>
                  </a:lnTo>
                  <a:lnTo>
                    <a:pt x="132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7"/>
            <p:cNvSpPr/>
            <p:nvPr>
              <p:custDataLst>
                <p:tags r:id="rId73"/>
              </p:custDataLst>
            </p:nvPr>
          </p:nvSpPr>
          <p:spPr>
            <a:xfrm>
              <a:off x="9448800" y="2790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3"/>
          <p:cNvGrpSpPr/>
          <p:nvPr/>
        </p:nvGrpSpPr>
        <p:grpSpPr>
          <a:xfrm>
            <a:off x="4801192" y="3356837"/>
            <a:ext cx="247059" cy="159228"/>
            <a:chOff x="4801192" y="3356837"/>
            <a:chExt cx="247059" cy="159228"/>
          </a:xfrm>
        </p:grpSpPr>
        <p:sp>
          <p:nvSpPr>
            <p:cNvPr id="115" name="SMARTInkShape-98"/>
            <p:cNvSpPr/>
            <p:nvPr>
              <p:custDataLst>
                <p:tags r:id="rId62"/>
              </p:custDataLst>
            </p:nvPr>
          </p:nvSpPr>
          <p:spPr>
            <a:xfrm>
              <a:off x="4801192" y="3356837"/>
              <a:ext cx="92219" cy="145050"/>
            </a:xfrm>
            <a:custGeom>
              <a:avLst/>
              <a:gdLst/>
              <a:ahLst/>
              <a:cxnLst/>
              <a:rect l="0" t="0" r="0" b="0"/>
              <a:pathLst>
                <a:path w="92219" h="145050">
                  <a:moveTo>
                    <a:pt x="66083" y="5488"/>
                  </a:moveTo>
                  <a:lnTo>
                    <a:pt x="66083" y="5488"/>
                  </a:lnTo>
                  <a:lnTo>
                    <a:pt x="61026" y="431"/>
                  </a:lnTo>
                  <a:lnTo>
                    <a:pt x="58479" y="0"/>
                  </a:lnTo>
                  <a:lnTo>
                    <a:pt x="55722" y="771"/>
                  </a:lnTo>
                  <a:lnTo>
                    <a:pt x="43693" y="9613"/>
                  </a:lnTo>
                  <a:lnTo>
                    <a:pt x="24579" y="30213"/>
                  </a:lnTo>
                  <a:lnTo>
                    <a:pt x="3900" y="69094"/>
                  </a:lnTo>
                  <a:lnTo>
                    <a:pt x="0" y="116170"/>
                  </a:lnTo>
                  <a:lnTo>
                    <a:pt x="2977" y="124784"/>
                  </a:lnTo>
                  <a:lnTo>
                    <a:pt x="14752" y="137178"/>
                  </a:lnTo>
                  <a:lnTo>
                    <a:pt x="27747" y="143392"/>
                  </a:lnTo>
                  <a:lnTo>
                    <a:pt x="34176" y="145049"/>
                  </a:lnTo>
                  <a:lnTo>
                    <a:pt x="40578" y="144037"/>
                  </a:lnTo>
                  <a:lnTo>
                    <a:pt x="53336" y="137268"/>
                  </a:lnTo>
                  <a:lnTo>
                    <a:pt x="72419" y="116501"/>
                  </a:lnTo>
                  <a:lnTo>
                    <a:pt x="89168" y="83155"/>
                  </a:lnTo>
                  <a:lnTo>
                    <a:pt x="92218" y="72462"/>
                  </a:lnTo>
                  <a:lnTo>
                    <a:pt x="90751" y="61360"/>
                  </a:lnTo>
                  <a:lnTo>
                    <a:pt x="86572" y="50428"/>
                  </a:lnTo>
                  <a:lnTo>
                    <a:pt x="81186" y="42042"/>
                  </a:lnTo>
                  <a:lnTo>
                    <a:pt x="67148" y="31371"/>
                  </a:lnTo>
                  <a:lnTo>
                    <a:pt x="49583" y="26562"/>
                  </a:lnTo>
                  <a:lnTo>
                    <a:pt x="27983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"/>
            <p:cNvSpPr/>
            <p:nvPr>
              <p:custDataLst>
                <p:tags r:id="rId63"/>
              </p:custDataLst>
            </p:nvPr>
          </p:nvSpPr>
          <p:spPr>
            <a:xfrm>
              <a:off x="4935274" y="3362325"/>
              <a:ext cx="112977" cy="153740"/>
            </a:xfrm>
            <a:custGeom>
              <a:avLst/>
              <a:gdLst/>
              <a:ahLst/>
              <a:cxnLst/>
              <a:rect l="0" t="0" r="0" b="0"/>
              <a:pathLst>
                <a:path w="112977" h="153740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10408"/>
                  </a:lnTo>
                  <a:lnTo>
                    <a:pt x="4125" y="9918"/>
                  </a:lnTo>
                  <a:lnTo>
                    <a:pt x="9212" y="12522"/>
                  </a:lnTo>
                  <a:lnTo>
                    <a:pt x="30755" y="27911"/>
                  </a:lnTo>
                  <a:lnTo>
                    <a:pt x="55660" y="71166"/>
                  </a:lnTo>
                  <a:lnTo>
                    <a:pt x="58891" y="79194"/>
                  </a:lnTo>
                  <a:lnTo>
                    <a:pt x="59657" y="99403"/>
                  </a:lnTo>
                  <a:lnTo>
                    <a:pt x="51527" y="136757"/>
                  </a:lnTo>
                  <a:lnTo>
                    <a:pt x="42793" y="152822"/>
                  </a:lnTo>
                  <a:lnTo>
                    <a:pt x="39729" y="153739"/>
                  </a:lnTo>
                  <a:lnTo>
                    <a:pt x="36628" y="152235"/>
                  </a:lnTo>
                  <a:lnTo>
                    <a:pt x="33502" y="149115"/>
                  </a:lnTo>
                  <a:lnTo>
                    <a:pt x="29103" y="119442"/>
                  </a:lnTo>
                  <a:lnTo>
                    <a:pt x="32856" y="87249"/>
                  </a:lnTo>
                  <a:lnTo>
                    <a:pt x="55640" y="43497"/>
                  </a:lnTo>
                  <a:lnTo>
                    <a:pt x="61035" y="30621"/>
                  </a:lnTo>
                  <a:lnTo>
                    <a:pt x="79242" y="1236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4"/>
          <p:cNvGrpSpPr/>
          <p:nvPr/>
        </p:nvGrpSpPr>
        <p:grpSpPr>
          <a:xfrm>
            <a:off x="3028950" y="3897557"/>
            <a:ext cx="408631" cy="313215"/>
            <a:chOff x="3028950" y="3897557"/>
            <a:chExt cx="408631" cy="313215"/>
          </a:xfrm>
        </p:grpSpPr>
        <p:sp>
          <p:nvSpPr>
            <p:cNvPr id="118" name="SMARTInkShape-100"/>
            <p:cNvSpPr/>
            <p:nvPr>
              <p:custDataLst>
                <p:tags r:id="rId59"/>
              </p:custDataLst>
            </p:nvPr>
          </p:nvSpPr>
          <p:spPr>
            <a:xfrm>
              <a:off x="3028950" y="3897557"/>
              <a:ext cx="142876" cy="313215"/>
            </a:xfrm>
            <a:custGeom>
              <a:avLst/>
              <a:gdLst/>
              <a:ahLst/>
              <a:cxnLst/>
              <a:rect l="0" t="0" r="0" b="0"/>
              <a:pathLst>
                <a:path w="142876" h="313215">
                  <a:moveTo>
                    <a:pt x="0" y="26743"/>
                  </a:moveTo>
                  <a:lnTo>
                    <a:pt x="0" y="26743"/>
                  </a:lnTo>
                  <a:lnTo>
                    <a:pt x="0" y="13486"/>
                  </a:lnTo>
                  <a:lnTo>
                    <a:pt x="2822" y="7445"/>
                  </a:lnTo>
                  <a:lnTo>
                    <a:pt x="8201" y="0"/>
                  </a:lnTo>
                  <a:lnTo>
                    <a:pt x="8642" y="448"/>
                  </a:lnTo>
                  <a:lnTo>
                    <a:pt x="17692" y="43976"/>
                  </a:lnTo>
                  <a:lnTo>
                    <a:pt x="18782" y="80163"/>
                  </a:lnTo>
                  <a:lnTo>
                    <a:pt x="17912" y="123357"/>
                  </a:lnTo>
                  <a:lnTo>
                    <a:pt x="12480" y="159791"/>
                  </a:lnTo>
                  <a:lnTo>
                    <a:pt x="10400" y="203161"/>
                  </a:lnTo>
                  <a:lnTo>
                    <a:pt x="9785" y="246349"/>
                  </a:lnTo>
                  <a:lnTo>
                    <a:pt x="9560" y="293722"/>
                  </a:lnTo>
                  <a:lnTo>
                    <a:pt x="9532" y="313214"/>
                  </a:lnTo>
                  <a:lnTo>
                    <a:pt x="8467" y="287879"/>
                  </a:lnTo>
                  <a:lnTo>
                    <a:pt x="1325" y="255198"/>
                  </a:lnTo>
                  <a:lnTo>
                    <a:pt x="8720" y="211778"/>
                  </a:lnTo>
                  <a:lnTo>
                    <a:pt x="9493" y="184637"/>
                  </a:lnTo>
                  <a:lnTo>
                    <a:pt x="10562" y="183864"/>
                  </a:lnTo>
                  <a:lnTo>
                    <a:pt x="12333" y="184407"/>
                  </a:lnTo>
                  <a:lnTo>
                    <a:pt x="17123" y="186775"/>
                  </a:lnTo>
                  <a:lnTo>
                    <a:pt x="42639" y="193989"/>
                  </a:lnTo>
                  <a:lnTo>
                    <a:pt x="54581" y="191739"/>
                  </a:lnTo>
                  <a:lnTo>
                    <a:pt x="73205" y="179465"/>
                  </a:lnTo>
                  <a:lnTo>
                    <a:pt x="102940" y="135767"/>
                  </a:lnTo>
                  <a:lnTo>
                    <a:pt x="109251" y="122470"/>
                  </a:lnTo>
                  <a:lnTo>
                    <a:pt x="121239" y="82702"/>
                  </a:lnTo>
                  <a:lnTo>
                    <a:pt x="132148" y="40789"/>
                  </a:lnTo>
                  <a:lnTo>
                    <a:pt x="134052" y="24085"/>
                  </a:lnTo>
                  <a:lnTo>
                    <a:pt x="138732" y="14078"/>
                  </a:lnTo>
                  <a:lnTo>
                    <a:pt x="137996" y="14067"/>
                  </a:lnTo>
                  <a:lnTo>
                    <a:pt x="136448" y="15117"/>
                  </a:lnTo>
                  <a:lnTo>
                    <a:pt x="134727" y="21929"/>
                  </a:lnTo>
                  <a:lnTo>
                    <a:pt x="126985" y="62680"/>
                  </a:lnTo>
                  <a:lnTo>
                    <a:pt x="124449" y="100830"/>
                  </a:lnTo>
                  <a:lnTo>
                    <a:pt x="118891" y="148269"/>
                  </a:lnTo>
                  <a:lnTo>
                    <a:pt x="115207" y="183785"/>
                  </a:lnTo>
                  <a:lnTo>
                    <a:pt x="114479" y="229997"/>
                  </a:lnTo>
                  <a:lnTo>
                    <a:pt x="117175" y="256300"/>
                  </a:lnTo>
                  <a:lnTo>
                    <a:pt x="127568" y="288575"/>
                  </a:lnTo>
                  <a:lnTo>
                    <a:pt x="142875" y="30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1"/>
            <p:cNvSpPr/>
            <p:nvPr>
              <p:custDataLst>
                <p:tags r:id="rId60"/>
              </p:custDataLst>
            </p:nvPr>
          </p:nvSpPr>
          <p:spPr>
            <a:xfrm>
              <a:off x="3214902" y="4069763"/>
              <a:ext cx="50020" cy="129500"/>
            </a:xfrm>
            <a:custGeom>
              <a:avLst/>
              <a:gdLst/>
              <a:ahLst/>
              <a:cxnLst/>
              <a:rect l="0" t="0" r="0" b="0"/>
              <a:pathLst>
                <a:path w="50020" h="129500">
                  <a:moveTo>
                    <a:pt x="23598" y="25987"/>
                  </a:moveTo>
                  <a:lnTo>
                    <a:pt x="23598" y="25987"/>
                  </a:lnTo>
                  <a:lnTo>
                    <a:pt x="23598" y="20931"/>
                  </a:lnTo>
                  <a:lnTo>
                    <a:pt x="22540" y="19441"/>
                  </a:lnTo>
                  <a:lnTo>
                    <a:pt x="20776" y="18448"/>
                  </a:lnTo>
                  <a:lnTo>
                    <a:pt x="18542" y="17786"/>
                  </a:lnTo>
                  <a:lnTo>
                    <a:pt x="15994" y="19461"/>
                  </a:lnTo>
                  <a:lnTo>
                    <a:pt x="10341" y="26968"/>
                  </a:lnTo>
                  <a:lnTo>
                    <a:pt x="0" y="66333"/>
                  </a:lnTo>
                  <a:lnTo>
                    <a:pt x="57" y="84135"/>
                  </a:lnTo>
                  <a:lnTo>
                    <a:pt x="5015" y="121173"/>
                  </a:lnTo>
                  <a:lnTo>
                    <a:pt x="6976" y="124369"/>
                  </a:lnTo>
                  <a:lnTo>
                    <a:pt x="9342" y="126500"/>
                  </a:lnTo>
                  <a:lnTo>
                    <a:pt x="14792" y="128868"/>
                  </a:lnTo>
                  <a:lnTo>
                    <a:pt x="17728" y="129499"/>
                  </a:lnTo>
                  <a:lnTo>
                    <a:pt x="19684" y="128862"/>
                  </a:lnTo>
                  <a:lnTo>
                    <a:pt x="20989" y="127378"/>
                  </a:lnTo>
                  <a:lnTo>
                    <a:pt x="21859" y="125331"/>
                  </a:lnTo>
                  <a:lnTo>
                    <a:pt x="44904" y="95082"/>
                  </a:lnTo>
                  <a:lnTo>
                    <a:pt x="50019" y="71507"/>
                  </a:lnTo>
                  <a:lnTo>
                    <a:pt x="46478" y="44413"/>
                  </a:lnTo>
                  <a:lnTo>
                    <a:pt x="35800" y="15476"/>
                  </a:lnTo>
                  <a:lnTo>
                    <a:pt x="25414" y="0"/>
                  </a:lnTo>
                  <a:lnTo>
                    <a:pt x="23751" y="196"/>
                  </a:lnTo>
                  <a:lnTo>
                    <a:pt x="14073" y="6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2"/>
            <p:cNvSpPr/>
            <p:nvPr>
              <p:custDataLst>
                <p:tags r:id="rId61"/>
              </p:custDataLst>
            </p:nvPr>
          </p:nvSpPr>
          <p:spPr>
            <a:xfrm>
              <a:off x="3305175" y="4087549"/>
              <a:ext cx="132406" cy="120509"/>
            </a:xfrm>
            <a:custGeom>
              <a:avLst/>
              <a:gdLst/>
              <a:ahLst/>
              <a:cxnLst/>
              <a:rect l="0" t="0" r="0" b="0"/>
              <a:pathLst>
                <a:path w="132406" h="120509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5488" y="617"/>
                  </a:lnTo>
                  <a:lnTo>
                    <a:pt x="2096" y="7600"/>
                  </a:lnTo>
                  <a:lnTo>
                    <a:pt x="82" y="52875"/>
                  </a:lnTo>
                  <a:lnTo>
                    <a:pt x="8208" y="93915"/>
                  </a:lnTo>
                  <a:lnTo>
                    <a:pt x="9706" y="97094"/>
                  </a:lnTo>
                  <a:lnTo>
                    <a:pt x="11762" y="99213"/>
                  </a:lnTo>
                  <a:lnTo>
                    <a:pt x="14191" y="100626"/>
                  </a:lnTo>
                  <a:lnTo>
                    <a:pt x="16869" y="99451"/>
                  </a:lnTo>
                  <a:lnTo>
                    <a:pt x="22666" y="92501"/>
                  </a:lnTo>
                  <a:lnTo>
                    <a:pt x="25949" y="85179"/>
                  </a:lnTo>
                  <a:lnTo>
                    <a:pt x="28466" y="78396"/>
                  </a:lnTo>
                  <a:lnTo>
                    <a:pt x="36623" y="67278"/>
                  </a:lnTo>
                  <a:lnTo>
                    <a:pt x="37115" y="67693"/>
                  </a:lnTo>
                  <a:lnTo>
                    <a:pt x="37970" y="78778"/>
                  </a:lnTo>
                  <a:lnTo>
                    <a:pt x="38061" y="92847"/>
                  </a:lnTo>
                  <a:lnTo>
                    <a:pt x="40191" y="97440"/>
                  </a:lnTo>
                  <a:lnTo>
                    <a:pt x="48202" y="105366"/>
                  </a:lnTo>
                  <a:lnTo>
                    <a:pt x="69533" y="118019"/>
                  </a:lnTo>
                  <a:lnTo>
                    <a:pt x="77823" y="120508"/>
                  </a:lnTo>
                  <a:lnTo>
                    <a:pt x="90679" y="115971"/>
                  </a:lnTo>
                  <a:lnTo>
                    <a:pt x="104861" y="106899"/>
                  </a:lnTo>
                  <a:lnTo>
                    <a:pt x="114691" y="95811"/>
                  </a:lnTo>
                  <a:lnTo>
                    <a:pt x="128567" y="65958"/>
                  </a:lnTo>
                  <a:lnTo>
                    <a:pt x="132405" y="44853"/>
                  </a:lnTo>
                  <a:lnTo>
                    <a:pt x="131872" y="34016"/>
                  </a:lnTo>
                  <a:lnTo>
                    <a:pt x="128107" y="25672"/>
                  </a:lnTo>
                  <a:lnTo>
                    <a:pt x="125621" y="23023"/>
                  </a:lnTo>
                  <a:lnTo>
                    <a:pt x="11430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5"/>
          <p:cNvGrpSpPr/>
          <p:nvPr/>
        </p:nvGrpSpPr>
        <p:grpSpPr>
          <a:xfrm>
            <a:off x="3943743" y="3936326"/>
            <a:ext cx="942467" cy="570226"/>
            <a:chOff x="3943743" y="3936326"/>
            <a:chExt cx="942467" cy="570226"/>
          </a:xfrm>
        </p:grpSpPr>
        <p:sp>
          <p:nvSpPr>
            <p:cNvPr id="122" name="SMARTInkShape-103"/>
            <p:cNvSpPr/>
            <p:nvPr>
              <p:custDataLst>
                <p:tags r:id="rId49"/>
              </p:custDataLst>
            </p:nvPr>
          </p:nvSpPr>
          <p:spPr>
            <a:xfrm>
              <a:off x="3943743" y="4105275"/>
              <a:ext cx="132958" cy="158044"/>
            </a:xfrm>
            <a:custGeom>
              <a:avLst/>
              <a:gdLst/>
              <a:ahLst/>
              <a:cxnLst/>
              <a:rect l="0" t="0" r="0" b="0"/>
              <a:pathLst>
                <a:path w="132958" h="158044">
                  <a:moveTo>
                    <a:pt x="9132" y="0"/>
                  </a:moveTo>
                  <a:lnTo>
                    <a:pt x="9132" y="0"/>
                  </a:lnTo>
                  <a:lnTo>
                    <a:pt x="6310" y="27764"/>
                  </a:lnTo>
                  <a:lnTo>
                    <a:pt x="1593" y="62554"/>
                  </a:lnTo>
                  <a:lnTo>
                    <a:pt x="0" y="106548"/>
                  </a:lnTo>
                  <a:lnTo>
                    <a:pt x="4780" y="128819"/>
                  </a:lnTo>
                  <a:lnTo>
                    <a:pt x="12899" y="148823"/>
                  </a:lnTo>
                  <a:lnTo>
                    <a:pt x="16935" y="153191"/>
                  </a:lnTo>
                  <a:lnTo>
                    <a:pt x="27064" y="158043"/>
                  </a:lnTo>
                  <a:lnTo>
                    <a:pt x="32728" y="156162"/>
                  </a:lnTo>
                  <a:lnTo>
                    <a:pt x="50813" y="138345"/>
                  </a:lnTo>
                  <a:lnTo>
                    <a:pt x="73065" y="103880"/>
                  </a:lnTo>
                  <a:lnTo>
                    <a:pt x="94616" y="62624"/>
                  </a:lnTo>
                  <a:lnTo>
                    <a:pt x="103096" y="40271"/>
                  </a:lnTo>
                  <a:lnTo>
                    <a:pt x="104213" y="25268"/>
                  </a:lnTo>
                  <a:lnTo>
                    <a:pt x="104269" y="25312"/>
                  </a:lnTo>
                  <a:lnTo>
                    <a:pt x="104378" y="65904"/>
                  </a:lnTo>
                  <a:lnTo>
                    <a:pt x="107204" y="106660"/>
                  </a:lnTo>
                  <a:lnTo>
                    <a:pt x="114743" y="128264"/>
                  </a:lnTo>
                  <a:lnTo>
                    <a:pt x="120629" y="136381"/>
                  </a:lnTo>
                  <a:lnTo>
                    <a:pt x="13295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4"/>
            <p:cNvSpPr/>
            <p:nvPr>
              <p:custDataLst>
                <p:tags r:id="rId50"/>
              </p:custDataLst>
            </p:nvPr>
          </p:nvSpPr>
          <p:spPr>
            <a:xfrm>
              <a:off x="4124442" y="4108377"/>
              <a:ext cx="85399" cy="139774"/>
            </a:xfrm>
            <a:custGeom>
              <a:avLst/>
              <a:gdLst/>
              <a:ahLst/>
              <a:cxnLst/>
              <a:rect l="0" t="0" r="0" b="0"/>
              <a:pathLst>
                <a:path w="85399" h="139774">
                  <a:moveTo>
                    <a:pt x="9408" y="44523"/>
                  </a:moveTo>
                  <a:lnTo>
                    <a:pt x="9408" y="44523"/>
                  </a:lnTo>
                  <a:lnTo>
                    <a:pt x="8350" y="88143"/>
                  </a:lnTo>
                  <a:lnTo>
                    <a:pt x="276" y="135668"/>
                  </a:lnTo>
                  <a:lnTo>
                    <a:pt x="145" y="135978"/>
                  </a:lnTo>
                  <a:lnTo>
                    <a:pt x="0" y="133500"/>
                  </a:lnTo>
                  <a:lnTo>
                    <a:pt x="8094" y="90761"/>
                  </a:lnTo>
                  <a:lnTo>
                    <a:pt x="15694" y="47228"/>
                  </a:lnTo>
                  <a:lnTo>
                    <a:pt x="21115" y="12602"/>
                  </a:lnTo>
                  <a:lnTo>
                    <a:pt x="26253" y="3877"/>
                  </a:lnTo>
                  <a:lnTo>
                    <a:pt x="32064" y="0"/>
                  </a:lnTo>
                  <a:lnTo>
                    <a:pt x="40997" y="1099"/>
                  </a:lnTo>
                  <a:lnTo>
                    <a:pt x="52022" y="6173"/>
                  </a:lnTo>
                  <a:lnTo>
                    <a:pt x="63978" y="15484"/>
                  </a:lnTo>
                  <a:lnTo>
                    <a:pt x="77553" y="37683"/>
                  </a:lnTo>
                  <a:lnTo>
                    <a:pt x="84017" y="79116"/>
                  </a:lnTo>
                  <a:lnTo>
                    <a:pt x="85398" y="116668"/>
                  </a:lnTo>
                  <a:lnTo>
                    <a:pt x="76083" y="13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5"/>
            <p:cNvSpPr/>
            <p:nvPr>
              <p:custDataLst>
                <p:tags r:id="rId51"/>
              </p:custDataLst>
            </p:nvPr>
          </p:nvSpPr>
          <p:spPr>
            <a:xfrm>
              <a:off x="4305300" y="3936326"/>
              <a:ext cx="28068" cy="321350"/>
            </a:xfrm>
            <a:custGeom>
              <a:avLst/>
              <a:gdLst/>
              <a:ahLst/>
              <a:cxnLst/>
              <a:rect l="0" t="0" r="0" b="0"/>
              <a:pathLst>
                <a:path w="28068" h="321350">
                  <a:moveTo>
                    <a:pt x="9525" y="35599"/>
                  </a:moveTo>
                  <a:lnTo>
                    <a:pt x="9525" y="35599"/>
                  </a:lnTo>
                  <a:lnTo>
                    <a:pt x="19886" y="10160"/>
                  </a:lnTo>
                  <a:lnTo>
                    <a:pt x="26858" y="0"/>
                  </a:lnTo>
                  <a:lnTo>
                    <a:pt x="27431" y="1283"/>
                  </a:lnTo>
                  <a:lnTo>
                    <a:pt x="28067" y="8353"/>
                  </a:lnTo>
                  <a:lnTo>
                    <a:pt x="20329" y="52458"/>
                  </a:lnTo>
                  <a:lnTo>
                    <a:pt x="19303" y="87887"/>
                  </a:lnTo>
                  <a:lnTo>
                    <a:pt x="18067" y="127762"/>
                  </a:lnTo>
                  <a:lnTo>
                    <a:pt x="12526" y="169916"/>
                  </a:lnTo>
                  <a:lnTo>
                    <a:pt x="4864" y="216911"/>
                  </a:lnTo>
                  <a:lnTo>
                    <a:pt x="961" y="261287"/>
                  </a:lnTo>
                  <a:lnTo>
                    <a:pt x="127" y="306384"/>
                  </a:lnTo>
                  <a:lnTo>
                    <a:pt x="0" y="32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6"/>
            <p:cNvSpPr/>
            <p:nvPr>
              <p:custDataLst>
                <p:tags r:id="rId52"/>
              </p:custDataLst>
            </p:nvPr>
          </p:nvSpPr>
          <p:spPr>
            <a:xfrm>
              <a:off x="4381500" y="4143375"/>
              <a:ext cx="9134" cy="104776"/>
            </a:xfrm>
            <a:custGeom>
              <a:avLst/>
              <a:gdLst/>
              <a:ahLst/>
              <a:cxnLst/>
              <a:rect l="0" t="0" r="0" b="0"/>
              <a:pathLst>
                <a:path w="9134" h="1047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6651" y="5691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7"/>
            <p:cNvSpPr/>
            <p:nvPr>
              <p:custDataLst>
                <p:tags r:id="rId53"/>
              </p:custDataLst>
            </p:nvPr>
          </p:nvSpPr>
          <p:spPr>
            <a:xfrm>
              <a:off x="4381500" y="4057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8"/>
            <p:cNvSpPr/>
            <p:nvPr>
              <p:custDataLst>
                <p:tags r:id="rId54"/>
              </p:custDataLst>
            </p:nvPr>
          </p:nvSpPr>
          <p:spPr>
            <a:xfrm>
              <a:off x="4505325" y="3943776"/>
              <a:ext cx="28576" cy="328164"/>
            </a:xfrm>
            <a:custGeom>
              <a:avLst/>
              <a:gdLst/>
              <a:ahLst/>
              <a:cxnLst/>
              <a:rect l="0" t="0" r="0" b="0"/>
              <a:pathLst>
                <a:path w="28576" h="328164">
                  <a:moveTo>
                    <a:pt x="28575" y="18624"/>
                  </a:moveTo>
                  <a:lnTo>
                    <a:pt x="28575" y="18624"/>
                  </a:lnTo>
                  <a:lnTo>
                    <a:pt x="28575" y="0"/>
                  </a:lnTo>
                  <a:lnTo>
                    <a:pt x="28575" y="45630"/>
                  </a:lnTo>
                  <a:lnTo>
                    <a:pt x="25753" y="72487"/>
                  </a:lnTo>
                  <a:lnTo>
                    <a:pt x="21036" y="102317"/>
                  </a:lnTo>
                  <a:lnTo>
                    <a:pt x="19442" y="144635"/>
                  </a:lnTo>
                  <a:lnTo>
                    <a:pt x="19167" y="186841"/>
                  </a:lnTo>
                  <a:lnTo>
                    <a:pt x="19084" y="229450"/>
                  </a:lnTo>
                  <a:lnTo>
                    <a:pt x="11516" y="276699"/>
                  </a:lnTo>
                  <a:lnTo>
                    <a:pt x="3241" y="320368"/>
                  </a:lnTo>
                  <a:lnTo>
                    <a:pt x="1440" y="327357"/>
                  </a:lnTo>
                  <a:lnTo>
                    <a:pt x="960" y="328163"/>
                  </a:lnTo>
                  <a:lnTo>
                    <a:pt x="0" y="32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9"/>
            <p:cNvSpPr/>
            <p:nvPr>
              <p:custDataLst>
                <p:tags r:id="rId55"/>
              </p:custDataLst>
            </p:nvPr>
          </p:nvSpPr>
          <p:spPr>
            <a:xfrm>
              <a:off x="4524392" y="4098398"/>
              <a:ext cx="47217" cy="178328"/>
            </a:xfrm>
            <a:custGeom>
              <a:avLst/>
              <a:gdLst/>
              <a:ahLst/>
              <a:cxnLst/>
              <a:rect l="0" t="0" r="0" b="0"/>
              <a:pathLst>
                <a:path w="47217" h="178328">
                  <a:moveTo>
                    <a:pt x="38083" y="16402"/>
                  </a:moveTo>
                  <a:lnTo>
                    <a:pt x="38083" y="16402"/>
                  </a:lnTo>
                  <a:lnTo>
                    <a:pt x="46284" y="0"/>
                  </a:lnTo>
                  <a:lnTo>
                    <a:pt x="46725" y="175"/>
                  </a:lnTo>
                  <a:lnTo>
                    <a:pt x="47216" y="3193"/>
                  </a:lnTo>
                  <a:lnTo>
                    <a:pt x="34316" y="41270"/>
                  </a:lnTo>
                  <a:lnTo>
                    <a:pt x="5064" y="87259"/>
                  </a:lnTo>
                  <a:lnTo>
                    <a:pt x="181" y="101485"/>
                  </a:lnTo>
                  <a:lnTo>
                    <a:pt x="0" y="115328"/>
                  </a:lnTo>
                  <a:lnTo>
                    <a:pt x="2813" y="121400"/>
                  </a:lnTo>
                  <a:lnTo>
                    <a:pt x="38083" y="17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0"/>
            <p:cNvSpPr/>
            <p:nvPr>
              <p:custDataLst>
                <p:tags r:id="rId56"/>
              </p:custDataLst>
            </p:nvPr>
          </p:nvSpPr>
          <p:spPr>
            <a:xfrm>
              <a:off x="4620329" y="4126318"/>
              <a:ext cx="75497" cy="130449"/>
            </a:xfrm>
            <a:custGeom>
              <a:avLst/>
              <a:gdLst/>
              <a:ahLst/>
              <a:cxnLst/>
              <a:rect l="0" t="0" r="0" b="0"/>
              <a:pathLst>
                <a:path w="75497" h="130449">
                  <a:moveTo>
                    <a:pt x="27871" y="55157"/>
                  </a:moveTo>
                  <a:lnTo>
                    <a:pt x="27871" y="55157"/>
                  </a:lnTo>
                  <a:lnTo>
                    <a:pt x="27871" y="49669"/>
                  </a:lnTo>
                  <a:lnTo>
                    <a:pt x="27871" y="52013"/>
                  </a:lnTo>
                  <a:lnTo>
                    <a:pt x="28929" y="53061"/>
                  </a:lnTo>
                  <a:lnTo>
                    <a:pt x="32928" y="54225"/>
                  </a:lnTo>
                  <a:lnTo>
                    <a:pt x="35475" y="53478"/>
                  </a:lnTo>
                  <a:lnTo>
                    <a:pt x="47169" y="44673"/>
                  </a:lnTo>
                  <a:lnTo>
                    <a:pt x="50261" y="41818"/>
                  </a:lnTo>
                  <a:lnTo>
                    <a:pt x="53697" y="33001"/>
                  </a:lnTo>
                  <a:lnTo>
                    <a:pt x="56285" y="4733"/>
                  </a:lnTo>
                  <a:lnTo>
                    <a:pt x="55280" y="2491"/>
                  </a:lnTo>
                  <a:lnTo>
                    <a:pt x="53552" y="996"/>
                  </a:lnTo>
                  <a:lnTo>
                    <a:pt x="51341" y="0"/>
                  </a:lnTo>
                  <a:lnTo>
                    <a:pt x="43241" y="1715"/>
                  </a:lnTo>
                  <a:lnTo>
                    <a:pt x="38118" y="3654"/>
                  </a:lnTo>
                  <a:lnTo>
                    <a:pt x="20794" y="21552"/>
                  </a:lnTo>
                  <a:lnTo>
                    <a:pt x="7312" y="41907"/>
                  </a:lnTo>
                  <a:lnTo>
                    <a:pt x="879" y="81899"/>
                  </a:lnTo>
                  <a:lnTo>
                    <a:pt x="0" y="101967"/>
                  </a:lnTo>
                  <a:lnTo>
                    <a:pt x="1882" y="109647"/>
                  </a:lnTo>
                  <a:lnTo>
                    <a:pt x="9617" y="121003"/>
                  </a:lnTo>
                  <a:lnTo>
                    <a:pt x="20111" y="126755"/>
                  </a:lnTo>
                  <a:lnTo>
                    <a:pt x="44095" y="130448"/>
                  </a:lnTo>
                  <a:lnTo>
                    <a:pt x="75496" y="11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1"/>
            <p:cNvSpPr/>
            <p:nvPr>
              <p:custDataLst>
                <p:tags r:id="rId57"/>
              </p:custDataLst>
            </p:nvPr>
          </p:nvSpPr>
          <p:spPr>
            <a:xfrm>
              <a:off x="4744093" y="3973249"/>
              <a:ext cx="66033" cy="284427"/>
            </a:xfrm>
            <a:custGeom>
              <a:avLst/>
              <a:gdLst/>
              <a:ahLst/>
              <a:cxnLst/>
              <a:rect l="0" t="0" r="0" b="0"/>
              <a:pathLst>
                <a:path w="66033" h="284427">
                  <a:moveTo>
                    <a:pt x="66032" y="8201"/>
                  </a:moveTo>
                  <a:lnTo>
                    <a:pt x="66032" y="8201"/>
                  </a:lnTo>
                  <a:lnTo>
                    <a:pt x="66032" y="3145"/>
                  </a:lnTo>
                  <a:lnTo>
                    <a:pt x="63915" y="1655"/>
                  </a:lnTo>
                  <a:lnTo>
                    <a:pt x="55919" y="0"/>
                  </a:lnTo>
                  <a:lnTo>
                    <a:pt x="51881" y="2734"/>
                  </a:lnTo>
                  <a:lnTo>
                    <a:pt x="44573" y="14238"/>
                  </a:lnTo>
                  <a:lnTo>
                    <a:pt x="27969" y="54535"/>
                  </a:lnTo>
                  <a:lnTo>
                    <a:pt x="21241" y="78962"/>
                  </a:lnTo>
                  <a:lnTo>
                    <a:pt x="17908" y="120329"/>
                  </a:lnTo>
                  <a:lnTo>
                    <a:pt x="10978" y="162994"/>
                  </a:lnTo>
                  <a:lnTo>
                    <a:pt x="4239" y="206817"/>
                  </a:lnTo>
                  <a:lnTo>
                    <a:pt x="0" y="252843"/>
                  </a:lnTo>
                  <a:lnTo>
                    <a:pt x="701" y="266156"/>
                  </a:lnTo>
                  <a:lnTo>
                    <a:pt x="8882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2"/>
            <p:cNvSpPr/>
            <p:nvPr>
              <p:custDataLst>
                <p:tags r:id="rId58"/>
              </p:custDataLst>
            </p:nvPr>
          </p:nvSpPr>
          <p:spPr>
            <a:xfrm>
              <a:off x="4810125" y="4149168"/>
              <a:ext cx="76085" cy="357384"/>
            </a:xfrm>
            <a:custGeom>
              <a:avLst/>
              <a:gdLst/>
              <a:ahLst/>
              <a:cxnLst/>
              <a:rect l="0" t="0" r="0" b="0"/>
              <a:pathLst>
                <a:path w="76085" h="357384">
                  <a:moveTo>
                    <a:pt x="0" y="13257"/>
                  </a:moveTo>
                  <a:lnTo>
                    <a:pt x="0" y="13257"/>
                  </a:lnTo>
                  <a:lnTo>
                    <a:pt x="0" y="0"/>
                  </a:lnTo>
                  <a:lnTo>
                    <a:pt x="1058" y="35627"/>
                  </a:lnTo>
                  <a:lnTo>
                    <a:pt x="5057" y="43660"/>
                  </a:lnTo>
                  <a:lnTo>
                    <a:pt x="8662" y="46226"/>
                  </a:lnTo>
                  <a:lnTo>
                    <a:pt x="18314" y="49077"/>
                  </a:lnTo>
                  <a:lnTo>
                    <a:pt x="22793" y="48778"/>
                  </a:lnTo>
                  <a:lnTo>
                    <a:pt x="30592" y="45625"/>
                  </a:lnTo>
                  <a:lnTo>
                    <a:pt x="72145" y="8826"/>
                  </a:lnTo>
                  <a:lnTo>
                    <a:pt x="73497" y="9245"/>
                  </a:lnTo>
                  <a:lnTo>
                    <a:pt x="74397" y="10582"/>
                  </a:lnTo>
                  <a:lnTo>
                    <a:pt x="75666" y="22577"/>
                  </a:lnTo>
                  <a:lnTo>
                    <a:pt x="68591" y="64931"/>
                  </a:lnTo>
                  <a:lnTo>
                    <a:pt x="67053" y="112482"/>
                  </a:lnTo>
                  <a:lnTo>
                    <a:pt x="66787" y="150019"/>
                  </a:lnTo>
                  <a:lnTo>
                    <a:pt x="73243" y="194083"/>
                  </a:lnTo>
                  <a:lnTo>
                    <a:pt x="75616" y="236810"/>
                  </a:lnTo>
                  <a:lnTo>
                    <a:pt x="76084" y="276373"/>
                  </a:lnTo>
                  <a:lnTo>
                    <a:pt x="74061" y="322837"/>
                  </a:lnTo>
                  <a:lnTo>
                    <a:pt x="66077" y="339937"/>
                  </a:lnTo>
                  <a:lnTo>
                    <a:pt x="52651" y="351771"/>
                  </a:lnTo>
                  <a:lnTo>
                    <a:pt x="44626" y="356408"/>
                  </a:lnTo>
                  <a:lnTo>
                    <a:pt x="37159" y="357383"/>
                  </a:lnTo>
                  <a:lnTo>
                    <a:pt x="0" y="33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6"/>
          <p:cNvGrpSpPr/>
          <p:nvPr/>
        </p:nvGrpSpPr>
        <p:grpSpPr>
          <a:xfrm>
            <a:off x="5391150" y="4081861"/>
            <a:ext cx="171451" cy="211716"/>
            <a:chOff x="5391150" y="4081861"/>
            <a:chExt cx="171451" cy="211716"/>
          </a:xfrm>
        </p:grpSpPr>
        <p:sp>
          <p:nvSpPr>
            <p:cNvPr id="133" name="SMARTInkShape-113"/>
            <p:cNvSpPr/>
            <p:nvPr>
              <p:custDataLst>
                <p:tags r:id="rId46"/>
              </p:custDataLst>
            </p:nvPr>
          </p:nvSpPr>
          <p:spPr>
            <a:xfrm>
              <a:off x="5391150" y="4152900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1156"/>
                  </a:lnTo>
                  <a:lnTo>
                    <a:pt x="0" y="8413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4"/>
            <p:cNvSpPr/>
            <p:nvPr>
              <p:custDataLst>
                <p:tags r:id="rId47"/>
              </p:custDataLst>
            </p:nvPr>
          </p:nvSpPr>
          <p:spPr>
            <a:xfrm>
              <a:off x="5400675" y="4081861"/>
              <a:ext cx="9526" cy="51990"/>
            </a:xfrm>
            <a:custGeom>
              <a:avLst/>
              <a:gdLst/>
              <a:ahLst/>
              <a:cxnLst/>
              <a:rect l="0" t="0" r="0" b="0"/>
              <a:pathLst>
                <a:path w="9526" h="51990">
                  <a:moveTo>
                    <a:pt x="0" y="51989"/>
                  </a:moveTo>
                  <a:lnTo>
                    <a:pt x="0" y="51989"/>
                  </a:lnTo>
                  <a:lnTo>
                    <a:pt x="0" y="7098"/>
                  </a:lnTo>
                  <a:lnTo>
                    <a:pt x="0" y="993"/>
                  </a:lnTo>
                  <a:lnTo>
                    <a:pt x="1058" y="0"/>
                  </a:lnTo>
                  <a:lnTo>
                    <a:pt x="9525" y="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5"/>
            <p:cNvSpPr/>
            <p:nvPr>
              <p:custDataLst>
                <p:tags r:id="rId48"/>
              </p:custDataLst>
            </p:nvPr>
          </p:nvSpPr>
          <p:spPr>
            <a:xfrm>
              <a:off x="5496876" y="4114834"/>
              <a:ext cx="65725" cy="178743"/>
            </a:xfrm>
            <a:custGeom>
              <a:avLst/>
              <a:gdLst/>
              <a:ahLst/>
              <a:cxnLst/>
              <a:rect l="0" t="0" r="0" b="0"/>
              <a:pathLst>
                <a:path w="65725" h="178743">
                  <a:moveTo>
                    <a:pt x="65724" y="9491"/>
                  </a:moveTo>
                  <a:lnTo>
                    <a:pt x="65724" y="9491"/>
                  </a:lnTo>
                  <a:lnTo>
                    <a:pt x="65724" y="4435"/>
                  </a:lnTo>
                  <a:lnTo>
                    <a:pt x="63607" y="2945"/>
                  </a:lnTo>
                  <a:lnTo>
                    <a:pt x="44265" y="359"/>
                  </a:lnTo>
                  <a:lnTo>
                    <a:pt x="24517" y="0"/>
                  </a:lnTo>
                  <a:lnTo>
                    <a:pt x="9887" y="5033"/>
                  </a:lnTo>
                  <a:lnTo>
                    <a:pt x="6275" y="7578"/>
                  </a:lnTo>
                  <a:lnTo>
                    <a:pt x="2260" y="13226"/>
                  </a:lnTo>
                  <a:lnTo>
                    <a:pt x="0" y="32470"/>
                  </a:lnTo>
                  <a:lnTo>
                    <a:pt x="2294" y="43692"/>
                  </a:lnTo>
                  <a:lnTo>
                    <a:pt x="29665" y="91046"/>
                  </a:lnTo>
                  <a:lnTo>
                    <a:pt x="54064" y="134021"/>
                  </a:lnTo>
                  <a:lnTo>
                    <a:pt x="63421" y="161442"/>
                  </a:lnTo>
                  <a:lnTo>
                    <a:pt x="62072" y="165825"/>
                  </a:lnTo>
                  <a:lnTo>
                    <a:pt x="54929" y="173517"/>
                  </a:lnTo>
                  <a:lnTo>
                    <a:pt x="44699" y="177642"/>
                  </a:lnTo>
                  <a:lnTo>
                    <a:pt x="39007" y="178742"/>
                  </a:lnTo>
                  <a:lnTo>
                    <a:pt x="8574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7"/>
          <p:cNvGrpSpPr/>
          <p:nvPr/>
        </p:nvGrpSpPr>
        <p:grpSpPr>
          <a:xfrm>
            <a:off x="6026419" y="3924808"/>
            <a:ext cx="193407" cy="338421"/>
            <a:chOff x="6026419" y="3924808"/>
            <a:chExt cx="193407" cy="338421"/>
          </a:xfrm>
        </p:grpSpPr>
        <p:sp>
          <p:nvSpPr>
            <p:cNvPr id="137" name="SMARTInkShape-116"/>
            <p:cNvSpPr/>
            <p:nvPr>
              <p:custDataLst>
                <p:tags r:id="rId42"/>
              </p:custDataLst>
            </p:nvPr>
          </p:nvSpPr>
          <p:spPr>
            <a:xfrm>
              <a:off x="6029325" y="4162818"/>
              <a:ext cx="8202" cy="85333"/>
            </a:xfrm>
            <a:custGeom>
              <a:avLst/>
              <a:gdLst/>
              <a:ahLst/>
              <a:cxnLst/>
              <a:rect l="0" t="0" r="0" b="0"/>
              <a:pathLst>
                <a:path w="8202" h="85333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4076" y="4780"/>
                  </a:lnTo>
                  <a:lnTo>
                    <a:pt x="3776" y="8348"/>
                  </a:lnTo>
                  <a:lnTo>
                    <a:pt x="6293" y="24540"/>
                  </a:lnTo>
                  <a:lnTo>
                    <a:pt x="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7"/>
            <p:cNvSpPr/>
            <p:nvPr>
              <p:custDataLst>
                <p:tags r:id="rId43"/>
              </p:custDataLst>
            </p:nvPr>
          </p:nvSpPr>
          <p:spPr>
            <a:xfrm>
              <a:off x="6026419" y="4057650"/>
              <a:ext cx="11108" cy="57151"/>
            </a:xfrm>
            <a:custGeom>
              <a:avLst/>
              <a:gdLst/>
              <a:ahLst/>
              <a:cxnLst/>
              <a:rect l="0" t="0" r="0" b="0"/>
              <a:pathLst>
                <a:path w="11108" h="57151">
                  <a:moveTo>
                    <a:pt x="2906" y="57150"/>
                  </a:moveTo>
                  <a:lnTo>
                    <a:pt x="2906" y="57150"/>
                  </a:lnTo>
                  <a:lnTo>
                    <a:pt x="9451" y="41941"/>
                  </a:lnTo>
                  <a:lnTo>
                    <a:pt x="11107" y="30635"/>
                  </a:lnTo>
                  <a:lnTo>
                    <a:pt x="9431" y="25715"/>
                  </a:lnTo>
                  <a:lnTo>
                    <a:pt x="136" y="14793"/>
                  </a:lnTo>
                  <a:lnTo>
                    <a:pt x="0" y="13037"/>
                  </a:lnTo>
                  <a:lnTo>
                    <a:pt x="968" y="11866"/>
                  </a:lnTo>
                  <a:lnTo>
                    <a:pt x="2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8"/>
            <p:cNvSpPr/>
            <p:nvPr>
              <p:custDataLst>
                <p:tags r:id="rId44"/>
              </p:custDataLst>
            </p:nvPr>
          </p:nvSpPr>
          <p:spPr>
            <a:xfrm>
              <a:off x="6144405" y="3924808"/>
              <a:ext cx="46846" cy="338421"/>
            </a:xfrm>
            <a:custGeom>
              <a:avLst/>
              <a:gdLst/>
              <a:ahLst/>
              <a:cxnLst/>
              <a:rect l="0" t="0" r="0" b="0"/>
              <a:pathLst>
                <a:path w="46846" h="338421">
                  <a:moveTo>
                    <a:pt x="46845" y="18542"/>
                  </a:moveTo>
                  <a:lnTo>
                    <a:pt x="46845" y="18542"/>
                  </a:lnTo>
                  <a:lnTo>
                    <a:pt x="46845" y="0"/>
                  </a:lnTo>
                  <a:lnTo>
                    <a:pt x="33588" y="39309"/>
                  </a:lnTo>
                  <a:lnTo>
                    <a:pt x="27882" y="82577"/>
                  </a:lnTo>
                  <a:lnTo>
                    <a:pt x="20482" y="128440"/>
                  </a:lnTo>
                  <a:lnTo>
                    <a:pt x="16103" y="166815"/>
                  </a:lnTo>
                  <a:lnTo>
                    <a:pt x="8103" y="203938"/>
                  </a:lnTo>
                  <a:lnTo>
                    <a:pt x="1852" y="245630"/>
                  </a:lnTo>
                  <a:lnTo>
                    <a:pt x="0" y="287616"/>
                  </a:lnTo>
                  <a:lnTo>
                    <a:pt x="2273" y="322282"/>
                  </a:lnTo>
                  <a:lnTo>
                    <a:pt x="6927" y="333454"/>
                  </a:lnTo>
                  <a:lnTo>
                    <a:pt x="9649" y="336433"/>
                  </a:lnTo>
                  <a:lnTo>
                    <a:pt x="12523" y="338420"/>
                  </a:lnTo>
                  <a:lnTo>
                    <a:pt x="16555" y="337627"/>
                  </a:lnTo>
                  <a:lnTo>
                    <a:pt x="26680" y="331102"/>
                  </a:lnTo>
                  <a:lnTo>
                    <a:pt x="37320" y="31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9"/>
            <p:cNvSpPr/>
            <p:nvPr>
              <p:custDataLst>
                <p:tags r:id="rId45"/>
              </p:custDataLst>
            </p:nvPr>
          </p:nvSpPr>
          <p:spPr>
            <a:xfrm>
              <a:off x="6105918" y="4086225"/>
              <a:ext cx="113908" cy="38101"/>
            </a:xfrm>
            <a:custGeom>
              <a:avLst/>
              <a:gdLst/>
              <a:ahLst/>
              <a:cxnLst/>
              <a:rect l="0" t="0" r="0" b="0"/>
              <a:pathLst>
                <a:path w="113908" h="38101">
                  <a:moveTo>
                    <a:pt x="9132" y="38100"/>
                  </a:moveTo>
                  <a:lnTo>
                    <a:pt x="9132" y="38100"/>
                  </a:lnTo>
                  <a:lnTo>
                    <a:pt x="931" y="38100"/>
                  </a:lnTo>
                  <a:lnTo>
                    <a:pt x="490" y="37042"/>
                  </a:lnTo>
                  <a:lnTo>
                    <a:pt x="0" y="33044"/>
                  </a:lnTo>
                  <a:lnTo>
                    <a:pt x="2604" y="27739"/>
                  </a:lnTo>
                  <a:lnTo>
                    <a:pt x="4780" y="24843"/>
                  </a:lnTo>
                  <a:lnTo>
                    <a:pt x="15664" y="21625"/>
                  </a:lnTo>
                  <a:lnTo>
                    <a:pt x="53579" y="14502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8"/>
          <p:cNvGrpSpPr/>
          <p:nvPr/>
        </p:nvGrpSpPr>
        <p:grpSpPr>
          <a:xfrm>
            <a:off x="6681701" y="3875772"/>
            <a:ext cx="519200" cy="317877"/>
            <a:chOff x="6681701" y="3875772"/>
            <a:chExt cx="519200" cy="317877"/>
          </a:xfrm>
        </p:grpSpPr>
        <p:sp>
          <p:nvSpPr>
            <p:cNvPr id="142" name="SMARTInkShape-120"/>
            <p:cNvSpPr/>
            <p:nvPr>
              <p:custDataLst>
                <p:tags r:id="rId40"/>
              </p:custDataLst>
            </p:nvPr>
          </p:nvSpPr>
          <p:spPr>
            <a:xfrm>
              <a:off x="6681701" y="3875772"/>
              <a:ext cx="452525" cy="317877"/>
            </a:xfrm>
            <a:custGeom>
              <a:avLst/>
              <a:gdLst/>
              <a:ahLst/>
              <a:cxnLst/>
              <a:rect l="0" t="0" r="0" b="0"/>
              <a:pathLst>
                <a:path w="452525" h="317877">
                  <a:moveTo>
                    <a:pt x="71524" y="39003"/>
                  </a:moveTo>
                  <a:lnTo>
                    <a:pt x="71524" y="39003"/>
                  </a:lnTo>
                  <a:lnTo>
                    <a:pt x="80656" y="29871"/>
                  </a:lnTo>
                  <a:lnTo>
                    <a:pt x="75876" y="34651"/>
                  </a:lnTo>
                  <a:lnTo>
                    <a:pt x="71326" y="75107"/>
                  </a:lnTo>
                  <a:lnTo>
                    <a:pt x="64155" y="119316"/>
                  </a:lnTo>
                  <a:lnTo>
                    <a:pt x="55737" y="162312"/>
                  </a:lnTo>
                  <a:lnTo>
                    <a:pt x="53118" y="199141"/>
                  </a:lnTo>
                  <a:lnTo>
                    <a:pt x="52601" y="241262"/>
                  </a:lnTo>
                  <a:lnTo>
                    <a:pt x="52499" y="283057"/>
                  </a:lnTo>
                  <a:lnTo>
                    <a:pt x="53540" y="305813"/>
                  </a:lnTo>
                  <a:lnTo>
                    <a:pt x="57534" y="315630"/>
                  </a:lnTo>
                  <a:lnTo>
                    <a:pt x="60081" y="317612"/>
                  </a:lnTo>
                  <a:lnTo>
                    <a:pt x="62837" y="317876"/>
                  </a:lnTo>
                  <a:lnTo>
                    <a:pt x="65732" y="316993"/>
                  </a:lnTo>
                  <a:lnTo>
                    <a:pt x="67663" y="315347"/>
                  </a:lnTo>
                  <a:lnTo>
                    <a:pt x="69809" y="310695"/>
                  </a:lnTo>
                  <a:lnTo>
                    <a:pt x="71016" y="292013"/>
                  </a:lnTo>
                  <a:lnTo>
                    <a:pt x="66316" y="271426"/>
                  </a:lnTo>
                  <a:lnTo>
                    <a:pt x="44667" y="241935"/>
                  </a:lnTo>
                  <a:lnTo>
                    <a:pt x="26242" y="223536"/>
                  </a:lnTo>
                  <a:lnTo>
                    <a:pt x="751" y="205969"/>
                  </a:lnTo>
                  <a:lnTo>
                    <a:pt x="0" y="203230"/>
                  </a:lnTo>
                  <a:lnTo>
                    <a:pt x="559" y="200346"/>
                  </a:lnTo>
                  <a:lnTo>
                    <a:pt x="5058" y="193261"/>
                  </a:lnTo>
                  <a:lnTo>
                    <a:pt x="46410" y="146778"/>
                  </a:lnTo>
                  <a:lnTo>
                    <a:pt x="73130" y="119897"/>
                  </a:lnTo>
                  <a:lnTo>
                    <a:pt x="93872" y="97544"/>
                  </a:lnTo>
                  <a:lnTo>
                    <a:pt x="141101" y="55068"/>
                  </a:lnTo>
                  <a:lnTo>
                    <a:pt x="145762" y="50465"/>
                  </a:lnTo>
                  <a:lnTo>
                    <a:pt x="146416" y="51936"/>
                  </a:lnTo>
                  <a:lnTo>
                    <a:pt x="147609" y="89798"/>
                  </a:lnTo>
                  <a:lnTo>
                    <a:pt x="147702" y="129861"/>
                  </a:lnTo>
                  <a:lnTo>
                    <a:pt x="144895" y="154824"/>
                  </a:lnTo>
                  <a:lnTo>
                    <a:pt x="139081" y="195641"/>
                  </a:lnTo>
                  <a:lnTo>
                    <a:pt x="138314" y="242591"/>
                  </a:lnTo>
                  <a:lnTo>
                    <a:pt x="137163" y="276773"/>
                  </a:lnTo>
                  <a:lnTo>
                    <a:pt x="132718" y="294074"/>
                  </a:lnTo>
                  <a:lnTo>
                    <a:pt x="133487" y="293717"/>
                  </a:lnTo>
                  <a:lnTo>
                    <a:pt x="156237" y="250439"/>
                  </a:lnTo>
                  <a:lnTo>
                    <a:pt x="175858" y="206898"/>
                  </a:lnTo>
                  <a:lnTo>
                    <a:pt x="178121" y="204908"/>
                  </a:lnTo>
                  <a:lnTo>
                    <a:pt x="180689" y="203581"/>
                  </a:lnTo>
                  <a:lnTo>
                    <a:pt x="183459" y="203755"/>
                  </a:lnTo>
                  <a:lnTo>
                    <a:pt x="189359" y="206771"/>
                  </a:lnTo>
                  <a:lnTo>
                    <a:pt x="198630" y="224532"/>
                  </a:lnTo>
                  <a:lnTo>
                    <a:pt x="214413" y="265380"/>
                  </a:lnTo>
                  <a:lnTo>
                    <a:pt x="227101" y="287508"/>
                  </a:lnTo>
                  <a:lnTo>
                    <a:pt x="236625" y="298665"/>
                  </a:lnTo>
                  <a:lnTo>
                    <a:pt x="241916" y="298895"/>
                  </a:lnTo>
                  <a:lnTo>
                    <a:pt x="256262" y="293505"/>
                  </a:lnTo>
                  <a:lnTo>
                    <a:pt x="277133" y="278570"/>
                  </a:lnTo>
                  <a:lnTo>
                    <a:pt x="302675" y="233850"/>
                  </a:lnTo>
                  <a:lnTo>
                    <a:pt x="309036" y="196593"/>
                  </a:lnTo>
                  <a:lnTo>
                    <a:pt x="307124" y="194863"/>
                  </a:lnTo>
                  <a:lnTo>
                    <a:pt x="299355" y="192941"/>
                  </a:lnTo>
                  <a:lnTo>
                    <a:pt x="295378" y="193487"/>
                  </a:lnTo>
                  <a:lnTo>
                    <a:pt x="288136" y="196915"/>
                  </a:lnTo>
                  <a:lnTo>
                    <a:pt x="281391" y="207611"/>
                  </a:lnTo>
                  <a:lnTo>
                    <a:pt x="275923" y="222948"/>
                  </a:lnTo>
                  <a:lnTo>
                    <a:pt x="272125" y="257881"/>
                  </a:lnTo>
                  <a:lnTo>
                    <a:pt x="272992" y="261122"/>
                  </a:lnTo>
                  <a:lnTo>
                    <a:pt x="274627" y="263282"/>
                  </a:lnTo>
                  <a:lnTo>
                    <a:pt x="279800" y="266750"/>
                  </a:lnTo>
                  <a:lnTo>
                    <a:pt x="288427" y="254343"/>
                  </a:lnTo>
                  <a:lnTo>
                    <a:pt x="296188" y="249210"/>
                  </a:lnTo>
                  <a:lnTo>
                    <a:pt x="298375" y="244259"/>
                  </a:lnTo>
                  <a:lnTo>
                    <a:pt x="300016" y="243574"/>
                  </a:lnTo>
                  <a:lnTo>
                    <a:pt x="302169" y="244175"/>
                  </a:lnTo>
                  <a:lnTo>
                    <a:pt x="304662" y="245634"/>
                  </a:lnTo>
                  <a:lnTo>
                    <a:pt x="313228" y="257801"/>
                  </a:lnTo>
                  <a:lnTo>
                    <a:pt x="323709" y="280000"/>
                  </a:lnTo>
                  <a:lnTo>
                    <a:pt x="329304" y="283696"/>
                  </a:lnTo>
                  <a:lnTo>
                    <a:pt x="332277" y="284681"/>
                  </a:lnTo>
                  <a:lnTo>
                    <a:pt x="336376" y="283222"/>
                  </a:lnTo>
                  <a:lnTo>
                    <a:pt x="346575" y="275956"/>
                  </a:lnTo>
                  <a:lnTo>
                    <a:pt x="359161" y="259965"/>
                  </a:lnTo>
                  <a:lnTo>
                    <a:pt x="372895" y="221448"/>
                  </a:lnTo>
                  <a:lnTo>
                    <a:pt x="388621" y="179346"/>
                  </a:lnTo>
                  <a:lnTo>
                    <a:pt x="406740" y="135634"/>
                  </a:lnTo>
                  <a:lnTo>
                    <a:pt x="427057" y="89880"/>
                  </a:lnTo>
                  <a:lnTo>
                    <a:pt x="439536" y="51993"/>
                  </a:lnTo>
                  <a:lnTo>
                    <a:pt x="450234" y="6015"/>
                  </a:lnTo>
                  <a:lnTo>
                    <a:pt x="450998" y="1136"/>
                  </a:lnTo>
                  <a:lnTo>
                    <a:pt x="451506" y="0"/>
                  </a:lnTo>
                  <a:lnTo>
                    <a:pt x="452072" y="4382"/>
                  </a:lnTo>
                  <a:lnTo>
                    <a:pt x="436082" y="44613"/>
                  </a:lnTo>
                  <a:lnTo>
                    <a:pt x="429191" y="79354"/>
                  </a:lnTo>
                  <a:lnTo>
                    <a:pt x="420446" y="118104"/>
                  </a:lnTo>
                  <a:lnTo>
                    <a:pt x="414555" y="161520"/>
                  </a:lnTo>
                  <a:lnTo>
                    <a:pt x="407120" y="203492"/>
                  </a:lnTo>
                  <a:lnTo>
                    <a:pt x="406249" y="243011"/>
                  </a:lnTo>
                  <a:lnTo>
                    <a:pt x="410086" y="255262"/>
                  </a:lnTo>
                  <a:lnTo>
                    <a:pt x="412590" y="259376"/>
                  </a:lnTo>
                  <a:lnTo>
                    <a:pt x="418195" y="263946"/>
                  </a:lnTo>
                  <a:lnTo>
                    <a:pt x="427301" y="266520"/>
                  </a:lnTo>
                  <a:lnTo>
                    <a:pt x="436375" y="258655"/>
                  </a:lnTo>
                  <a:lnTo>
                    <a:pt x="445347" y="245634"/>
                  </a:lnTo>
                  <a:lnTo>
                    <a:pt x="452524" y="219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1"/>
            <p:cNvSpPr/>
            <p:nvPr>
              <p:custDataLst>
                <p:tags r:id="rId41"/>
              </p:custDataLst>
            </p:nvPr>
          </p:nvSpPr>
          <p:spPr>
            <a:xfrm>
              <a:off x="7049285" y="3943350"/>
              <a:ext cx="151616" cy="76201"/>
            </a:xfrm>
            <a:custGeom>
              <a:avLst/>
              <a:gdLst/>
              <a:ahLst/>
              <a:cxnLst/>
              <a:rect l="0" t="0" r="0" b="0"/>
              <a:pathLst>
                <a:path w="151616" h="76201">
                  <a:moveTo>
                    <a:pt x="18265" y="76200"/>
                  </a:moveTo>
                  <a:lnTo>
                    <a:pt x="18265" y="76200"/>
                  </a:lnTo>
                  <a:lnTo>
                    <a:pt x="8152" y="71144"/>
                  </a:lnTo>
                  <a:lnTo>
                    <a:pt x="5173" y="68596"/>
                  </a:lnTo>
                  <a:lnTo>
                    <a:pt x="0" y="58867"/>
                  </a:lnTo>
                  <a:lnTo>
                    <a:pt x="796" y="58294"/>
                  </a:lnTo>
                  <a:lnTo>
                    <a:pt x="4504" y="57658"/>
                  </a:lnTo>
                  <a:lnTo>
                    <a:pt x="36443" y="42139"/>
                  </a:lnTo>
                  <a:lnTo>
                    <a:pt x="82043" y="31028"/>
                  </a:lnTo>
                  <a:lnTo>
                    <a:pt x="124122" y="15780"/>
                  </a:lnTo>
                  <a:lnTo>
                    <a:pt x="151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122"/>
          <p:cNvSpPr/>
          <p:nvPr>
            <p:custDataLst>
              <p:tags r:id="rId3"/>
            </p:custDataLst>
          </p:nvPr>
        </p:nvSpPr>
        <p:spPr>
          <a:xfrm>
            <a:off x="7606847" y="3820849"/>
            <a:ext cx="356054" cy="309382"/>
          </a:xfrm>
          <a:custGeom>
            <a:avLst/>
            <a:gdLst/>
            <a:ahLst/>
            <a:cxnLst/>
            <a:rect l="0" t="0" r="0" b="0"/>
            <a:pathLst>
              <a:path w="356054" h="309382">
                <a:moveTo>
                  <a:pt x="117928" y="8201"/>
                </a:moveTo>
                <a:lnTo>
                  <a:pt x="117928" y="8201"/>
                </a:lnTo>
                <a:lnTo>
                  <a:pt x="117928" y="3144"/>
                </a:lnTo>
                <a:lnTo>
                  <a:pt x="118986" y="1655"/>
                </a:lnTo>
                <a:lnTo>
                  <a:pt x="120750" y="662"/>
                </a:lnTo>
                <a:lnTo>
                  <a:pt x="122984" y="0"/>
                </a:lnTo>
                <a:lnTo>
                  <a:pt x="123415" y="1675"/>
                </a:lnTo>
                <a:lnTo>
                  <a:pt x="115520" y="42967"/>
                </a:lnTo>
                <a:lnTo>
                  <a:pt x="108281" y="86941"/>
                </a:lnTo>
                <a:lnTo>
                  <a:pt x="95269" y="132360"/>
                </a:lnTo>
                <a:lnTo>
                  <a:pt x="86050" y="170813"/>
                </a:lnTo>
                <a:lnTo>
                  <a:pt x="78940" y="210517"/>
                </a:lnTo>
                <a:lnTo>
                  <a:pt x="64992" y="251287"/>
                </a:lnTo>
                <a:lnTo>
                  <a:pt x="61148" y="293551"/>
                </a:lnTo>
                <a:lnTo>
                  <a:pt x="61024" y="300034"/>
                </a:lnTo>
                <a:lnTo>
                  <a:pt x="62000" y="304356"/>
                </a:lnTo>
                <a:lnTo>
                  <a:pt x="63710" y="307237"/>
                </a:lnTo>
                <a:lnTo>
                  <a:pt x="65907" y="309159"/>
                </a:lnTo>
                <a:lnTo>
                  <a:pt x="69489" y="309381"/>
                </a:lnTo>
                <a:lnTo>
                  <a:pt x="79113" y="306806"/>
                </a:lnTo>
                <a:lnTo>
                  <a:pt x="82526" y="304638"/>
                </a:lnTo>
                <a:lnTo>
                  <a:pt x="84802" y="302134"/>
                </a:lnTo>
                <a:lnTo>
                  <a:pt x="90827" y="285087"/>
                </a:lnTo>
                <a:lnTo>
                  <a:pt x="94241" y="266728"/>
                </a:lnTo>
                <a:lnTo>
                  <a:pt x="92231" y="251513"/>
                </a:lnTo>
                <a:lnTo>
                  <a:pt x="80092" y="231047"/>
                </a:lnTo>
                <a:lnTo>
                  <a:pt x="63574" y="212773"/>
                </a:lnTo>
                <a:lnTo>
                  <a:pt x="38203" y="198972"/>
                </a:lnTo>
                <a:lnTo>
                  <a:pt x="4991" y="187214"/>
                </a:lnTo>
                <a:lnTo>
                  <a:pt x="1362" y="184693"/>
                </a:lnTo>
                <a:lnTo>
                  <a:pt x="0" y="183012"/>
                </a:lnTo>
                <a:lnTo>
                  <a:pt x="151" y="181892"/>
                </a:lnTo>
                <a:lnTo>
                  <a:pt x="45203" y="146255"/>
                </a:lnTo>
                <a:lnTo>
                  <a:pt x="90982" y="109904"/>
                </a:lnTo>
                <a:lnTo>
                  <a:pt x="133263" y="80816"/>
                </a:lnTo>
                <a:lnTo>
                  <a:pt x="176661" y="38238"/>
                </a:lnTo>
                <a:lnTo>
                  <a:pt x="186365" y="31076"/>
                </a:lnTo>
                <a:lnTo>
                  <a:pt x="193106" y="19693"/>
                </a:lnTo>
                <a:lnTo>
                  <a:pt x="194039" y="62728"/>
                </a:lnTo>
                <a:lnTo>
                  <a:pt x="187565" y="98503"/>
                </a:lnTo>
                <a:lnTo>
                  <a:pt x="184422" y="137380"/>
                </a:lnTo>
                <a:lnTo>
                  <a:pt x="174415" y="183335"/>
                </a:lnTo>
                <a:lnTo>
                  <a:pt x="168179" y="209317"/>
                </a:lnTo>
                <a:lnTo>
                  <a:pt x="159353" y="252820"/>
                </a:lnTo>
                <a:lnTo>
                  <a:pt x="156320" y="269761"/>
                </a:lnTo>
                <a:lnTo>
                  <a:pt x="156157" y="268030"/>
                </a:lnTo>
                <a:lnTo>
                  <a:pt x="200143" y="221293"/>
                </a:lnTo>
                <a:lnTo>
                  <a:pt x="201313" y="220112"/>
                </a:lnTo>
                <a:lnTo>
                  <a:pt x="202093" y="220384"/>
                </a:lnTo>
                <a:lnTo>
                  <a:pt x="202960" y="223507"/>
                </a:lnTo>
                <a:lnTo>
                  <a:pt x="208649" y="258516"/>
                </a:lnTo>
                <a:lnTo>
                  <a:pt x="213987" y="267619"/>
                </a:lnTo>
                <a:lnTo>
                  <a:pt x="226038" y="278519"/>
                </a:lnTo>
                <a:lnTo>
                  <a:pt x="229159" y="279430"/>
                </a:lnTo>
                <a:lnTo>
                  <a:pt x="232299" y="278978"/>
                </a:lnTo>
                <a:lnTo>
                  <a:pt x="235450" y="277619"/>
                </a:lnTo>
                <a:lnTo>
                  <a:pt x="241774" y="270464"/>
                </a:lnTo>
                <a:lnTo>
                  <a:pt x="282088" y="225175"/>
                </a:lnTo>
                <a:lnTo>
                  <a:pt x="292488" y="212584"/>
                </a:lnTo>
                <a:lnTo>
                  <a:pt x="303235" y="188704"/>
                </a:lnTo>
                <a:lnTo>
                  <a:pt x="306120" y="174502"/>
                </a:lnTo>
                <a:lnTo>
                  <a:pt x="305831" y="170926"/>
                </a:lnTo>
                <a:lnTo>
                  <a:pt x="304579" y="169602"/>
                </a:lnTo>
                <a:lnTo>
                  <a:pt x="302687" y="169776"/>
                </a:lnTo>
                <a:lnTo>
                  <a:pt x="289911" y="175079"/>
                </a:lnTo>
                <a:lnTo>
                  <a:pt x="286559" y="178719"/>
                </a:lnTo>
                <a:lnTo>
                  <a:pt x="265168" y="222785"/>
                </a:lnTo>
                <a:lnTo>
                  <a:pt x="263713" y="227457"/>
                </a:lnTo>
                <a:lnTo>
                  <a:pt x="264918" y="238292"/>
                </a:lnTo>
                <a:lnTo>
                  <a:pt x="270040" y="250164"/>
                </a:lnTo>
                <a:lnTo>
                  <a:pt x="279372" y="262496"/>
                </a:lnTo>
                <a:lnTo>
                  <a:pt x="301583" y="276282"/>
                </a:lnTo>
                <a:lnTo>
                  <a:pt x="356053" y="284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30"/>
          <p:cNvGrpSpPr/>
          <p:nvPr/>
        </p:nvGrpSpPr>
        <p:grpSpPr>
          <a:xfrm>
            <a:off x="8315325" y="3849424"/>
            <a:ext cx="714376" cy="339540"/>
            <a:chOff x="8315325" y="3849424"/>
            <a:chExt cx="714376" cy="339540"/>
          </a:xfrm>
        </p:grpSpPr>
        <p:sp>
          <p:nvSpPr>
            <p:cNvPr id="146" name="SMARTInkShape-123"/>
            <p:cNvSpPr/>
            <p:nvPr>
              <p:custDataLst>
                <p:tags r:id="rId33"/>
              </p:custDataLst>
            </p:nvPr>
          </p:nvSpPr>
          <p:spPr>
            <a:xfrm>
              <a:off x="8315325" y="4000500"/>
              <a:ext cx="114301" cy="168447"/>
            </a:xfrm>
            <a:custGeom>
              <a:avLst/>
              <a:gdLst/>
              <a:ahLst/>
              <a:cxnLst/>
              <a:rect l="0" t="0" r="0" b="0"/>
              <a:pathLst>
                <a:path w="114301" h="168447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7900" y="16005"/>
                  </a:lnTo>
                  <a:lnTo>
                    <a:pt x="36579" y="53961"/>
                  </a:lnTo>
                  <a:lnTo>
                    <a:pt x="51988" y="94620"/>
                  </a:lnTo>
                  <a:lnTo>
                    <a:pt x="56131" y="133226"/>
                  </a:lnTo>
                  <a:lnTo>
                    <a:pt x="55638" y="150228"/>
                  </a:lnTo>
                  <a:lnTo>
                    <a:pt x="51892" y="161313"/>
                  </a:lnTo>
                  <a:lnTo>
                    <a:pt x="49411" y="164692"/>
                  </a:lnTo>
                  <a:lnTo>
                    <a:pt x="43833" y="168446"/>
                  </a:lnTo>
                  <a:lnTo>
                    <a:pt x="41922" y="166272"/>
                  </a:lnTo>
                  <a:lnTo>
                    <a:pt x="38854" y="139971"/>
                  </a:lnTo>
                  <a:lnTo>
                    <a:pt x="41146" y="113440"/>
                  </a:lnTo>
                  <a:lnTo>
                    <a:pt x="48889" y="80712"/>
                  </a:lnTo>
                  <a:lnTo>
                    <a:pt x="74028" y="45501"/>
                  </a:lnTo>
                  <a:lnTo>
                    <a:pt x="86171" y="36098"/>
                  </a:lnTo>
                  <a:lnTo>
                    <a:pt x="114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4"/>
            <p:cNvSpPr/>
            <p:nvPr>
              <p:custDataLst>
                <p:tags r:id="rId34"/>
              </p:custDataLst>
            </p:nvPr>
          </p:nvSpPr>
          <p:spPr>
            <a:xfrm>
              <a:off x="8430227" y="4022741"/>
              <a:ext cx="85124" cy="137270"/>
            </a:xfrm>
            <a:custGeom>
              <a:avLst/>
              <a:gdLst/>
              <a:ahLst/>
              <a:cxnLst/>
              <a:rect l="0" t="0" r="0" b="0"/>
              <a:pathLst>
                <a:path w="85124" h="137270">
                  <a:moveTo>
                    <a:pt x="18448" y="34909"/>
                  </a:moveTo>
                  <a:lnTo>
                    <a:pt x="18448" y="34909"/>
                  </a:lnTo>
                  <a:lnTo>
                    <a:pt x="18448" y="43110"/>
                  </a:lnTo>
                  <a:lnTo>
                    <a:pt x="19506" y="43551"/>
                  </a:lnTo>
                  <a:lnTo>
                    <a:pt x="40838" y="44400"/>
                  </a:lnTo>
                  <a:lnTo>
                    <a:pt x="47097" y="41597"/>
                  </a:lnTo>
                  <a:lnTo>
                    <a:pt x="68395" y="28185"/>
                  </a:lnTo>
                  <a:lnTo>
                    <a:pt x="72397" y="22043"/>
                  </a:lnTo>
                  <a:lnTo>
                    <a:pt x="71353" y="12963"/>
                  </a:lnTo>
                  <a:lnTo>
                    <a:pt x="69593" y="7578"/>
                  </a:lnTo>
                  <a:lnTo>
                    <a:pt x="67361" y="3988"/>
                  </a:lnTo>
                  <a:lnTo>
                    <a:pt x="64815" y="1595"/>
                  </a:lnTo>
                  <a:lnTo>
                    <a:pt x="62059" y="0"/>
                  </a:lnTo>
                  <a:lnTo>
                    <a:pt x="53354" y="1049"/>
                  </a:lnTo>
                  <a:lnTo>
                    <a:pt x="48069" y="2811"/>
                  </a:lnTo>
                  <a:lnTo>
                    <a:pt x="30517" y="20459"/>
                  </a:lnTo>
                  <a:lnTo>
                    <a:pt x="13228" y="48322"/>
                  </a:lnTo>
                  <a:lnTo>
                    <a:pt x="1428" y="82458"/>
                  </a:lnTo>
                  <a:lnTo>
                    <a:pt x="0" y="99327"/>
                  </a:lnTo>
                  <a:lnTo>
                    <a:pt x="4633" y="117731"/>
                  </a:lnTo>
                  <a:lnTo>
                    <a:pt x="12660" y="127457"/>
                  </a:lnTo>
                  <a:lnTo>
                    <a:pt x="23284" y="134250"/>
                  </a:lnTo>
                  <a:lnTo>
                    <a:pt x="35062" y="137269"/>
                  </a:lnTo>
                  <a:lnTo>
                    <a:pt x="85123" y="130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5"/>
            <p:cNvSpPr/>
            <p:nvPr>
              <p:custDataLst>
                <p:tags r:id="rId35"/>
              </p:custDataLst>
            </p:nvPr>
          </p:nvSpPr>
          <p:spPr>
            <a:xfrm>
              <a:off x="8553450" y="4004537"/>
              <a:ext cx="57151" cy="184427"/>
            </a:xfrm>
            <a:custGeom>
              <a:avLst/>
              <a:gdLst/>
              <a:ahLst/>
              <a:cxnLst/>
              <a:rect l="0" t="0" r="0" b="0"/>
              <a:pathLst>
                <a:path w="57151" h="184427">
                  <a:moveTo>
                    <a:pt x="57150" y="5488"/>
                  </a:moveTo>
                  <a:lnTo>
                    <a:pt x="57150" y="5488"/>
                  </a:lnTo>
                  <a:lnTo>
                    <a:pt x="52094" y="5488"/>
                  </a:lnTo>
                  <a:lnTo>
                    <a:pt x="35416" y="0"/>
                  </a:lnTo>
                  <a:lnTo>
                    <a:pt x="33135" y="772"/>
                  </a:lnTo>
                  <a:lnTo>
                    <a:pt x="9396" y="27485"/>
                  </a:lnTo>
                  <a:lnTo>
                    <a:pt x="4176" y="38548"/>
                  </a:lnTo>
                  <a:lnTo>
                    <a:pt x="550" y="64104"/>
                  </a:lnTo>
                  <a:lnTo>
                    <a:pt x="21506" y="106171"/>
                  </a:lnTo>
                  <a:lnTo>
                    <a:pt x="43350" y="142842"/>
                  </a:lnTo>
                  <a:lnTo>
                    <a:pt x="47062" y="168816"/>
                  </a:lnTo>
                  <a:lnTo>
                    <a:pt x="45133" y="172582"/>
                  </a:lnTo>
                  <a:lnTo>
                    <a:pt x="37346" y="179588"/>
                  </a:lnTo>
                  <a:lnTo>
                    <a:pt x="29650" y="183407"/>
                  </a:lnTo>
                  <a:lnTo>
                    <a:pt x="26116" y="184426"/>
                  </a:lnTo>
                  <a:lnTo>
                    <a:pt x="21644" y="182988"/>
                  </a:lnTo>
                  <a:lnTo>
                    <a:pt x="11031" y="175747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6"/>
            <p:cNvSpPr/>
            <p:nvPr>
              <p:custDataLst>
                <p:tags r:id="rId36"/>
              </p:custDataLst>
            </p:nvPr>
          </p:nvSpPr>
          <p:spPr>
            <a:xfrm>
              <a:off x="8678725" y="4029075"/>
              <a:ext cx="122376" cy="113203"/>
            </a:xfrm>
            <a:custGeom>
              <a:avLst/>
              <a:gdLst/>
              <a:ahLst/>
              <a:cxnLst/>
              <a:rect l="0" t="0" r="0" b="0"/>
              <a:pathLst>
                <a:path w="122376" h="113203">
                  <a:moveTo>
                    <a:pt x="27125" y="0"/>
                  </a:moveTo>
                  <a:lnTo>
                    <a:pt x="27125" y="0"/>
                  </a:lnTo>
                  <a:lnTo>
                    <a:pt x="22068" y="0"/>
                  </a:lnTo>
                  <a:lnTo>
                    <a:pt x="20579" y="2117"/>
                  </a:lnTo>
                  <a:lnTo>
                    <a:pt x="17424" y="14151"/>
                  </a:lnTo>
                  <a:lnTo>
                    <a:pt x="11315" y="25948"/>
                  </a:lnTo>
                  <a:lnTo>
                    <a:pt x="1813" y="67198"/>
                  </a:lnTo>
                  <a:lnTo>
                    <a:pt x="0" y="81371"/>
                  </a:lnTo>
                  <a:lnTo>
                    <a:pt x="4036" y="101251"/>
                  </a:lnTo>
                  <a:lnTo>
                    <a:pt x="6441" y="105601"/>
                  </a:lnTo>
                  <a:lnTo>
                    <a:pt x="9102" y="108500"/>
                  </a:lnTo>
                  <a:lnTo>
                    <a:pt x="11934" y="110434"/>
                  </a:lnTo>
                  <a:lnTo>
                    <a:pt x="15940" y="110664"/>
                  </a:lnTo>
                  <a:lnTo>
                    <a:pt x="26034" y="108098"/>
                  </a:lnTo>
                  <a:lnTo>
                    <a:pt x="34753" y="97785"/>
                  </a:lnTo>
                  <a:lnTo>
                    <a:pt x="66965" y="50948"/>
                  </a:lnTo>
                  <a:lnTo>
                    <a:pt x="74112" y="43810"/>
                  </a:lnTo>
                  <a:lnTo>
                    <a:pt x="77500" y="41907"/>
                  </a:lnTo>
                  <a:lnTo>
                    <a:pt x="79758" y="41696"/>
                  </a:lnTo>
                  <a:lnTo>
                    <a:pt x="81264" y="42614"/>
                  </a:lnTo>
                  <a:lnTo>
                    <a:pt x="82268" y="44284"/>
                  </a:lnTo>
                  <a:lnTo>
                    <a:pt x="81879" y="46456"/>
                  </a:lnTo>
                  <a:lnTo>
                    <a:pt x="77334" y="55628"/>
                  </a:lnTo>
                  <a:lnTo>
                    <a:pt x="75090" y="83186"/>
                  </a:lnTo>
                  <a:lnTo>
                    <a:pt x="82980" y="110593"/>
                  </a:lnTo>
                  <a:lnTo>
                    <a:pt x="85528" y="111828"/>
                  </a:lnTo>
                  <a:lnTo>
                    <a:pt x="94004" y="113202"/>
                  </a:lnTo>
                  <a:lnTo>
                    <a:pt x="1223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7"/>
            <p:cNvSpPr/>
            <p:nvPr>
              <p:custDataLst>
                <p:tags r:id="rId37"/>
              </p:custDataLst>
            </p:nvPr>
          </p:nvSpPr>
          <p:spPr>
            <a:xfrm>
              <a:off x="8848725" y="3879355"/>
              <a:ext cx="47073" cy="254496"/>
            </a:xfrm>
            <a:custGeom>
              <a:avLst/>
              <a:gdLst/>
              <a:ahLst/>
              <a:cxnLst/>
              <a:rect l="0" t="0" r="0" b="0"/>
              <a:pathLst>
                <a:path w="47073" h="254496">
                  <a:moveTo>
                    <a:pt x="9525" y="140195"/>
                  </a:moveTo>
                  <a:lnTo>
                    <a:pt x="9525" y="140195"/>
                  </a:lnTo>
                  <a:lnTo>
                    <a:pt x="14582" y="103567"/>
                  </a:lnTo>
                  <a:lnTo>
                    <a:pt x="28822" y="59381"/>
                  </a:lnTo>
                  <a:lnTo>
                    <a:pt x="43424" y="15096"/>
                  </a:lnTo>
                  <a:lnTo>
                    <a:pt x="45758" y="1340"/>
                  </a:lnTo>
                  <a:lnTo>
                    <a:pt x="46381" y="0"/>
                  </a:lnTo>
                  <a:lnTo>
                    <a:pt x="47072" y="6978"/>
                  </a:lnTo>
                  <a:lnTo>
                    <a:pt x="37192" y="51861"/>
                  </a:lnTo>
                  <a:lnTo>
                    <a:pt x="25220" y="94642"/>
                  </a:lnTo>
                  <a:lnTo>
                    <a:pt x="13723" y="138684"/>
                  </a:lnTo>
                  <a:lnTo>
                    <a:pt x="10078" y="185569"/>
                  </a:lnTo>
                  <a:lnTo>
                    <a:pt x="915" y="230187"/>
                  </a:lnTo>
                  <a:lnTo>
                    <a:pt x="0" y="254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8"/>
            <p:cNvSpPr/>
            <p:nvPr>
              <p:custDataLst>
                <p:tags r:id="rId38"/>
              </p:custDataLst>
            </p:nvPr>
          </p:nvSpPr>
          <p:spPr>
            <a:xfrm>
              <a:off x="8926417" y="3849424"/>
              <a:ext cx="93759" cy="296199"/>
            </a:xfrm>
            <a:custGeom>
              <a:avLst/>
              <a:gdLst/>
              <a:ahLst/>
              <a:cxnLst/>
              <a:rect l="0" t="0" r="0" b="0"/>
              <a:pathLst>
                <a:path w="93759" h="296199">
                  <a:moveTo>
                    <a:pt x="93758" y="8201"/>
                  </a:moveTo>
                  <a:lnTo>
                    <a:pt x="93758" y="8201"/>
                  </a:lnTo>
                  <a:lnTo>
                    <a:pt x="93758" y="0"/>
                  </a:lnTo>
                  <a:lnTo>
                    <a:pt x="93758" y="4125"/>
                  </a:lnTo>
                  <a:lnTo>
                    <a:pt x="78681" y="28387"/>
                  </a:lnTo>
                  <a:lnTo>
                    <a:pt x="60023" y="74359"/>
                  </a:lnTo>
                  <a:lnTo>
                    <a:pt x="43429" y="110589"/>
                  </a:lnTo>
                  <a:lnTo>
                    <a:pt x="27803" y="155112"/>
                  </a:lnTo>
                  <a:lnTo>
                    <a:pt x="14525" y="195030"/>
                  </a:lnTo>
                  <a:lnTo>
                    <a:pt x="6066" y="238303"/>
                  </a:lnTo>
                  <a:lnTo>
                    <a:pt x="0" y="275198"/>
                  </a:lnTo>
                  <a:lnTo>
                    <a:pt x="1994" y="288439"/>
                  </a:lnTo>
                  <a:lnTo>
                    <a:pt x="4008" y="293451"/>
                  </a:lnTo>
                  <a:lnTo>
                    <a:pt x="7465" y="295734"/>
                  </a:lnTo>
                  <a:lnTo>
                    <a:pt x="11888" y="296198"/>
                  </a:lnTo>
                  <a:lnTo>
                    <a:pt x="34193" y="294395"/>
                  </a:lnTo>
                  <a:lnTo>
                    <a:pt x="39232" y="292130"/>
                  </a:lnTo>
                  <a:lnTo>
                    <a:pt x="55658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9"/>
            <p:cNvSpPr/>
            <p:nvPr>
              <p:custDataLst>
                <p:tags r:id="rId39"/>
              </p:custDataLst>
            </p:nvPr>
          </p:nvSpPr>
          <p:spPr>
            <a:xfrm>
              <a:off x="8888149" y="4000500"/>
              <a:ext cx="141552" cy="28576"/>
            </a:xfrm>
            <a:custGeom>
              <a:avLst/>
              <a:gdLst/>
              <a:ahLst/>
              <a:cxnLst/>
              <a:rect l="0" t="0" r="0" b="0"/>
              <a:pathLst>
                <a:path w="141552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1" y="25753"/>
                  </a:lnTo>
                  <a:lnTo>
                    <a:pt x="0" y="23519"/>
                  </a:lnTo>
                  <a:lnTo>
                    <a:pt x="1674" y="22029"/>
                  </a:lnTo>
                  <a:lnTo>
                    <a:pt x="9181" y="20374"/>
                  </a:lnTo>
                  <a:lnTo>
                    <a:pt x="56748" y="14110"/>
                  </a:lnTo>
                  <a:lnTo>
                    <a:pt x="98856" y="10129"/>
                  </a:lnTo>
                  <a:lnTo>
                    <a:pt x="118342" y="8735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31"/>
          <p:cNvGrpSpPr/>
          <p:nvPr/>
        </p:nvGrpSpPr>
        <p:grpSpPr>
          <a:xfrm>
            <a:off x="9353550" y="4005943"/>
            <a:ext cx="150210" cy="190830"/>
            <a:chOff x="9353550" y="4005943"/>
            <a:chExt cx="150210" cy="190830"/>
          </a:xfrm>
        </p:grpSpPr>
        <p:sp>
          <p:nvSpPr>
            <p:cNvPr id="154" name="SMARTInkShape-130"/>
            <p:cNvSpPr/>
            <p:nvPr>
              <p:custDataLst>
                <p:tags r:id="rId30"/>
              </p:custDataLst>
            </p:nvPr>
          </p:nvSpPr>
          <p:spPr>
            <a:xfrm>
              <a:off x="9353550" y="40862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16333" y="8662"/>
                  </a:lnTo>
                  <a:lnTo>
                    <a:pt x="17842" y="18314"/>
                  </a:lnTo>
                  <a:lnTo>
                    <a:pt x="10743" y="5924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1"/>
            <p:cNvSpPr/>
            <p:nvPr>
              <p:custDataLst>
                <p:tags r:id="rId31"/>
              </p:custDataLst>
            </p:nvPr>
          </p:nvSpPr>
          <p:spPr>
            <a:xfrm>
              <a:off x="9382125" y="4005943"/>
              <a:ext cx="1" cy="32658"/>
            </a:xfrm>
            <a:custGeom>
              <a:avLst/>
              <a:gdLst/>
              <a:ahLst/>
              <a:cxnLst/>
              <a:rect l="0" t="0" r="0" b="0"/>
              <a:pathLst>
                <a:path w="1" h="32658">
                  <a:moveTo>
                    <a:pt x="0" y="32657"/>
                  </a:moveTo>
                  <a:lnTo>
                    <a:pt x="0" y="32657"/>
                  </a:lnTo>
                  <a:lnTo>
                    <a:pt x="0" y="0"/>
                  </a:lnTo>
                  <a:lnTo>
                    <a:pt x="0" y="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2"/>
            <p:cNvSpPr/>
            <p:nvPr>
              <p:custDataLst>
                <p:tags r:id="rId32"/>
              </p:custDataLst>
            </p:nvPr>
          </p:nvSpPr>
          <p:spPr>
            <a:xfrm>
              <a:off x="9439275" y="4029583"/>
              <a:ext cx="64485" cy="167190"/>
            </a:xfrm>
            <a:custGeom>
              <a:avLst/>
              <a:gdLst/>
              <a:ahLst/>
              <a:cxnLst/>
              <a:rect l="0" t="0" r="0" b="0"/>
              <a:pathLst>
                <a:path w="64485" h="167190">
                  <a:moveTo>
                    <a:pt x="47625" y="18542"/>
                  </a:moveTo>
                  <a:lnTo>
                    <a:pt x="47625" y="18542"/>
                  </a:lnTo>
                  <a:lnTo>
                    <a:pt x="31379" y="3354"/>
                  </a:lnTo>
                  <a:lnTo>
                    <a:pt x="22116" y="636"/>
                  </a:lnTo>
                  <a:lnTo>
                    <a:pt x="15826" y="0"/>
                  </a:lnTo>
                  <a:lnTo>
                    <a:pt x="9503" y="2540"/>
                  </a:lnTo>
                  <a:lnTo>
                    <a:pt x="6335" y="4699"/>
                  </a:lnTo>
                  <a:lnTo>
                    <a:pt x="4224" y="8255"/>
                  </a:lnTo>
                  <a:lnTo>
                    <a:pt x="1878" y="17851"/>
                  </a:lnTo>
                  <a:lnTo>
                    <a:pt x="3656" y="29171"/>
                  </a:lnTo>
                  <a:lnTo>
                    <a:pt x="13422" y="53685"/>
                  </a:lnTo>
                  <a:lnTo>
                    <a:pt x="42348" y="96737"/>
                  </a:lnTo>
                  <a:lnTo>
                    <a:pt x="59282" y="120536"/>
                  </a:lnTo>
                  <a:lnTo>
                    <a:pt x="64484" y="139309"/>
                  </a:lnTo>
                  <a:lnTo>
                    <a:pt x="62879" y="151944"/>
                  </a:lnTo>
                  <a:lnTo>
                    <a:pt x="60969" y="158277"/>
                  </a:lnTo>
                  <a:lnTo>
                    <a:pt x="56521" y="162498"/>
                  </a:lnTo>
                  <a:lnTo>
                    <a:pt x="43113" y="167189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2"/>
          <p:cNvGrpSpPr/>
          <p:nvPr/>
        </p:nvGrpSpPr>
        <p:grpSpPr>
          <a:xfrm>
            <a:off x="9853151" y="3914775"/>
            <a:ext cx="976775" cy="314100"/>
            <a:chOff x="9853151" y="3914775"/>
            <a:chExt cx="976775" cy="314100"/>
          </a:xfrm>
        </p:grpSpPr>
        <p:sp>
          <p:nvSpPr>
            <p:cNvPr id="158" name="SMARTInkShape-133"/>
            <p:cNvSpPr/>
            <p:nvPr>
              <p:custDataLst>
                <p:tags r:id="rId26"/>
              </p:custDataLst>
            </p:nvPr>
          </p:nvSpPr>
          <p:spPr>
            <a:xfrm>
              <a:off x="9853151" y="3914775"/>
              <a:ext cx="85302" cy="314100"/>
            </a:xfrm>
            <a:custGeom>
              <a:avLst/>
              <a:gdLst/>
              <a:ahLst/>
              <a:cxnLst/>
              <a:rect l="0" t="0" r="0" b="0"/>
              <a:pathLst>
                <a:path w="85302" h="314100">
                  <a:moveTo>
                    <a:pt x="33799" y="0"/>
                  </a:moveTo>
                  <a:lnTo>
                    <a:pt x="33799" y="0"/>
                  </a:lnTo>
                  <a:lnTo>
                    <a:pt x="30975" y="27765"/>
                  </a:lnTo>
                  <a:lnTo>
                    <a:pt x="26261" y="62554"/>
                  </a:lnTo>
                  <a:lnTo>
                    <a:pt x="24862" y="103554"/>
                  </a:lnTo>
                  <a:lnTo>
                    <a:pt x="19334" y="150277"/>
                  </a:lnTo>
                  <a:lnTo>
                    <a:pt x="15353" y="195028"/>
                  </a:lnTo>
                  <a:lnTo>
                    <a:pt x="13770" y="240446"/>
                  </a:lnTo>
                  <a:lnTo>
                    <a:pt x="6560" y="286055"/>
                  </a:lnTo>
                  <a:lnTo>
                    <a:pt x="2995" y="296469"/>
                  </a:lnTo>
                  <a:lnTo>
                    <a:pt x="0" y="300039"/>
                  </a:lnTo>
                  <a:lnTo>
                    <a:pt x="2198" y="298098"/>
                  </a:lnTo>
                  <a:lnTo>
                    <a:pt x="18215" y="255750"/>
                  </a:lnTo>
                  <a:lnTo>
                    <a:pt x="41377" y="222546"/>
                  </a:lnTo>
                  <a:lnTo>
                    <a:pt x="48809" y="215326"/>
                  </a:lnTo>
                  <a:lnTo>
                    <a:pt x="55640" y="212117"/>
                  </a:lnTo>
                  <a:lnTo>
                    <a:pt x="58942" y="212320"/>
                  </a:lnTo>
                  <a:lnTo>
                    <a:pt x="65435" y="215367"/>
                  </a:lnTo>
                  <a:lnTo>
                    <a:pt x="75041" y="223033"/>
                  </a:lnTo>
                  <a:lnTo>
                    <a:pt x="84589" y="242120"/>
                  </a:lnTo>
                  <a:lnTo>
                    <a:pt x="85301" y="258950"/>
                  </a:lnTo>
                  <a:lnTo>
                    <a:pt x="77134" y="290569"/>
                  </a:lnTo>
                  <a:lnTo>
                    <a:pt x="68581" y="301298"/>
                  </a:lnTo>
                  <a:lnTo>
                    <a:pt x="58783" y="308535"/>
                  </a:lnTo>
                  <a:lnTo>
                    <a:pt x="50900" y="311752"/>
                  </a:lnTo>
                  <a:lnTo>
                    <a:pt x="22531" y="314099"/>
                  </a:lnTo>
                  <a:lnTo>
                    <a:pt x="19937" y="312058"/>
                  </a:lnTo>
                  <a:lnTo>
                    <a:pt x="14749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4"/>
            <p:cNvSpPr/>
            <p:nvPr>
              <p:custDataLst>
                <p:tags r:id="rId27"/>
              </p:custDataLst>
            </p:nvPr>
          </p:nvSpPr>
          <p:spPr>
            <a:xfrm>
              <a:off x="10003358" y="4087290"/>
              <a:ext cx="93143" cy="124060"/>
            </a:xfrm>
            <a:custGeom>
              <a:avLst/>
              <a:gdLst/>
              <a:ahLst/>
              <a:cxnLst/>
              <a:rect l="0" t="0" r="0" b="0"/>
              <a:pathLst>
                <a:path w="93143" h="124060">
                  <a:moveTo>
                    <a:pt x="26467" y="56085"/>
                  </a:moveTo>
                  <a:lnTo>
                    <a:pt x="26467" y="56085"/>
                  </a:lnTo>
                  <a:lnTo>
                    <a:pt x="26467" y="65217"/>
                  </a:lnTo>
                  <a:lnTo>
                    <a:pt x="51976" y="39034"/>
                  </a:lnTo>
                  <a:lnTo>
                    <a:pt x="60366" y="23046"/>
                  </a:lnTo>
                  <a:lnTo>
                    <a:pt x="62700" y="11062"/>
                  </a:lnTo>
                  <a:lnTo>
                    <a:pt x="62264" y="7019"/>
                  </a:lnTo>
                  <a:lnTo>
                    <a:pt x="60917" y="4325"/>
                  </a:lnTo>
                  <a:lnTo>
                    <a:pt x="58958" y="2528"/>
                  </a:lnTo>
                  <a:lnTo>
                    <a:pt x="53960" y="532"/>
                  </a:lnTo>
                  <a:lnTo>
                    <a:pt x="51145" y="0"/>
                  </a:lnTo>
                  <a:lnTo>
                    <a:pt x="32015" y="9363"/>
                  </a:lnTo>
                  <a:lnTo>
                    <a:pt x="16351" y="25543"/>
                  </a:lnTo>
                  <a:lnTo>
                    <a:pt x="5008" y="48800"/>
                  </a:lnTo>
                  <a:lnTo>
                    <a:pt x="0" y="70742"/>
                  </a:lnTo>
                  <a:lnTo>
                    <a:pt x="1651" y="81296"/>
                  </a:lnTo>
                  <a:lnTo>
                    <a:pt x="6971" y="90574"/>
                  </a:lnTo>
                  <a:lnTo>
                    <a:pt x="30455" y="113776"/>
                  </a:lnTo>
                  <a:lnTo>
                    <a:pt x="46232" y="124059"/>
                  </a:lnTo>
                  <a:lnTo>
                    <a:pt x="93142" y="122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5"/>
            <p:cNvSpPr/>
            <p:nvPr>
              <p:custDataLst>
                <p:tags r:id="rId28"/>
              </p:custDataLst>
            </p:nvPr>
          </p:nvSpPr>
          <p:spPr>
            <a:xfrm>
              <a:off x="10178687" y="4051757"/>
              <a:ext cx="440920" cy="163931"/>
            </a:xfrm>
            <a:custGeom>
              <a:avLst/>
              <a:gdLst/>
              <a:ahLst/>
              <a:cxnLst/>
              <a:rect l="0" t="0" r="0" b="0"/>
              <a:pathLst>
                <a:path w="440920" h="163931">
                  <a:moveTo>
                    <a:pt x="60688" y="43993"/>
                  </a:moveTo>
                  <a:lnTo>
                    <a:pt x="60688" y="43993"/>
                  </a:lnTo>
                  <a:lnTo>
                    <a:pt x="60688" y="26660"/>
                  </a:lnTo>
                  <a:lnTo>
                    <a:pt x="59630" y="26087"/>
                  </a:lnTo>
                  <a:lnTo>
                    <a:pt x="55631" y="25451"/>
                  </a:lnTo>
                  <a:lnTo>
                    <a:pt x="50327" y="27991"/>
                  </a:lnTo>
                  <a:lnTo>
                    <a:pt x="22086" y="49882"/>
                  </a:lnTo>
                  <a:lnTo>
                    <a:pt x="1134" y="87337"/>
                  </a:lnTo>
                  <a:lnTo>
                    <a:pt x="0" y="103473"/>
                  </a:lnTo>
                  <a:lnTo>
                    <a:pt x="7895" y="134647"/>
                  </a:lnTo>
                  <a:lnTo>
                    <a:pt x="21645" y="154697"/>
                  </a:lnTo>
                  <a:lnTo>
                    <a:pt x="33105" y="161986"/>
                  </a:lnTo>
                  <a:lnTo>
                    <a:pt x="39124" y="163930"/>
                  </a:lnTo>
                  <a:lnTo>
                    <a:pt x="67822" y="161609"/>
                  </a:lnTo>
                  <a:lnTo>
                    <a:pt x="98080" y="149163"/>
                  </a:lnTo>
                  <a:lnTo>
                    <a:pt x="142618" y="118655"/>
                  </a:lnTo>
                  <a:lnTo>
                    <a:pt x="147058" y="112818"/>
                  </a:lnTo>
                  <a:lnTo>
                    <a:pt x="153306" y="91549"/>
                  </a:lnTo>
                  <a:lnTo>
                    <a:pt x="154768" y="81710"/>
                  </a:lnTo>
                  <a:lnTo>
                    <a:pt x="150534" y="65164"/>
                  </a:lnTo>
                  <a:lnTo>
                    <a:pt x="148104" y="61282"/>
                  </a:lnTo>
                  <a:lnTo>
                    <a:pt x="142578" y="56969"/>
                  </a:lnTo>
                  <a:lnTo>
                    <a:pt x="138565" y="57935"/>
                  </a:lnTo>
                  <a:lnTo>
                    <a:pt x="99241" y="86213"/>
                  </a:lnTo>
                  <a:lnTo>
                    <a:pt x="89112" y="98388"/>
                  </a:lnTo>
                  <a:lnTo>
                    <a:pt x="83904" y="110854"/>
                  </a:lnTo>
                  <a:lnTo>
                    <a:pt x="82516" y="117142"/>
                  </a:lnTo>
                  <a:lnTo>
                    <a:pt x="83794" y="126951"/>
                  </a:lnTo>
                  <a:lnTo>
                    <a:pt x="90465" y="138423"/>
                  </a:lnTo>
                  <a:lnTo>
                    <a:pt x="93240" y="141871"/>
                  </a:lnTo>
                  <a:lnTo>
                    <a:pt x="97206" y="143112"/>
                  </a:lnTo>
                  <a:lnTo>
                    <a:pt x="107256" y="141668"/>
                  </a:lnTo>
                  <a:lnTo>
                    <a:pt x="124815" y="134905"/>
                  </a:lnTo>
                  <a:lnTo>
                    <a:pt x="143424" y="121142"/>
                  </a:lnTo>
                  <a:lnTo>
                    <a:pt x="164746" y="92675"/>
                  </a:lnTo>
                  <a:lnTo>
                    <a:pt x="158775" y="107035"/>
                  </a:lnTo>
                  <a:lnTo>
                    <a:pt x="156312" y="131369"/>
                  </a:lnTo>
                  <a:lnTo>
                    <a:pt x="158927" y="138566"/>
                  </a:lnTo>
                  <a:lnTo>
                    <a:pt x="161106" y="141966"/>
                  </a:lnTo>
                  <a:lnTo>
                    <a:pt x="163617" y="143175"/>
                  </a:lnTo>
                  <a:lnTo>
                    <a:pt x="166349" y="142923"/>
                  </a:lnTo>
                  <a:lnTo>
                    <a:pt x="189059" y="131065"/>
                  </a:lnTo>
                  <a:lnTo>
                    <a:pt x="213359" y="106857"/>
                  </a:lnTo>
                  <a:lnTo>
                    <a:pt x="244296" y="65229"/>
                  </a:lnTo>
                  <a:lnTo>
                    <a:pt x="260140" y="35557"/>
                  </a:lnTo>
                  <a:lnTo>
                    <a:pt x="245491" y="67025"/>
                  </a:lnTo>
                  <a:lnTo>
                    <a:pt x="241740" y="84449"/>
                  </a:lnTo>
                  <a:lnTo>
                    <a:pt x="237111" y="93018"/>
                  </a:lnTo>
                  <a:lnTo>
                    <a:pt x="236512" y="96785"/>
                  </a:lnTo>
                  <a:lnTo>
                    <a:pt x="237170" y="100354"/>
                  </a:lnTo>
                  <a:lnTo>
                    <a:pt x="238668" y="103792"/>
                  </a:lnTo>
                  <a:lnTo>
                    <a:pt x="240724" y="105025"/>
                  </a:lnTo>
                  <a:lnTo>
                    <a:pt x="243154" y="104790"/>
                  </a:lnTo>
                  <a:lnTo>
                    <a:pt x="265337" y="92960"/>
                  </a:lnTo>
                  <a:lnTo>
                    <a:pt x="296431" y="65287"/>
                  </a:lnTo>
                  <a:lnTo>
                    <a:pt x="300577" y="64040"/>
                  </a:lnTo>
                  <a:lnTo>
                    <a:pt x="303164" y="63708"/>
                  </a:lnTo>
                  <a:lnTo>
                    <a:pt x="304889" y="64544"/>
                  </a:lnTo>
                  <a:lnTo>
                    <a:pt x="306038" y="66161"/>
                  </a:lnTo>
                  <a:lnTo>
                    <a:pt x="308375" y="70778"/>
                  </a:lnTo>
                  <a:lnTo>
                    <a:pt x="321462" y="85451"/>
                  </a:lnTo>
                  <a:lnTo>
                    <a:pt x="333221" y="88877"/>
                  </a:lnTo>
                  <a:lnTo>
                    <a:pt x="375782" y="90199"/>
                  </a:lnTo>
                  <a:lnTo>
                    <a:pt x="394404" y="86401"/>
                  </a:lnTo>
                  <a:lnTo>
                    <a:pt x="417682" y="73256"/>
                  </a:lnTo>
                  <a:lnTo>
                    <a:pt x="428550" y="59116"/>
                  </a:lnTo>
                  <a:lnTo>
                    <a:pt x="435849" y="43306"/>
                  </a:lnTo>
                  <a:lnTo>
                    <a:pt x="440919" y="9395"/>
                  </a:lnTo>
                  <a:lnTo>
                    <a:pt x="439059" y="5053"/>
                  </a:lnTo>
                  <a:lnTo>
                    <a:pt x="435702" y="2158"/>
                  </a:lnTo>
                  <a:lnTo>
                    <a:pt x="431347" y="228"/>
                  </a:lnTo>
                  <a:lnTo>
                    <a:pt x="427385" y="0"/>
                  </a:lnTo>
                  <a:lnTo>
                    <a:pt x="420163" y="2568"/>
                  </a:lnTo>
                  <a:lnTo>
                    <a:pt x="417813" y="4735"/>
                  </a:lnTo>
                  <a:lnTo>
                    <a:pt x="415203" y="9964"/>
                  </a:lnTo>
                  <a:lnTo>
                    <a:pt x="413731" y="23915"/>
                  </a:lnTo>
                  <a:lnTo>
                    <a:pt x="426425" y="65113"/>
                  </a:lnTo>
                  <a:lnTo>
                    <a:pt x="437576" y="88460"/>
                  </a:lnTo>
                  <a:lnTo>
                    <a:pt x="439861" y="103973"/>
                  </a:lnTo>
                  <a:lnTo>
                    <a:pt x="436091" y="125500"/>
                  </a:lnTo>
                  <a:lnTo>
                    <a:pt x="433723" y="130081"/>
                  </a:lnTo>
                  <a:lnTo>
                    <a:pt x="431086" y="133135"/>
                  </a:lnTo>
                  <a:lnTo>
                    <a:pt x="428271" y="135171"/>
                  </a:lnTo>
                  <a:lnTo>
                    <a:pt x="414194" y="138036"/>
                  </a:lnTo>
                  <a:lnTo>
                    <a:pt x="410658" y="137380"/>
                  </a:lnTo>
                  <a:lnTo>
                    <a:pt x="403588" y="129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6"/>
            <p:cNvSpPr/>
            <p:nvPr>
              <p:custDataLst>
                <p:tags r:id="rId29"/>
              </p:custDataLst>
            </p:nvPr>
          </p:nvSpPr>
          <p:spPr>
            <a:xfrm>
              <a:off x="10712531" y="4058248"/>
              <a:ext cx="117395" cy="113703"/>
            </a:xfrm>
            <a:custGeom>
              <a:avLst/>
              <a:gdLst/>
              <a:ahLst/>
              <a:cxnLst/>
              <a:rect l="0" t="0" r="0" b="0"/>
              <a:pathLst>
                <a:path w="117395" h="113703">
                  <a:moveTo>
                    <a:pt x="3094" y="66077"/>
                  </a:moveTo>
                  <a:lnTo>
                    <a:pt x="3094" y="66077"/>
                  </a:lnTo>
                  <a:lnTo>
                    <a:pt x="11296" y="66077"/>
                  </a:lnTo>
                  <a:lnTo>
                    <a:pt x="19961" y="59531"/>
                  </a:lnTo>
                  <a:lnTo>
                    <a:pt x="29846" y="55318"/>
                  </a:lnTo>
                  <a:lnTo>
                    <a:pt x="44652" y="41605"/>
                  </a:lnTo>
                  <a:lnTo>
                    <a:pt x="65282" y="13159"/>
                  </a:lnTo>
                  <a:lnTo>
                    <a:pt x="67775" y="6222"/>
                  </a:lnTo>
                  <a:lnTo>
                    <a:pt x="66323" y="3949"/>
                  </a:lnTo>
                  <a:lnTo>
                    <a:pt x="59065" y="1422"/>
                  </a:lnTo>
                  <a:lnTo>
                    <a:pt x="48135" y="0"/>
                  </a:lnTo>
                  <a:lnTo>
                    <a:pt x="38634" y="5312"/>
                  </a:lnTo>
                  <a:lnTo>
                    <a:pt x="20346" y="20913"/>
                  </a:lnTo>
                  <a:lnTo>
                    <a:pt x="3276" y="58130"/>
                  </a:lnTo>
                  <a:lnTo>
                    <a:pt x="40" y="67129"/>
                  </a:lnTo>
                  <a:lnTo>
                    <a:pt x="0" y="75245"/>
                  </a:lnTo>
                  <a:lnTo>
                    <a:pt x="5599" y="89908"/>
                  </a:lnTo>
                  <a:lnTo>
                    <a:pt x="10056" y="94664"/>
                  </a:lnTo>
                  <a:lnTo>
                    <a:pt x="20653" y="99949"/>
                  </a:lnTo>
                  <a:lnTo>
                    <a:pt x="63196" y="111159"/>
                  </a:lnTo>
                  <a:lnTo>
                    <a:pt x="117394" y="11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137"/>
          <p:cNvSpPr/>
          <p:nvPr>
            <p:custDataLst>
              <p:tags r:id="rId4"/>
            </p:custDataLst>
          </p:nvPr>
        </p:nvSpPr>
        <p:spPr>
          <a:xfrm>
            <a:off x="5858834" y="4640202"/>
            <a:ext cx="256217" cy="471040"/>
          </a:xfrm>
          <a:custGeom>
            <a:avLst/>
            <a:gdLst/>
            <a:ahLst/>
            <a:cxnLst/>
            <a:rect l="0" t="0" r="0" b="0"/>
            <a:pathLst>
              <a:path w="256217" h="471040">
                <a:moveTo>
                  <a:pt x="65716" y="160398"/>
                </a:moveTo>
                <a:lnTo>
                  <a:pt x="65716" y="160398"/>
                </a:lnTo>
                <a:lnTo>
                  <a:pt x="65716" y="134864"/>
                </a:lnTo>
                <a:lnTo>
                  <a:pt x="64658" y="134908"/>
                </a:lnTo>
                <a:lnTo>
                  <a:pt x="47402" y="145347"/>
                </a:lnTo>
                <a:lnTo>
                  <a:pt x="38879" y="156883"/>
                </a:lnTo>
                <a:lnTo>
                  <a:pt x="15421" y="201011"/>
                </a:lnTo>
                <a:lnTo>
                  <a:pt x="6321" y="217607"/>
                </a:lnTo>
                <a:lnTo>
                  <a:pt x="1198" y="239908"/>
                </a:lnTo>
                <a:lnTo>
                  <a:pt x="0" y="257119"/>
                </a:lnTo>
                <a:lnTo>
                  <a:pt x="5112" y="272530"/>
                </a:lnTo>
                <a:lnTo>
                  <a:pt x="9438" y="279602"/>
                </a:lnTo>
                <a:lnTo>
                  <a:pt x="14440" y="284318"/>
                </a:lnTo>
                <a:lnTo>
                  <a:pt x="25640" y="289557"/>
                </a:lnTo>
                <a:lnTo>
                  <a:pt x="43846" y="292506"/>
                </a:lnTo>
                <a:lnTo>
                  <a:pt x="56349" y="287551"/>
                </a:lnTo>
                <a:lnTo>
                  <a:pt x="76565" y="272180"/>
                </a:lnTo>
                <a:lnTo>
                  <a:pt x="81121" y="256998"/>
                </a:lnTo>
                <a:lnTo>
                  <a:pt x="83687" y="221828"/>
                </a:lnTo>
                <a:lnTo>
                  <a:pt x="81624" y="180717"/>
                </a:lnTo>
                <a:lnTo>
                  <a:pt x="74310" y="150191"/>
                </a:lnTo>
                <a:lnTo>
                  <a:pt x="52962" y="106383"/>
                </a:lnTo>
                <a:lnTo>
                  <a:pt x="48531" y="92418"/>
                </a:lnTo>
                <a:lnTo>
                  <a:pt x="50026" y="87561"/>
                </a:lnTo>
                <a:lnTo>
                  <a:pt x="57332" y="76521"/>
                </a:lnTo>
                <a:lnTo>
                  <a:pt x="78400" y="58405"/>
                </a:lnTo>
                <a:lnTo>
                  <a:pt x="120460" y="34536"/>
                </a:lnTo>
                <a:lnTo>
                  <a:pt x="144026" y="19741"/>
                </a:lnTo>
                <a:lnTo>
                  <a:pt x="189100" y="764"/>
                </a:lnTo>
                <a:lnTo>
                  <a:pt x="192423" y="0"/>
                </a:lnTo>
                <a:lnTo>
                  <a:pt x="194637" y="549"/>
                </a:lnTo>
                <a:lnTo>
                  <a:pt x="196113" y="1974"/>
                </a:lnTo>
                <a:lnTo>
                  <a:pt x="197098" y="3982"/>
                </a:lnTo>
                <a:lnTo>
                  <a:pt x="189251" y="44469"/>
                </a:lnTo>
                <a:lnTo>
                  <a:pt x="176385" y="88243"/>
                </a:lnTo>
                <a:lnTo>
                  <a:pt x="164051" y="129643"/>
                </a:lnTo>
                <a:lnTo>
                  <a:pt x="151424" y="175137"/>
                </a:lnTo>
                <a:lnTo>
                  <a:pt x="141911" y="219092"/>
                </a:lnTo>
                <a:lnTo>
                  <a:pt x="132390" y="262808"/>
                </a:lnTo>
                <a:lnTo>
                  <a:pt x="122866" y="305394"/>
                </a:lnTo>
                <a:lnTo>
                  <a:pt x="115222" y="352022"/>
                </a:lnTo>
                <a:lnTo>
                  <a:pt x="113713" y="396824"/>
                </a:lnTo>
                <a:lnTo>
                  <a:pt x="113389" y="443873"/>
                </a:lnTo>
                <a:lnTo>
                  <a:pt x="118412" y="462290"/>
                </a:lnTo>
                <a:lnTo>
                  <a:pt x="120955" y="466434"/>
                </a:lnTo>
                <a:lnTo>
                  <a:pt x="126603" y="471039"/>
                </a:lnTo>
                <a:lnTo>
                  <a:pt x="130650" y="469092"/>
                </a:lnTo>
                <a:lnTo>
                  <a:pt x="145398" y="452241"/>
                </a:lnTo>
                <a:lnTo>
                  <a:pt x="156941" y="431255"/>
                </a:lnTo>
                <a:lnTo>
                  <a:pt x="173554" y="390342"/>
                </a:lnTo>
                <a:lnTo>
                  <a:pt x="178102" y="367525"/>
                </a:lnTo>
                <a:lnTo>
                  <a:pt x="178579" y="326940"/>
                </a:lnTo>
                <a:lnTo>
                  <a:pt x="171765" y="301542"/>
                </a:lnTo>
                <a:lnTo>
                  <a:pt x="170282" y="298944"/>
                </a:lnTo>
                <a:lnTo>
                  <a:pt x="168235" y="297212"/>
                </a:lnTo>
                <a:lnTo>
                  <a:pt x="165812" y="296057"/>
                </a:lnTo>
                <a:lnTo>
                  <a:pt x="166313" y="294230"/>
                </a:lnTo>
                <a:lnTo>
                  <a:pt x="172515" y="289376"/>
                </a:lnTo>
                <a:lnTo>
                  <a:pt x="179504" y="286513"/>
                </a:lnTo>
                <a:lnTo>
                  <a:pt x="223670" y="276156"/>
                </a:lnTo>
                <a:lnTo>
                  <a:pt x="256216" y="265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34"/>
          <p:cNvGrpSpPr/>
          <p:nvPr/>
        </p:nvGrpSpPr>
        <p:grpSpPr>
          <a:xfrm>
            <a:off x="6622263" y="4657725"/>
            <a:ext cx="1531138" cy="355739"/>
            <a:chOff x="6622263" y="4657725"/>
            <a:chExt cx="1531138" cy="355739"/>
          </a:xfrm>
        </p:grpSpPr>
        <p:sp>
          <p:nvSpPr>
            <p:cNvPr id="164" name="SMARTInkShape-138"/>
            <p:cNvSpPr/>
            <p:nvPr>
              <p:custDataLst>
                <p:tags r:id="rId14"/>
              </p:custDataLst>
            </p:nvPr>
          </p:nvSpPr>
          <p:spPr>
            <a:xfrm>
              <a:off x="6622263" y="4819766"/>
              <a:ext cx="83338" cy="120344"/>
            </a:xfrm>
            <a:custGeom>
              <a:avLst/>
              <a:gdLst/>
              <a:ahLst/>
              <a:cxnLst/>
              <a:rect l="0" t="0" r="0" b="0"/>
              <a:pathLst>
                <a:path w="83338" h="120344">
                  <a:moveTo>
                    <a:pt x="73812" y="9409"/>
                  </a:moveTo>
                  <a:lnTo>
                    <a:pt x="73812" y="9409"/>
                  </a:lnTo>
                  <a:lnTo>
                    <a:pt x="73812" y="4353"/>
                  </a:lnTo>
                  <a:lnTo>
                    <a:pt x="72754" y="2864"/>
                  </a:lnTo>
                  <a:lnTo>
                    <a:pt x="70990" y="1870"/>
                  </a:lnTo>
                  <a:lnTo>
                    <a:pt x="60555" y="276"/>
                  </a:lnTo>
                  <a:lnTo>
                    <a:pt x="51422" y="0"/>
                  </a:lnTo>
                  <a:lnTo>
                    <a:pt x="42341" y="5580"/>
                  </a:lnTo>
                  <a:lnTo>
                    <a:pt x="25329" y="23444"/>
                  </a:lnTo>
                  <a:lnTo>
                    <a:pt x="9705" y="48845"/>
                  </a:lnTo>
                  <a:lnTo>
                    <a:pt x="2986" y="68211"/>
                  </a:lnTo>
                  <a:lnTo>
                    <a:pt x="0" y="90929"/>
                  </a:lnTo>
                  <a:lnTo>
                    <a:pt x="1320" y="99740"/>
                  </a:lnTo>
                  <a:lnTo>
                    <a:pt x="8432" y="112350"/>
                  </a:lnTo>
                  <a:lnTo>
                    <a:pt x="18649" y="118660"/>
                  </a:lnTo>
                  <a:lnTo>
                    <a:pt x="24337" y="120343"/>
                  </a:lnTo>
                  <a:lnTo>
                    <a:pt x="52568" y="117655"/>
                  </a:lnTo>
                  <a:lnTo>
                    <a:pt x="83337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9"/>
            <p:cNvSpPr/>
            <p:nvPr>
              <p:custDataLst>
                <p:tags r:id="rId15"/>
              </p:custDataLst>
            </p:nvPr>
          </p:nvSpPr>
          <p:spPr>
            <a:xfrm>
              <a:off x="6754593" y="4707458"/>
              <a:ext cx="84358" cy="236018"/>
            </a:xfrm>
            <a:custGeom>
              <a:avLst/>
              <a:gdLst/>
              <a:ahLst/>
              <a:cxnLst/>
              <a:rect l="0" t="0" r="0" b="0"/>
              <a:pathLst>
                <a:path w="84358" h="236018">
                  <a:moveTo>
                    <a:pt x="17682" y="26467"/>
                  </a:moveTo>
                  <a:lnTo>
                    <a:pt x="17682" y="26467"/>
                  </a:lnTo>
                  <a:lnTo>
                    <a:pt x="25220" y="8567"/>
                  </a:lnTo>
                  <a:lnTo>
                    <a:pt x="26814" y="0"/>
                  </a:lnTo>
                  <a:lnTo>
                    <a:pt x="27191" y="42214"/>
                  </a:lnTo>
                  <a:lnTo>
                    <a:pt x="26147" y="87219"/>
                  </a:lnTo>
                  <a:lnTo>
                    <a:pt x="16846" y="132581"/>
                  </a:lnTo>
                  <a:lnTo>
                    <a:pt x="9872" y="172193"/>
                  </a:lnTo>
                  <a:lnTo>
                    <a:pt x="5561" y="214520"/>
                  </a:lnTo>
                  <a:lnTo>
                    <a:pt x="1712" y="225404"/>
                  </a:lnTo>
                  <a:lnTo>
                    <a:pt x="685" y="226825"/>
                  </a:lnTo>
                  <a:lnTo>
                    <a:pt x="0" y="226714"/>
                  </a:lnTo>
                  <a:lnTo>
                    <a:pt x="4094" y="216445"/>
                  </a:lnTo>
                  <a:lnTo>
                    <a:pt x="22700" y="190727"/>
                  </a:lnTo>
                  <a:lnTo>
                    <a:pt x="31373" y="171097"/>
                  </a:lnTo>
                  <a:lnTo>
                    <a:pt x="39995" y="162009"/>
                  </a:lnTo>
                  <a:lnTo>
                    <a:pt x="49824" y="155499"/>
                  </a:lnTo>
                  <a:lnTo>
                    <a:pt x="57721" y="152607"/>
                  </a:lnTo>
                  <a:lnTo>
                    <a:pt x="67579" y="154143"/>
                  </a:lnTo>
                  <a:lnTo>
                    <a:pt x="73172" y="156034"/>
                  </a:lnTo>
                  <a:lnTo>
                    <a:pt x="76900" y="160470"/>
                  </a:lnTo>
                  <a:lnTo>
                    <a:pt x="81042" y="173866"/>
                  </a:lnTo>
                  <a:lnTo>
                    <a:pt x="84357" y="23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0"/>
            <p:cNvSpPr/>
            <p:nvPr>
              <p:custDataLst>
                <p:tags r:id="rId16"/>
              </p:custDataLst>
            </p:nvPr>
          </p:nvSpPr>
          <p:spPr>
            <a:xfrm>
              <a:off x="6898097" y="4858327"/>
              <a:ext cx="64679" cy="85149"/>
            </a:xfrm>
            <a:custGeom>
              <a:avLst/>
              <a:gdLst/>
              <a:ahLst/>
              <a:cxnLst/>
              <a:rect l="0" t="0" r="0" b="0"/>
              <a:pathLst>
                <a:path w="64679" h="85149">
                  <a:moveTo>
                    <a:pt x="64678" y="37523"/>
                  </a:moveTo>
                  <a:lnTo>
                    <a:pt x="64678" y="37523"/>
                  </a:lnTo>
                  <a:lnTo>
                    <a:pt x="64678" y="16064"/>
                  </a:lnTo>
                  <a:lnTo>
                    <a:pt x="61856" y="9289"/>
                  </a:lnTo>
                  <a:lnTo>
                    <a:pt x="59622" y="6000"/>
                  </a:lnTo>
                  <a:lnTo>
                    <a:pt x="54317" y="2346"/>
                  </a:lnTo>
                  <a:lnTo>
                    <a:pt x="45381" y="289"/>
                  </a:lnTo>
                  <a:lnTo>
                    <a:pt x="42288" y="0"/>
                  </a:lnTo>
                  <a:lnTo>
                    <a:pt x="27822" y="4651"/>
                  </a:lnTo>
                  <a:lnTo>
                    <a:pt x="19017" y="12683"/>
                  </a:lnTo>
                  <a:lnTo>
                    <a:pt x="8110" y="31927"/>
                  </a:lnTo>
                  <a:lnTo>
                    <a:pt x="998" y="54915"/>
                  </a:lnTo>
                  <a:lnTo>
                    <a:pt x="0" y="61818"/>
                  </a:lnTo>
                  <a:lnTo>
                    <a:pt x="393" y="66419"/>
                  </a:lnTo>
                  <a:lnTo>
                    <a:pt x="1713" y="69487"/>
                  </a:lnTo>
                  <a:lnTo>
                    <a:pt x="11436" y="79468"/>
                  </a:lnTo>
                  <a:lnTo>
                    <a:pt x="15425" y="80303"/>
                  </a:lnTo>
                  <a:lnTo>
                    <a:pt x="25502" y="78408"/>
                  </a:lnTo>
                  <a:lnTo>
                    <a:pt x="38018" y="71392"/>
                  </a:lnTo>
                  <a:lnTo>
                    <a:pt x="48429" y="57554"/>
                  </a:lnTo>
                  <a:lnTo>
                    <a:pt x="54562" y="39769"/>
                  </a:lnTo>
                  <a:lnTo>
                    <a:pt x="54759" y="40079"/>
                  </a:lnTo>
                  <a:lnTo>
                    <a:pt x="56176" y="54959"/>
                  </a:lnTo>
                  <a:lnTo>
                    <a:pt x="64678" y="8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1"/>
            <p:cNvSpPr/>
            <p:nvPr>
              <p:custDataLst>
                <p:tags r:id="rId17"/>
              </p:custDataLst>
            </p:nvPr>
          </p:nvSpPr>
          <p:spPr>
            <a:xfrm>
              <a:off x="7014721" y="4854435"/>
              <a:ext cx="80223" cy="77213"/>
            </a:xfrm>
            <a:custGeom>
              <a:avLst/>
              <a:gdLst/>
              <a:ahLst/>
              <a:cxnLst/>
              <a:rect l="0" t="0" r="0" b="0"/>
              <a:pathLst>
                <a:path w="80223" h="77213">
                  <a:moveTo>
                    <a:pt x="24254" y="22365"/>
                  </a:moveTo>
                  <a:lnTo>
                    <a:pt x="24254" y="22365"/>
                  </a:lnTo>
                  <a:lnTo>
                    <a:pt x="24254" y="14164"/>
                  </a:lnTo>
                  <a:lnTo>
                    <a:pt x="24254" y="18289"/>
                  </a:lnTo>
                  <a:lnTo>
                    <a:pt x="8445" y="63614"/>
                  </a:lnTo>
                  <a:lnTo>
                    <a:pt x="6644" y="71743"/>
                  </a:lnTo>
                  <a:lnTo>
                    <a:pt x="5106" y="74334"/>
                  </a:lnTo>
                  <a:lnTo>
                    <a:pt x="3022" y="76061"/>
                  </a:lnTo>
                  <a:lnTo>
                    <a:pt x="574" y="77212"/>
                  </a:lnTo>
                  <a:lnTo>
                    <a:pt x="0" y="76921"/>
                  </a:lnTo>
                  <a:lnTo>
                    <a:pt x="18196" y="33695"/>
                  </a:lnTo>
                  <a:lnTo>
                    <a:pt x="27516" y="13962"/>
                  </a:lnTo>
                  <a:lnTo>
                    <a:pt x="39462" y="5225"/>
                  </a:lnTo>
                  <a:lnTo>
                    <a:pt x="47092" y="1413"/>
                  </a:lnTo>
                  <a:lnTo>
                    <a:pt x="61215" y="0"/>
                  </a:lnTo>
                  <a:lnTo>
                    <a:pt x="72432" y="2901"/>
                  </a:lnTo>
                  <a:lnTo>
                    <a:pt x="75422" y="5155"/>
                  </a:lnTo>
                  <a:lnTo>
                    <a:pt x="78745" y="10482"/>
                  </a:lnTo>
                  <a:lnTo>
                    <a:pt x="80222" y="16379"/>
                  </a:lnTo>
                  <a:lnTo>
                    <a:pt x="62354" y="6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2"/>
            <p:cNvSpPr/>
            <p:nvPr>
              <p:custDataLst>
                <p:tags r:id="rId18"/>
              </p:custDataLst>
            </p:nvPr>
          </p:nvSpPr>
          <p:spPr>
            <a:xfrm>
              <a:off x="7144720" y="4842737"/>
              <a:ext cx="208581" cy="90487"/>
            </a:xfrm>
            <a:custGeom>
              <a:avLst/>
              <a:gdLst/>
              <a:ahLst/>
              <a:cxnLst/>
              <a:rect l="0" t="0" r="0" b="0"/>
              <a:pathLst>
                <a:path w="208581" h="90487">
                  <a:moveTo>
                    <a:pt x="46655" y="5488"/>
                  </a:moveTo>
                  <a:lnTo>
                    <a:pt x="46655" y="5488"/>
                  </a:lnTo>
                  <a:lnTo>
                    <a:pt x="46655" y="432"/>
                  </a:lnTo>
                  <a:lnTo>
                    <a:pt x="44538" y="0"/>
                  </a:lnTo>
                  <a:lnTo>
                    <a:pt x="36542" y="2344"/>
                  </a:lnTo>
                  <a:lnTo>
                    <a:pt x="25197" y="9613"/>
                  </a:lnTo>
                  <a:lnTo>
                    <a:pt x="10076" y="28582"/>
                  </a:lnTo>
                  <a:lnTo>
                    <a:pt x="3939" y="42563"/>
                  </a:lnTo>
                  <a:lnTo>
                    <a:pt x="0" y="68785"/>
                  </a:lnTo>
                  <a:lnTo>
                    <a:pt x="2283" y="78775"/>
                  </a:lnTo>
                  <a:lnTo>
                    <a:pt x="4374" y="82921"/>
                  </a:lnTo>
                  <a:lnTo>
                    <a:pt x="6826" y="85686"/>
                  </a:lnTo>
                  <a:lnTo>
                    <a:pt x="12373" y="88756"/>
                  </a:lnTo>
                  <a:lnTo>
                    <a:pt x="31559" y="90486"/>
                  </a:lnTo>
                  <a:lnTo>
                    <a:pt x="48412" y="85246"/>
                  </a:lnTo>
                  <a:lnTo>
                    <a:pt x="80045" y="69691"/>
                  </a:lnTo>
                  <a:lnTo>
                    <a:pt x="100175" y="49559"/>
                  </a:lnTo>
                  <a:lnTo>
                    <a:pt x="117278" y="22974"/>
                  </a:lnTo>
                  <a:lnTo>
                    <a:pt x="120376" y="13965"/>
                  </a:lnTo>
                  <a:lnTo>
                    <a:pt x="120144" y="10081"/>
                  </a:lnTo>
                  <a:lnTo>
                    <a:pt x="117065" y="2944"/>
                  </a:lnTo>
                  <a:lnTo>
                    <a:pt x="113703" y="1675"/>
                  </a:lnTo>
                  <a:lnTo>
                    <a:pt x="104323" y="3088"/>
                  </a:lnTo>
                  <a:lnTo>
                    <a:pt x="92200" y="9833"/>
                  </a:lnTo>
                  <a:lnTo>
                    <a:pt x="81904" y="23591"/>
                  </a:lnTo>
                  <a:lnTo>
                    <a:pt x="77207" y="41073"/>
                  </a:lnTo>
                  <a:lnTo>
                    <a:pt x="78931" y="53406"/>
                  </a:lnTo>
                  <a:lnTo>
                    <a:pt x="85851" y="69428"/>
                  </a:lnTo>
                  <a:lnTo>
                    <a:pt x="88661" y="73515"/>
                  </a:lnTo>
                  <a:lnTo>
                    <a:pt x="112841" y="84322"/>
                  </a:lnTo>
                  <a:lnTo>
                    <a:pt x="132162" y="85328"/>
                  </a:lnTo>
                  <a:lnTo>
                    <a:pt x="178918" y="75622"/>
                  </a:lnTo>
                  <a:lnTo>
                    <a:pt x="208580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3"/>
            <p:cNvSpPr/>
            <p:nvPr>
              <p:custDataLst>
                <p:tags r:id="rId19"/>
              </p:custDataLst>
            </p:nvPr>
          </p:nvSpPr>
          <p:spPr>
            <a:xfrm>
              <a:off x="7505700" y="4657725"/>
              <a:ext cx="112468" cy="355739"/>
            </a:xfrm>
            <a:custGeom>
              <a:avLst/>
              <a:gdLst/>
              <a:ahLst/>
              <a:cxnLst/>
              <a:rect l="0" t="0" r="0" b="0"/>
              <a:pathLst>
                <a:path w="112468" h="355739">
                  <a:moveTo>
                    <a:pt x="85725" y="0"/>
                  </a:moveTo>
                  <a:lnTo>
                    <a:pt x="85725" y="0"/>
                  </a:lnTo>
                  <a:lnTo>
                    <a:pt x="108115" y="0"/>
                  </a:lnTo>
                  <a:lnTo>
                    <a:pt x="110177" y="2117"/>
                  </a:lnTo>
                  <a:lnTo>
                    <a:pt x="112467" y="10113"/>
                  </a:lnTo>
                  <a:lnTo>
                    <a:pt x="108700" y="36628"/>
                  </a:lnTo>
                  <a:lnTo>
                    <a:pt x="91400" y="82455"/>
                  </a:lnTo>
                  <a:lnTo>
                    <a:pt x="76694" y="123180"/>
                  </a:lnTo>
                  <a:lnTo>
                    <a:pt x="63598" y="161798"/>
                  </a:lnTo>
                  <a:lnTo>
                    <a:pt x="50819" y="200000"/>
                  </a:lnTo>
                  <a:lnTo>
                    <a:pt x="34927" y="242590"/>
                  </a:lnTo>
                  <a:lnTo>
                    <a:pt x="19050" y="283516"/>
                  </a:lnTo>
                  <a:lnTo>
                    <a:pt x="4233" y="329239"/>
                  </a:lnTo>
                  <a:lnTo>
                    <a:pt x="371" y="35573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4"/>
            <p:cNvSpPr/>
            <p:nvPr>
              <p:custDataLst>
                <p:tags r:id="rId20"/>
              </p:custDataLst>
            </p:nvPr>
          </p:nvSpPr>
          <p:spPr>
            <a:xfrm>
              <a:off x="7620129" y="4844121"/>
              <a:ext cx="73764" cy="99355"/>
            </a:xfrm>
            <a:custGeom>
              <a:avLst/>
              <a:gdLst/>
              <a:ahLst/>
              <a:cxnLst/>
              <a:rect l="0" t="0" r="0" b="0"/>
              <a:pathLst>
                <a:path w="73764" h="99355">
                  <a:moveTo>
                    <a:pt x="28446" y="32679"/>
                  </a:moveTo>
                  <a:lnTo>
                    <a:pt x="28446" y="32679"/>
                  </a:lnTo>
                  <a:lnTo>
                    <a:pt x="23390" y="32679"/>
                  </a:lnTo>
                  <a:lnTo>
                    <a:pt x="18085" y="38324"/>
                  </a:lnTo>
                  <a:lnTo>
                    <a:pt x="13258" y="47888"/>
                  </a:lnTo>
                  <a:lnTo>
                    <a:pt x="854" y="93931"/>
                  </a:lnTo>
                  <a:lnTo>
                    <a:pt x="307" y="96944"/>
                  </a:lnTo>
                  <a:lnTo>
                    <a:pt x="162" y="96689"/>
                  </a:lnTo>
                  <a:lnTo>
                    <a:pt x="0" y="93583"/>
                  </a:lnTo>
                  <a:lnTo>
                    <a:pt x="17184" y="51009"/>
                  </a:lnTo>
                  <a:lnTo>
                    <a:pt x="33238" y="26461"/>
                  </a:lnTo>
                  <a:lnTo>
                    <a:pt x="36925" y="18274"/>
                  </a:lnTo>
                  <a:lnTo>
                    <a:pt x="50952" y="1123"/>
                  </a:lnTo>
                  <a:lnTo>
                    <a:pt x="54033" y="0"/>
                  </a:lnTo>
                  <a:lnTo>
                    <a:pt x="57146" y="309"/>
                  </a:lnTo>
                  <a:lnTo>
                    <a:pt x="60280" y="1574"/>
                  </a:lnTo>
                  <a:lnTo>
                    <a:pt x="66582" y="11446"/>
                  </a:lnTo>
                  <a:lnTo>
                    <a:pt x="71854" y="26417"/>
                  </a:lnTo>
                  <a:lnTo>
                    <a:pt x="73763" y="52696"/>
                  </a:lnTo>
                  <a:lnTo>
                    <a:pt x="66546" y="99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5"/>
            <p:cNvSpPr/>
            <p:nvPr>
              <p:custDataLst>
                <p:tags r:id="rId21"/>
              </p:custDataLst>
            </p:nvPr>
          </p:nvSpPr>
          <p:spPr>
            <a:xfrm>
              <a:off x="7757833" y="4857750"/>
              <a:ext cx="52668" cy="102251"/>
            </a:xfrm>
            <a:custGeom>
              <a:avLst/>
              <a:gdLst/>
              <a:ahLst/>
              <a:cxnLst/>
              <a:rect l="0" t="0" r="0" b="0"/>
              <a:pathLst>
                <a:path w="52668" h="102251">
                  <a:moveTo>
                    <a:pt x="52667" y="0"/>
                  </a:moveTo>
                  <a:lnTo>
                    <a:pt x="52667" y="0"/>
                  </a:lnTo>
                  <a:lnTo>
                    <a:pt x="39410" y="0"/>
                  </a:lnTo>
                  <a:lnTo>
                    <a:pt x="25221" y="5056"/>
                  </a:lnTo>
                  <a:lnTo>
                    <a:pt x="16479" y="16005"/>
                  </a:lnTo>
                  <a:lnTo>
                    <a:pt x="8431" y="34376"/>
                  </a:lnTo>
                  <a:lnTo>
                    <a:pt x="0" y="67635"/>
                  </a:lnTo>
                  <a:lnTo>
                    <a:pt x="2096" y="81566"/>
                  </a:lnTo>
                  <a:lnTo>
                    <a:pt x="9225" y="96251"/>
                  </a:lnTo>
                  <a:lnTo>
                    <a:pt x="13123" y="99093"/>
                  </a:lnTo>
                  <a:lnTo>
                    <a:pt x="23097" y="102250"/>
                  </a:lnTo>
                  <a:lnTo>
                    <a:pt x="27662" y="102033"/>
                  </a:lnTo>
                  <a:lnTo>
                    <a:pt x="35556" y="98970"/>
                  </a:lnTo>
                  <a:lnTo>
                    <a:pt x="42593" y="91259"/>
                  </a:lnTo>
                  <a:lnTo>
                    <a:pt x="45951" y="86240"/>
                  </a:lnTo>
                  <a:lnTo>
                    <a:pt x="50677" y="64005"/>
                  </a:lnTo>
                  <a:lnTo>
                    <a:pt x="52077" y="47422"/>
                  </a:lnTo>
                  <a:lnTo>
                    <a:pt x="49583" y="39420"/>
                  </a:lnTo>
                  <a:lnTo>
                    <a:pt x="46005" y="32337"/>
                  </a:lnTo>
                  <a:lnTo>
                    <a:pt x="4314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6"/>
            <p:cNvSpPr/>
            <p:nvPr>
              <p:custDataLst>
                <p:tags r:id="rId22"/>
              </p:custDataLst>
            </p:nvPr>
          </p:nvSpPr>
          <p:spPr>
            <a:xfrm>
              <a:off x="7877175" y="48863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23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7"/>
            <p:cNvSpPr/>
            <p:nvPr>
              <p:custDataLst>
                <p:tags r:id="rId23"/>
              </p:custDataLst>
            </p:nvPr>
          </p:nvSpPr>
          <p:spPr>
            <a:xfrm>
              <a:off x="7905750" y="4776062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/>
            <p:cNvSpPr/>
            <p:nvPr>
              <p:custDataLst>
                <p:tags r:id="rId24"/>
              </p:custDataLst>
            </p:nvPr>
          </p:nvSpPr>
          <p:spPr>
            <a:xfrm>
              <a:off x="7934325" y="4811957"/>
              <a:ext cx="57151" cy="140309"/>
            </a:xfrm>
            <a:custGeom>
              <a:avLst/>
              <a:gdLst/>
              <a:ahLst/>
              <a:cxnLst/>
              <a:rect l="0" t="0" r="0" b="0"/>
              <a:pathLst>
                <a:path w="57151" h="140309">
                  <a:moveTo>
                    <a:pt x="57150" y="26743"/>
                  </a:moveTo>
                  <a:lnTo>
                    <a:pt x="57150" y="26743"/>
                  </a:lnTo>
                  <a:lnTo>
                    <a:pt x="57150" y="21687"/>
                  </a:lnTo>
                  <a:lnTo>
                    <a:pt x="54328" y="16382"/>
                  </a:lnTo>
                  <a:lnTo>
                    <a:pt x="43893" y="4353"/>
                  </a:lnTo>
                  <a:lnTo>
                    <a:pt x="37853" y="917"/>
                  </a:lnTo>
                  <a:lnTo>
                    <a:pt x="34760" y="0"/>
                  </a:lnTo>
                  <a:lnTo>
                    <a:pt x="31640" y="448"/>
                  </a:lnTo>
                  <a:lnTo>
                    <a:pt x="25351" y="3768"/>
                  </a:lnTo>
                  <a:lnTo>
                    <a:pt x="23251" y="6135"/>
                  </a:lnTo>
                  <a:lnTo>
                    <a:pt x="20917" y="11586"/>
                  </a:lnTo>
                  <a:lnTo>
                    <a:pt x="22702" y="20360"/>
                  </a:lnTo>
                  <a:lnTo>
                    <a:pt x="38421" y="65955"/>
                  </a:lnTo>
                  <a:lnTo>
                    <a:pt x="45807" y="98106"/>
                  </a:lnTo>
                  <a:lnTo>
                    <a:pt x="43994" y="111730"/>
                  </a:lnTo>
                  <a:lnTo>
                    <a:pt x="37818" y="135458"/>
                  </a:lnTo>
                  <a:lnTo>
                    <a:pt x="35795" y="137320"/>
                  </a:lnTo>
                  <a:lnTo>
                    <a:pt x="33389" y="138561"/>
                  </a:lnTo>
                  <a:lnTo>
                    <a:pt x="19888" y="140308"/>
                  </a:lnTo>
                  <a:lnTo>
                    <a:pt x="15375" y="138435"/>
                  </a:lnTo>
                  <a:lnTo>
                    <a:pt x="0" y="121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9"/>
            <p:cNvSpPr/>
            <p:nvPr>
              <p:custDataLst>
                <p:tags r:id="rId25"/>
              </p:custDataLst>
            </p:nvPr>
          </p:nvSpPr>
          <p:spPr>
            <a:xfrm>
              <a:off x="8035974" y="4839375"/>
              <a:ext cx="117427" cy="102278"/>
            </a:xfrm>
            <a:custGeom>
              <a:avLst/>
              <a:gdLst/>
              <a:ahLst/>
              <a:cxnLst/>
              <a:rect l="0" t="0" r="0" b="0"/>
              <a:pathLst>
                <a:path w="117427" h="102278">
                  <a:moveTo>
                    <a:pt x="3126" y="66000"/>
                  </a:moveTo>
                  <a:lnTo>
                    <a:pt x="3126" y="66000"/>
                  </a:lnTo>
                  <a:lnTo>
                    <a:pt x="11326" y="66000"/>
                  </a:lnTo>
                  <a:lnTo>
                    <a:pt x="21051" y="51849"/>
                  </a:lnTo>
                  <a:lnTo>
                    <a:pt x="46780" y="30168"/>
                  </a:lnTo>
                  <a:lnTo>
                    <a:pt x="55807" y="15049"/>
                  </a:lnTo>
                  <a:lnTo>
                    <a:pt x="58290" y="7019"/>
                  </a:lnTo>
                  <a:lnTo>
                    <a:pt x="57894" y="4455"/>
                  </a:lnTo>
                  <a:lnTo>
                    <a:pt x="56572" y="2745"/>
                  </a:lnTo>
                  <a:lnTo>
                    <a:pt x="52280" y="845"/>
                  </a:lnTo>
                  <a:lnTo>
                    <a:pt x="46844" y="0"/>
                  </a:lnTo>
                  <a:lnTo>
                    <a:pt x="38078" y="5269"/>
                  </a:lnTo>
                  <a:lnTo>
                    <a:pt x="15204" y="25900"/>
                  </a:lnTo>
                  <a:lnTo>
                    <a:pt x="1649" y="49179"/>
                  </a:lnTo>
                  <a:lnTo>
                    <a:pt x="0" y="64169"/>
                  </a:lnTo>
                  <a:lnTo>
                    <a:pt x="7564" y="91038"/>
                  </a:lnTo>
                  <a:lnTo>
                    <a:pt x="12436" y="95392"/>
                  </a:lnTo>
                  <a:lnTo>
                    <a:pt x="26313" y="100230"/>
                  </a:lnTo>
                  <a:lnTo>
                    <a:pt x="67639" y="102277"/>
                  </a:lnTo>
                  <a:lnTo>
                    <a:pt x="117426" y="8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35"/>
          <p:cNvGrpSpPr/>
          <p:nvPr/>
        </p:nvGrpSpPr>
        <p:grpSpPr>
          <a:xfrm>
            <a:off x="8534400" y="4791075"/>
            <a:ext cx="166933" cy="171451"/>
            <a:chOff x="8534400" y="4791075"/>
            <a:chExt cx="166933" cy="171451"/>
          </a:xfrm>
        </p:grpSpPr>
        <p:sp>
          <p:nvSpPr>
            <p:cNvPr id="177" name="SMARTInkShape-150"/>
            <p:cNvSpPr/>
            <p:nvPr>
              <p:custDataLst>
                <p:tags r:id="rId11"/>
              </p:custDataLst>
            </p:nvPr>
          </p:nvSpPr>
          <p:spPr>
            <a:xfrm>
              <a:off x="8534400" y="4867275"/>
              <a:ext cx="5488" cy="95251"/>
            </a:xfrm>
            <a:custGeom>
              <a:avLst/>
              <a:gdLst/>
              <a:ahLst/>
              <a:cxnLst/>
              <a:rect l="0" t="0" r="0" b="0"/>
              <a:pathLst>
                <a:path w="5488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7" y="3175"/>
                  </a:lnTo>
                  <a:lnTo>
                    <a:pt x="414" y="503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1"/>
            <p:cNvSpPr/>
            <p:nvPr>
              <p:custDataLst>
                <p:tags r:id="rId12"/>
              </p:custDataLst>
            </p:nvPr>
          </p:nvSpPr>
          <p:spPr>
            <a:xfrm>
              <a:off x="8543925" y="47910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433"/>
                  </a:lnTo>
                  <a:lnTo>
                    <a:pt x="1058" y="228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2"/>
            <p:cNvSpPr/>
            <p:nvPr>
              <p:custDataLst>
                <p:tags r:id="rId13"/>
              </p:custDataLst>
            </p:nvPr>
          </p:nvSpPr>
          <p:spPr>
            <a:xfrm>
              <a:off x="8583486" y="4842376"/>
              <a:ext cx="117847" cy="103979"/>
            </a:xfrm>
            <a:custGeom>
              <a:avLst/>
              <a:gdLst/>
              <a:ahLst/>
              <a:cxnLst/>
              <a:rect l="0" t="0" r="0" b="0"/>
              <a:pathLst>
                <a:path w="117847" h="103979">
                  <a:moveTo>
                    <a:pt x="36639" y="5849"/>
                  </a:moveTo>
                  <a:lnTo>
                    <a:pt x="36639" y="5849"/>
                  </a:lnTo>
                  <a:lnTo>
                    <a:pt x="36639" y="10905"/>
                  </a:lnTo>
                  <a:lnTo>
                    <a:pt x="21561" y="35508"/>
                  </a:lnTo>
                  <a:lnTo>
                    <a:pt x="10399" y="80158"/>
                  </a:lnTo>
                  <a:lnTo>
                    <a:pt x="8044" y="92850"/>
                  </a:lnTo>
                  <a:lnTo>
                    <a:pt x="3469" y="102019"/>
                  </a:lnTo>
                  <a:lnTo>
                    <a:pt x="1826" y="103829"/>
                  </a:lnTo>
                  <a:lnTo>
                    <a:pt x="730" y="103978"/>
                  </a:lnTo>
                  <a:lnTo>
                    <a:pt x="0" y="103018"/>
                  </a:lnTo>
                  <a:lnTo>
                    <a:pt x="571" y="101320"/>
                  </a:lnTo>
                  <a:lnTo>
                    <a:pt x="17894" y="68692"/>
                  </a:lnTo>
                  <a:lnTo>
                    <a:pt x="28016" y="38544"/>
                  </a:lnTo>
                  <a:lnTo>
                    <a:pt x="53469" y="8731"/>
                  </a:lnTo>
                  <a:lnTo>
                    <a:pt x="65638" y="1838"/>
                  </a:lnTo>
                  <a:lnTo>
                    <a:pt x="71847" y="0"/>
                  </a:lnTo>
                  <a:lnTo>
                    <a:pt x="78102" y="891"/>
                  </a:lnTo>
                  <a:lnTo>
                    <a:pt x="90698" y="7526"/>
                  </a:lnTo>
                  <a:lnTo>
                    <a:pt x="100529" y="20352"/>
                  </a:lnTo>
                  <a:lnTo>
                    <a:pt x="107367" y="35579"/>
                  </a:lnTo>
                  <a:lnTo>
                    <a:pt x="117846" y="79951"/>
                  </a:lnTo>
                  <a:lnTo>
                    <a:pt x="117236" y="83825"/>
                  </a:lnTo>
                  <a:lnTo>
                    <a:pt x="114793" y="89188"/>
                  </a:lnTo>
                  <a:lnTo>
                    <a:pt x="112839" y="101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36"/>
          <p:cNvGrpSpPr/>
          <p:nvPr/>
        </p:nvGrpSpPr>
        <p:grpSpPr>
          <a:xfrm>
            <a:off x="6896100" y="4694461"/>
            <a:ext cx="3095626" cy="600106"/>
            <a:chOff x="6896100" y="4694461"/>
            <a:chExt cx="3095626" cy="600106"/>
          </a:xfrm>
        </p:grpSpPr>
        <p:sp>
          <p:nvSpPr>
            <p:cNvPr id="181" name="SMARTInkShape-153"/>
            <p:cNvSpPr/>
            <p:nvPr>
              <p:custDataLst>
                <p:tags r:id="rId6"/>
              </p:custDataLst>
            </p:nvPr>
          </p:nvSpPr>
          <p:spPr>
            <a:xfrm>
              <a:off x="9045110" y="4694461"/>
              <a:ext cx="355784" cy="289830"/>
            </a:xfrm>
            <a:custGeom>
              <a:avLst/>
              <a:gdLst/>
              <a:ahLst/>
              <a:cxnLst/>
              <a:rect l="0" t="0" r="0" b="0"/>
              <a:pathLst>
                <a:path w="355784" h="289830">
                  <a:moveTo>
                    <a:pt x="79840" y="191864"/>
                  </a:moveTo>
                  <a:lnTo>
                    <a:pt x="79840" y="191864"/>
                  </a:lnTo>
                  <a:lnTo>
                    <a:pt x="84897" y="186808"/>
                  </a:lnTo>
                  <a:lnTo>
                    <a:pt x="85328" y="184260"/>
                  </a:lnTo>
                  <a:lnTo>
                    <a:pt x="84557" y="181503"/>
                  </a:lnTo>
                  <a:lnTo>
                    <a:pt x="81936" y="175617"/>
                  </a:lnTo>
                  <a:lnTo>
                    <a:pt x="80771" y="169474"/>
                  </a:lnTo>
                  <a:lnTo>
                    <a:pt x="79403" y="167412"/>
                  </a:lnTo>
                  <a:lnTo>
                    <a:pt x="77432" y="166038"/>
                  </a:lnTo>
                  <a:lnTo>
                    <a:pt x="75060" y="165121"/>
                  </a:lnTo>
                  <a:lnTo>
                    <a:pt x="66780" y="166926"/>
                  </a:lnTo>
                  <a:lnTo>
                    <a:pt x="61608" y="168889"/>
                  </a:lnTo>
                  <a:lnTo>
                    <a:pt x="20436" y="213720"/>
                  </a:lnTo>
                  <a:lnTo>
                    <a:pt x="4449" y="242238"/>
                  </a:lnTo>
                  <a:lnTo>
                    <a:pt x="1005" y="250847"/>
                  </a:lnTo>
                  <a:lnTo>
                    <a:pt x="0" y="266056"/>
                  </a:lnTo>
                  <a:lnTo>
                    <a:pt x="2921" y="288011"/>
                  </a:lnTo>
                  <a:lnTo>
                    <a:pt x="6335" y="289829"/>
                  </a:lnTo>
                  <a:lnTo>
                    <a:pt x="18596" y="289026"/>
                  </a:lnTo>
                  <a:lnTo>
                    <a:pt x="28985" y="285142"/>
                  </a:lnTo>
                  <a:lnTo>
                    <a:pt x="49333" y="268968"/>
                  </a:lnTo>
                  <a:lnTo>
                    <a:pt x="55698" y="257530"/>
                  </a:lnTo>
                  <a:lnTo>
                    <a:pt x="60643" y="245391"/>
                  </a:lnTo>
                  <a:lnTo>
                    <a:pt x="74269" y="223481"/>
                  </a:lnTo>
                  <a:lnTo>
                    <a:pt x="88893" y="178747"/>
                  </a:lnTo>
                  <a:lnTo>
                    <a:pt x="101972" y="133416"/>
                  </a:lnTo>
                  <a:lnTo>
                    <a:pt x="107141" y="87656"/>
                  </a:lnTo>
                  <a:lnTo>
                    <a:pt x="108164" y="41771"/>
                  </a:lnTo>
                  <a:lnTo>
                    <a:pt x="107245" y="23556"/>
                  </a:lnTo>
                  <a:lnTo>
                    <a:pt x="103309" y="11932"/>
                  </a:lnTo>
                  <a:lnTo>
                    <a:pt x="100777" y="9467"/>
                  </a:lnTo>
                  <a:lnTo>
                    <a:pt x="98031" y="8883"/>
                  </a:lnTo>
                  <a:lnTo>
                    <a:pt x="95142" y="9551"/>
                  </a:lnTo>
                  <a:lnTo>
                    <a:pt x="80963" y="25662"/>
                  </a:lnTo>
                  <a:lnTo>
                    <a:pt x="64814" y="67155"/>
                  </a:lnTo>
                  <a:lnTo>
                    <a:pt x="54255" y="110472"/>
                  </a:lnTo>
                  <a:lnTo>
                    <a:pt x="53652" y="128173"/>
                  </a:lnTo>
                  <a:lnTo>
                    <a:pt x="61888" y="174031"/>
                  </a:lnTo>
                  <a:lnTo>
                    <a:pt x="73463" y="208452"/>
                  </a:lnTo>
                  <a:lnTo>
                    <a:pt x="96337" y="243471"/>
                  </a:lnTo>
                  <a:lnTo>
                    <a:pt x="120006" y="259131"/>
                  </a:lnTo>
                  <a:lnTo>
                    <a:pt x="129901" y="259992"/>
                  </a:lnTo>
                  <a:lnTo>
                    <a:pt x="170554" y="248988"/>
                  </a:lnTo>
                  <a:lnTo>
                    <a:pt x="185775" y="241593"/>
                  </a:lnTo>
                  <a:lnTo>
                    <a:pt x="199594" y="231252"/>
                  </a:lnTo>
                  <a:lnTo>
                    <a:pt x="207147" y="219600"/>
                  </a:lnTo>
                  <a:lnTo>
                    <a:pt x="209162" y="213530"/>
                  </a:lnTo>
                  <a:lnTo>
                    <a:pt x="208577" y="201140"/>
                  </a:lnTo>
                  <a:lnTo>
                    <a:pt x="204790" y="190695"/>
                  </a:lnTo>
                  <a:lnTo>
                    <a:pt x="202298" y="187910"/>
                  </a:lnTo>
                  <a:lnTo>
                    <a:pt x="199578" y="186052"/>
                  </a:lnTo>
                  <a:lnTo>
                    <a:pt x="185638" y="183440"/>
                  </a:lnTo>
                  <a:lnTo>
                    <a:pt x="174133" y="188472"/>
                  </a:lnTo>
                  <a:lnTo>
                    <a:pt x="168102" y="192778"/>
                  </a:lnTo>
                  <a:lnTo>
                    <a:pt x="158579" y="208851"/>
                  </a:lnTo>
                  <a:lnTo>
                    <a:pt x="148897" y="243550"/>
                  </a:lnTo>
                  <a:lnTo>
                    <a:pt x="147221" y="264211"/>
                  </a:lnTo>
                  <a:lnTo>
                    <a:pt x="148044" y="268670"/>
                  </a:lnTo>
                  <a:lnTo>
                    <a:pt x="149650" y="271643"/>
                  </a:lnTo>
                  <a:lnTo>
                    <a:pt x="151781" y="273625"/>
                  </a:lnTo>
                  <a:lnTo>
                    <a:pt x="159792" y="275827"/>
                  </a:lnTo>
                  <a:lnTo>
                    <a:pt x="164891" y="276415"/>
                  </a:lnTo>
                  <a:lnTo>
                    <a:pt x="176202" y="271423"/>
                  </a:lnTo>
                  <a:lnTo>
                    <a:pt x="213137" y="239540"/>
                  </a:lnTo>
                  <a:lnTo>
                    <a:pt x="218231" y="244560"/>
                  </a:lnTo>
                  <a:lnTo>
                    <a:pt x="223544" y="247034"/>
                  </a:lnTo>
                  <a:lnTo>
                    <a:pt x="226443" y="247694"/>
                  </a:lnTo>
                  <a:lnTo>
                    <a:pt x="229433" y="247076"/>
                  </a:lnTo>
                  <a:lnTo>
                    <a:pt x="235579" y="243566"/>
                  </a:lnTo>
                  <a:lnTo>
                    <a:pt x="271779" y="208293"/>
                  </a:lnTo>
                  <a:lnTo>
                    <a:pt x="293305" y="165145"/>
                  </a:lnTo>
                  <a:lnTo>
                    <a:pt x="311295" y="123970"/>
                  </a:lnTo>
                  <a:lnTo>
                    <a:pt x="327449" y="82120"/>
                  </a:lnTo>
                  <a:lnTo>
                    <a:pt x="345239" y="40364"/>
                  </a:lnTo>
                  <a:lnTo>
                    <a:pt x="352858" y="21269"/>
                  </a:lnTo>
                  <a:lnTo>
                    <a:pt x="355643" y="0"/>
                  </a:lnTo>
                  <a:lnTo>
                    <a:pt x="355783" y="454"/>
                  </a:lnTo>
                  <a:lnTo>
                    <a:pt x="334582" y="41057"/>
                  </a:lnTo>
                  <a:lnTo>
                    <a:pt x="315798" y="83367"/>
                  </a:lnTo>
                  <a:lnTo>
                    <a:pt x="304249" y="122769"/>
                  </a:lnTo>
                  <a:lnTo>
                    <a:pt x="293793" y="165393"/>
                  </a:lnTo>
                  <a:lnTo>
                    <a:pt x="287873" y="205893"/>
                  </a:lnTo>
                  <a:lnTo>
                    <a:pt x="284482" y="225616"/>
                  </a:lnTo>
                  <a:lnTo>
                    <a:pt x="288535" y="250780"/>
                  </a:lnTo>
                  <a:lnTo>
                    <a:pt x="291832" y="257914"/>
                  </a:lnTo>
                  <a:lnTo>
                    <a:pt x="294193" y="261297"/>
                  </a:lnTo>
                  <a:lnTo>
                    <a:pt x="300001" y="262494"/>
                  </a:lnTo>
                  <a:lnTo>
                    <a:pt x="317742" y="261002"/>
                  </a:lnTo>
                  <a:lnTo>
                    <a:pt x="337015" y="24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4"/>
            <p:cNvSpPr/>
            <p:nvPr>
              <p:custDataLst>
                <p:tags r:id="rId7"/>
              </p:custDataLst>
            </p:nvPr>
          </p:nvSpPr>
          <p:spPr>
            <a:xfrm>
              <a:off x="9392240" y="4859858"/>
              <a:ext cx="113711" cy="96933"/>
            </a:xfrm>
            <a:custGeom>
              <a:avLst/>
              <a:gdLst/>
              <a:ahLst/>
              <a:cxnLst/>
              <a:rect l="0" t="0" r="0" b="0"/>
              <a:pathLst>
                <a:path w="113711" h="96933">
                  <a:moveTo>
                    <a:pt x="47035" y="26467"/>
                  </a:moveTo>
                  <a:lnTo>
                    <a:pt x="47035" y="26467"/>
                  </a:lnTo>
                  <a:lnTo>
                    <a:pt x="52092" y="16354"/>
                  </a:lnTo>
                  <a:lnTo>
                    <a:pt x="52523" y="12316"/>
                  </a:lnTo>
                  <a:lnTo>
                    <a:pt x="50180" y="5008"/>
                  </a:lnTo>
                  <a:lnTo>
                    <a:pt x="48074" y="2636"/>
                  </a:lnTo>
                  <a:lnTo>
                    <a:pt x="42910" y="0"/>
                  </a:lnTo>
                  <a:lnTo>
                    <a:pt x="38994" y="1414"/>
                  </a:lnTo>
                  <a:lnTo>
                    <a:pt x="28997" y="8630"/>
                  </a:lnTo>
                  <a:lnTo>
                    <a:pt x="16525" y="24592"/>
                  </a:lnTo>
                  <a:lnTo>
                    <a:pt x="3887" y="55495"/>
                  </a:lnTo>
                  <a:lnTo>
                    <a:pt x="0" y="84552"/>
                  </a:lnTo>
                  <a:lnTo>
                    <a:pt x="2494" y="92146"/>
                  </a:lnTo>
                  <a:lnTo>
                    <a:pt x="4641" y="95653"/>
                  </a:lnTo>
                  <a:lnTo>
                    <a:pt x="8189" y="96932"/>
                  </a:lnTo>
                  <a:lnTo>
                    <a:pt x="17776" y="95532"/>
                  </a:lnTo>
                  <a:lnTo>
                    <a:pt x="26270" y="88559"/>
                  </a:lnTo>
                  <a:lnTo>
                    <a:pt x="61960" y="41125"/>
                  </a:lnTo>
                  <a:lnTo>
                    <a:pt x="73604" y="28606"/>
                  </a:lnTo>
                  <a:lnTo>
                    <a:pt x="74273" y="28952"/>
                  </a:lnTo>
                  <a:lnTo>
                    <a:pt x="83759" y="52057"/>
                  </a:lnTo>
                  <a:lnTo>
                    <a:pt x="90168" y="53715"/>
                  </a:lnTo>
                  <a:lnTo>
                    <a:pt x="113710" y="55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5"/>
            <p:cNvSpPr/>
            <p:nvPr>
              <p:custDataLst>
                <p:tags r:id="rId8"/>
              </p:custDataLst>
            </p:nvPr>
          </p:nvSpPr>
          <p:spPr>
            <a:xfrm>
              <a:off x="9296400" y="476250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39039" y="13387"/>
                  </a:lnTo>
                  <a:lnTo>
                    <a:pt x="82844" y="10033"/>
                  </a:lnTo>
                  <a:lnTo>
                    <a:pt x="118827" y="856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6"/>
            <p:cNvSpPr/>
            <p:nvPr>
              <p:custDataLst>
                <p:tags r:id="rId9"/>
              </p:custDataLst>
            </p:nvPr>
          </p:nvSpPr>
          <p:spPr>
            <a:xfrm>
              <a:off x="9591675" y="4924425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8937" y="9133"/>
                  </a:lnTo>
                  <a:lnTo>
                    <a:pt x="5959" y="8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7"/>
            <p:cNvSpPr/>
            <p:nvPr>
              <p:custDataLst>
                <p:tags r:id="rId10"/>
              </p:custDataLst>
            </p:nvPr>
          </p:nvSpPr>
          <p:spPr>
            <a:xfrm>
              <a:off x="6896100" y="5143500"/>
              <a:ext cx="3095626" cy="151067"/>
            </a:xfrm>
            <a:custGeom>
              <a:avLst/>
              <a:gdLst/>
              <a:ahLst/>
              <a:cxnLst/>
              <a:rect l="0" t="0" r="0" b="0"/>
              <a:pathLst>
                <a:path w="3095626" h="151067">
                  <a:moveTo>
                    <a:pt x="0" y="0"/>
                  </a:moveTo>
                  <a:lnTo>
                    <a:pt x="0" y="0"/>
                  </a:lnTo>
                  <a:lnTo>
                    <a:pt x="38540" y="0"/>
                  </a:lnTo>
                  <a:lnTo>
                    <a:pt x="78565" y="0"/>
                  </a:lnTo>
                  <a:lnTo>
                    <a:pt x="122291" y="0"/>
                  </a:lnTo>
                  <a:lnTo>
                    <a:pt x="168761" y="0"/>
                  </a:lnTo>
                  <a:lnTo>
                    <a:pt x="205886" y="2822"/>
                  </a:lnTo>
                  <a:lnTo>
                    <a:pt x="248138" y="6545"/>
                  </a:lnTo>
                  <a:lnTo>
                    <a:pt x="295139" y="8201"/>
                  </a:lnTo>
                  <a:lnTo>
                    <a:pt x="341428" y="8937"/>
                  </a:lnTo>
                  <a:lnTo>
                    <a:pt x="387754" y="10321"/>
                  </a:lnTo>
                  <a:lnTo>
                    <a:pt x="411961" y="12173"/>
                  </a:lnTo>
                  <a:lnTo>
                    <a:pt x="436565" y="14465"/>
                  </a:lnTo>
                  <a:lnTo>
                    <a:pt x="461435" y="15994"/>
                  </a:lnTo>
                  <a:lnTo>
                    <a:pt x="486482" y="17013"/>
                  </a:lnTo>
                  <a:lnTo>
                    <a:pt x="511646" y="17692"/>
                  </a:lnTo>
                  <a:lnTo>
                    <a:pt x="536889" y="18144"/>
                  </a:lnTo>
                  <a:lnTo>
                    <a:pt x="562184" y="18446"/>
                  </a:lnTo>
                  <a:lnTo>
                    <a:pt x="587514" y="18647"/>
                  </a:lnTo>
                  <a:lnTo>
                    <a:pt x="612868" y="18782"/>
                  </a:lnTo>
                  <a:lnTo>
                    <a:pt x="638237" y="18871"/>
                  </a:lnTo>
                  <a:lnTo>
                    <a:pt x="663616" y="18931"/>
                  </a:lnTo>
                  <a:lnTo>
                    <a:pt x="690061" y="20029"/>
                  </a:lnTo>
                  <a:lnTo>
                    <a:pt x="717216" y="21820"/>
                  </a:lnTo>
                  <a:lnTo>
                    <a:pt x="744844" y="24071"/>
                  </a:lnTo>
                  <a:lnTo>
                    <a:pt x="773846" y="25572"/>
                  </a:lnTo>
                  <a:lnTo>
                    <a:pt x="803764" y="26574"/>
                  </a:lnTo>
                  <a:lnTo>
                    <a:pt x="834292" y="27241"/>
                  </a:lnTo>
                  <a:lnTo>
                    <a:pt x="865228" y="28744"/>
                  </a:lnTo>
                  <a:lnTo>
                    <a:pt x="896435" y="30804"/>
                  </a:lnTo>
                  <a:lnTo>
                    <a:pt x="927823" y="33236"/>
                  </a:lnTo>
                  <a:lnTo>
                    <a:pt x="959332" y="34858"/>
                  </a:lnTo>
                  <a:lnTo>
                    <a:pt x="990922" y="35938"/>
                  </a:lnTo>
                  <a:lnTo>
                    <a:pt x="1022565" y="36659"/>
                  </a:lnTo>
                  <a:lnTo>
                    <a:pt x="1055302" y="38198"/>
                  </a:lnTo>
                  <a:lnTo>
                    <a:pt x="1088768" y="40282"/>
                  </a:lnTo>
                  <a:lnTo>
                    <a:pt x="1122720" y="42729"/>
                  </a:lnTo>
                  <a:lnTo>
                    <a:pt x="1156998" y="45420"/>
                  </a:lnTo>
                  <a:lnTo>
                    <a:pt x="1191489" y="48272"/>
                  </a:lnTo>
                  <a:lnTo>
                    <a:pt x="1226126" y="51231"/>
                  </a:lnTo>
                  <a:lnTo>
                    <a:pt x="1260859" y="53205"/>
                  </a:lnTo>
                  <a:lnTo>
                    <a:pt x="1295656" y="54520"/>
                  </a:lnTo>
                  <a:lnTo>
                    <a:pt x="1330496" y="55397"/>
                  </a:lnTo>
                  <a:lnTo>
                    <a:pt x="1365364" y="57040"/>
                  </a:lnTo>
                  <a:lnTo>
                    <a:pt x="1400251" y="59193"/>
                  </a:lnTo>
                  <a:lnTo>
                    <a:pt x="1435150" y="61687"/>
                  </a:lnTo>
                  <a:lnTo>
                    <a:pt x="1470059" y="64408"/>
                  </a:lnTo>
                  <a:lnTo>
                    <a:pt x="1504972" y="67280"/>
                  </a:lnTo>
                  <a:lnTo>
                    <a:pt x="1539891" y="70253"/>
                  </a:lnTo>
                  <a:lnTo>
                    <a:pt x="1574810" y="73294"/>
                  </a:lnTo>
                  <a:lnTo>
                    <a:pt x="1609732" y="76379"/>
                  </a:lnTo>
                  <a:lnTo>
                    <a:pt x="1644654" y="79494"/>
                  </a:lnTo>
                  <a:lnTo>
                    <a:pt x="1679577" y="81572"/>
                  </a:lnTo>
                  <a:lnTo>
                    <a:pt x="1714502" y="82956"/>
                  </a:lnTo>
                  <a:lnTo>
                    <a:pt x="1749427" y="83879"/>
                  </a:lnTo>
                  <a:lnTo>
                    <a:pt x="1783293" y="85553"/>
                  </a:lnTo>
                  <a:lnTo>
                    <a:pt x="1816453" y="87726"/>
                  </a:lnTo>
                  <a:lnTo>
                    <a:pt x="1849144" y="90234"/>
                  </a:lnTo>
                  <a:lnTo>
                    <a:pt x="1882580" y="92964"/>
                  </a:lnTo>
                  <a:lnTo>
                    <a:pt x="1916512" y="95843"/>
                  </a:lnTo>
                  <a:lnTo>
                    <a:pt x="1950775" y="98820"/>
                  </a:lnTo>
                  <a:lnTo>
                    <a:pt x="1984199" y="100805"/>
                  </a:lnTo>
                  <a:lnTo>
                    <a:pt x="2017067" y="102129"/>
                  </a:lnTo>
                  <a:lnTo>
                    <a:pt x="2049561" y="103011"/>
                  </a:lnTo>
                  <a:lnTo>
                    <a:pt x="2081808" y="104658"/>
                  </a:lnTo>
                  <a:lnTo>
                    <a:pt x="2113889" y="106813"/>
                  </a:lnTo>
                  <a:lnTo>
                    <a:pt x="2145859" y="109309"/>
                  </a:lnTo>
                  <a:lnTo>
                    <a:pt x="2176698" y="110972"/>
                  </a:lnTo>
                  <a:lnTo>
                    <a:pt x="2206782" y="112082"/>
                  </a:lnTo>
                  <a:lnTo>
                    <a:pt x="2236363" y="112821"/>
                  </a:lnTo>
                  <a:lnTo>
                    <a:pt x="2265608" y="114373"/>
                  </a:lnTo>
                  <a:lnTo>
                    <a:pt x="2294631" y="116465"/>
                  </a:lnTo>
                  <a:lnTo>
                    <a:pt x="2323504" y="118918"/>
                  </a:lnTo>
                  <a:lnTo>
                    <a:pt x="2352278" y="120554"/>
                  </a:lnTo>
                  <a:lnTo>
                    <a:pt x="2380986" y="121645"/>
                  </a:lnTo>
                  <a:lnTo>
                    <a:pt x="2409649" y="122372"/>
                  </a:lnTo>
                  <a:lnTo>
                    <a:pt x="2437224" y="122856"/>
                  </a:lnTo>
                  <a:lnTo>
                    <a:pt x="2464074" y="123179"/>
                  </a:lnTo>
                  <a:lnTo>
                    <a:pt x="2490441" y="123394"/>
                  </a:lnTo>
                  <a:lnTo>
                    <a:pt x="2516485" y="124597"/>
                  </a:lnTo>
                  <a:lnTo>
                    <a:pt x="2542315" y="126456"/>
                  </a:lnTo>
                  <a:lnTo>
                    <a:pt x="2568002" y="128755"/>
                  </a:lnTo>
                  <a:lnTo>
                    <a:pt x="2592534" y="130286"/>
                  </a:lnTo>
                  <a:lnTo>
                    <a:pt x="2639548" y="131988"/>
                  </a:lnTo>
                  <a:lnTo>
                    <a:pt x="2685138" y="132745"/>
                  </a:lnTo>
                  <a:lnTo>
                    <a:pt x="2730095" y="133081"/>
                  </a:lnTo>
                  <a:lnTo>
                    <a:pt x="2774770" y="133230"/>
                  </a:lnTo>
                  <a:lnTo>
                    <a:pt x="2813676" y="136119"/>
                  </a:lnTo>
                  <a:lnTo>
                    <a:pt x="2848607" y="139872"/>
                  </a:lnTo>
                  <a:lnTo>
                    <a:pt x="2881769" y="141541"/>
                  </a:lnTo>
                  <a:lnTo>
                    <a:pt x="2914148" y="142282"/>
                  </a:lnTo>
                  <a:lnTo>
                    <a:pt x="2959302" y="142699"/>
                  </a:lnTo>
                  <a:lnTo>
                    <a:pt x="2996672" y="145645"/>
                  </a:lnTo>
                  <a:lnTo>
                    <a:pt x="3037743" y="151066"/>
                  </a:lnTo>
                  <a:lnTo>
                    <a:pt x="30956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158"/>
          <p:cNvSpPr/>
          <p:nvPr>
            <p:custDataLst>
              <p:tags r:id="rId5"/>
            </p:custDataLst>
          </p:nvPr>
        </p:nvSpPr>
        <p:spPr>
          <a:xfrm>
            <a:off x="2009775" y="5566645"/>
            <a:ext cx="8229601" cy="272136"/>
          </a:xfrm>
          <a:custGeom>
            <a:avLst/>
            <a:gdLst/>
            <a:ahLst/>
            <a:cxnLst/>
            <a:rect l="0" t="0" r="0" b="0"/>
            <a:pathLst>
              <a:path w="8229601" h="272136">
                <a:moveTo>
                  <a:pt x="0" y="72155"/>
                </a:moveTo>
                <a:lnTo>
                  <a:pt x="0" y="72155"/>
                </a:lnTo>
                <a:lnTo>
                  <a:pt x="13258" y="72155"/>
                </a:lnTo>
                <a:lnTo>
                  <a:pt x="55170" y="80356"/>
                </a:lnTo>
                <a:lnTo>
                  <a:pt x="100346" y="74872"/>
                </a:lnTo>
                <a:lnTo>
                  <a:pt x="137493" y="72691"/>
                </a:lnTo>
                <a:lnTo>
                  <a:pt x="179912" y="72262"/>
                </a:lnTo>
                <a:lnTo>
                  <a:pt x="210841" y="72202"/>
                </a:lnTo>
                <a:lnTo>
                  <a:pt x="247166" y="72176"/>
                </a:lnTo>
                <a:lnTo>
                  <a:pt x="280949" y="72165"/>
                </a:lnTo>
                <a:lnTo>
                  <a:pt x="324662" y="72158"/>
                </a:lnTo>
                <a:lnTo>
                  <a:pt x="369481" y="72155"/>
                </a:lnTo>
                <a:lnTo>
                  <a:pt x="416275" y="72155"/>
                </a:lnTo>
                <a:lnTo>
                  <a:pt x="450653" y="72155"/>
                </a:lnTo>
                <a:lnTo>
                  <a:pt x="487098" y="71097"/>
                </a:lnTo>
                <a:lnTo>
                  <a:pt x="524463" y="67099"/>
                </a:lnTo>
                <a:lnTo>
                  <a:pt x="565059" y="64616"/>
                </a:lnTo>
                <a:lnTo>
                  <a:pt x="607796" y="63513"/>
                </a:lnTo>
                <a:lnTo>
                  <a:pt x="651484" y="63023"/>
                </a:lnTo>
                <a:lnTo>
                  <a:pt x="695596" y="59982"/>
                </a:lnTo>
                <a:lnTo>
                  <a:pt x="742012" y="56161"/>
                </a:lnTo>
                <a:lnTo>
                  <a:pt x="767725" y="55142"/>
                </a:lnTo>
                <a:lnTo>
                  <a:pt x="794391" y="54463"/>
                </a:lnTo>
                <a:lnTo>
                  <a:pt x="820636" y="52953"/>
                </a:lnTo>
                <a:lnTo>
                  <a:pt x="846599" y="50887"/>
                </a:lnTo>
                <a:lnTo>
                  <a:pt x="872374" y="48451"/>
                </a:lnTo>
                <a:lnTo>
                  <a:pt x="900141" y="46827"/>
                </a:lnTo>
                <a:lnTo>
                  <a:pt x="929236" y="45745"/>
                </a:lnTo>
                <a:lnTo>
                  <a:pt x="959215" y="45023"/>
                </a:lnTo>
                <a:lnTo>
                  <a:pt x="989785" y="43484"/>
                </a:lnTo>
                <a:lnTo>
                  <a:pt x="1020748" y="41400"/>
                </a:lnTo>
                <a:lnTo>
                  <a:pt x="1051974" y="38951"/>
                </a:lnTo>
                <a:lnTo>
                  <a:pt x="1083374" y="37320"/>
                </a:lnTo>
                <a:lnTo>
                  <a:pt x="1114891" y="36231"/>
                </a:lnTo>
                <a:lnTo>
                  <a:pt x="1146486" y="35506"/>
                </a:lnTo>
                <a:lnTo>
                  <a:pt x="1179191" y="33964"/>
                </a:lnTo>
                <a:lnTo>
                  <a:pt x="1212635" y="31878"/>
                </a:lnTo>
                <a:lnTo>
                  <a:pt x="1246573" y="29429"/>
                </a:lnTo>
                <a:lnTo>
                  <a:pt x="1280840" y="27796"/>
                </a:lnTo>
                <a:lnTo>
                  <a:pt x="1315327" y="26707"/>
                </a:lnTo>
                <a:lnTo>
                  <a:pt x="1349960" y="25981"/>
                </a:lnTo>
                <a:lnTo>
                  <a:pt x="1385748" y="24439"/>
                </a:lnTo>
                <a:lnTo>
                  <a:pt x="1422307" y="22353"/>
                </a:lnTo>
                <a:lnTo>
                  <a:pt x="1459380" y="19904"/>
                </a:lnTo>
                <a:lnTo>
                  <a:pt x="1495736" y="18271"/>
                </a:lnTo>
                <a:lnTo>
                  <a:pt x="1531616" y="17182"/>
                </a:lnTo>
                <a:lnTo>
                  <a:pt x="1567177" y="16456"/>
                </a:lnTo>
                <a:lnTo>
                  <a:pt x="1603585" y="14914"/>
                </a:lnTo>
                <a:lnTo>
                  <a:pt x="1640557" y="12828"/>
                </a:lnTo>
                <a:lnTo>
                  <a:pt x="1677905" y="10379"/>
                </a:lnTo>
                <a:lnTo>
                  <a:pt x="1715503" y="8746"/>
                </a:lnTo>
                <a:lnTo>
                  <a:pt x="1753269" y="7657"/>
                </a:lnTo>
                <a:lnTo>
                  <a:pt x="1791146" y="6931"/>
                </a:lnTo>
                <a:lnTo>
                  <a:pt x="1830155" y="6447"/>
                </a:lnTo>
                <a:lnTo>
                  <a:pt x="1869920" y="6125"/>
                </a:lnTo>
                <a:lnTo>
                  <a:pt x="1910188" y="5910"/>
                </a:lnTo>
                <a:lnTo>
                  <a:pt x="1949734" y="5767"/>
                </a:lnTo>
                <a:lnTo>
                  <a:pt x="1988798" y="5671"/>
                </a:lnTo>
                <a:lnTo>
                  <a:pt x="2027540" y="5607"/>
                </a:lnTo>
                <a:lnTo>
                  <a:pt x="2067127" y="5565"/>
                </a:lnTo>
                <a:lnTo>
                  <a:pt x="2107276" y="5536"/>
                </a:lnTo>
                <a:lnTo>
                  <a:pt x="2147801" y="5517"/>
                </a:lnTo>
                <a:lnTo>
                  <a:pt x="2189634" y="4446"/>
                </a:lnTo>
                <a:lnTo>
                  <a:pt x="2232339" y="2674"/>
                </a:lnTo>
                <a:lnTo>
                  <a:pt x="2275626" y="435"/>
                </a:lnTo>
                <a:lnTo>
                  <a:pt x="2317184" y="0"/>
                </a:lnTo>
                <a:lnTo>
                  <a:pt x="2357589" y="768"/>
                </a:lnTo>
                <a:lnTo>
                  <a:pt x="2397226" y="2339"/>
                </a:lnTo>
                <a:lnTo>
                  <a:pt x="2437409" y="3386"/>
                </a:lnTo>
                <a:lnTo>
                  <a:pt x="2477956" y="4084"/>
                </a:lnTo>
                <a:lnTo>
                  <a:pt x="2518746" y="4549"/>
                </a:lnTo>
                <a:lnTo>
                  <a:pt x="2561814" y="4860"/>
                </a:lnTo>
                <a:lnTo>
                  <a:pt x="2606401" y="5066"/>
                </a:lnTo>
                <a:lnTo>
                  <a:pt x="2652001" y="5204"/>
                </a:lnTo>
                <a:lnTo>
                  <a:pt x="2695101" y="5296"/>
                </a:lnTo>
                <a:lnTo>
                  <a:pt x="2736534" y="5358"/>
                </a:lnTo>
                <a:lnTo>
                  <a:pt x="2776856" y="5398"/>
                </a:lnTo>
                <a:lnTo>
                  <a:pt x="2818554" y="5426"/>
                </a:lnTo>
                <a:lnTo>
                  <a:pt x="2861169" y="5444"/>
                </a:lnTo>
                <a:lnTo>
                  <a:pt x="2904396" y="5456"/>
                </a:lnTo>
                <a:lnTo>
                  <a:pt x="2948031" y="5463"/>
                </a:lnTo>
                <a:lnTo>
                  <a:pt x="2991937" y="5469"/>
                </a:lnTo>
                <a:lnTo>
                  <a:pt x="3036024" y="5473"/>
                </a:lnTo>
                <a:lnTo>
                  <a:pt x="3079175" y="6534"/>
                </a:lnTo>
                <a:lnTo>
                  <a:pt x="3121700" y="8299"/>
                </a:lnTo>
                <a:lnTo>
                  <a:pt x="3163808" y="10535"/>
                </a:lnTo>
                <a:lnTo>
                  <a:pt x="3205638" y="13083"/>
                </a:lnTo>
                <a:lnTo>
                  <a:pt x="3247284" y="15841"/>
                </a:lnTo>
                <a:lnTo>
                  <a:pt x="3288806" y="18737"/>
                </a:lnTo>
                <a:lnTo>
                  <a:pt x="3331304" y="20668"/>
                </a:lnTo>
                <a:lnTo>
                  <a:pt x="3374453" y="21955"/>
                </a:lnTo>
                <a:lnTo>
                  <a:pt x="3418035" y="22813"/>
                </a:lnTo>
                <a:lnTo>
                  <a:pt x="3460848" y="24443"/>
                </a:lnTo>
                <a:lnTo>
                  <a:pt x="3503149" y="26589"/>
                </a:lnTo>
                <a:lnTo>
                  <a:pt x="3545108" y="29077"/>
                </a:lnTo>
                <a:lnTo>
                  <a:pt x="3585781" y="30736"/>
                </a:lnTo>
                <a:lnTo>
                  <a:pt x="3625595" y="31843"/>
                </a:lnTo>
                <a:lnTo>
                  <a:pt x="3664838" y="32581"/>
                </a:lnTo>
                <a:lnTo>
                  <a:pt x="3705817" y="34131"/>
                </a:lnTo>
                <a:lnTo>
                  <a:pt x="3747953" y="36222"/>
                </a:lnTo>
                <a:lnTo>
                  <a:pt x="3790860" y="38674"/>
                </a:lnTo>
                <a:lnTo>
                  <a:pt x="3834282" y="40309"/>
                </a:lnTo>
                <a:lnTo>
                  <a:pt x="3878047" y="41400"/>
                </a:lnTo>
                <a:lnTo>
                  <a:pt x="3922039" y="42126"/>
                </a:lnTo>
                <a:lnTo>
                  <a:pt x="3965126" y="43669"/>
                </a:lnTo>
                <a:lnTo>
                  <a:pt x="4007610" y="45756"/>
                </a:lnTo>
                <a:lnTo>
                  <a:pt x="4049690" y="48206"/>
                </a:lnTo>
                <a:lnTo>
                  <a:pt x="4092560" y="50897"/>
                </a:lnTo>
                <a:lnTo>
                  <a:pt x="4135957" y="53750"/>
                </a:lnTo>
                <a:lnTo>
                  <a:pt x="4179704" y="56710"/>
                </a:lnTo>
                <a:lnTo>
                  <a:pt x="4223686" y="58683"/>
                </a:lnTo>
                <a:lnTo>
                  <a:pt x="4267824" y="59999"/>
                </a:lnTo>
                <a:lnTo>
                  <a:pt x="4312067" y="60876"/>
                </a:lnTo>
                <a:lnTo>
                  <a:pt x="4357436" y="61460"/>
                </a:lnTo>
                <a:lnTo>
                  <a:pt x="4403556" y="61850"/>
                </a:lnTo>
                <a:lnTo>
                  <a:pt x="4450180" y="62110"/>
                </a:lnTo>
                <a:lnTo>
                  <a:pt x="4495019" y="63342"/>
                </a:lnTo>
                <a:lnTo>
                  <a:pt x="4538672" y="65222"/>
                </a:lnTo>
                <a:lnTo>
                  <a:pt x="4581531" y="67533"/>
                </a:lnTo>
                <a:lnTo>
                  <a:pt x="4624921" y="70132"/>
                </a:lnTo>
                <a:lnTo>
                  <a:pt x="4668663" y="72923"/>
                </a:lnTo>
                <a:lnTo>
                  <a:pt x="4712643" y="75842"/>
                </a:lnTo>
                <a:lnTo>
                  <a:pt x="4756779" y="77788"/>
                </a:lnTo>
                <a:lnTo>
                  <a:pt x="4801019" y="79086"/>
                </a:lnTo>
                <a:lnTo>
                  <a:pt x="4845330" y="79950"/>
                </a:lnTo>
                <a:lnTo>
                  <a:pt x="4888628" y="81585"/>
                </a:lnTo>
                <a:lnTo>
                  <a:pt x="4931252" y="83734"/>
                </a:lnTo>
                <a:lnTo>
                  <a:pt x="4973427" y="86224"/>
                </a:lnTo>
                <a:lnTo>
                  <a:pt x="5016360" y="88943"/>
                </a:lnTo>
                <a:lnTo>
                  <a:pt x="5059798" y="91814"/>
                </a:lnTo>
                <a:lnTo>
                  <a:pt x="5103574" y="94786"/>
                </a:lnTo>
                <a:lnTo>
                  <a:pt x="5147574" y="96767"/>
                </a:lnTo>
                <a:lnTo>
                  <a:pt x="5191724" y="98088"/>
                </a:lnTo>
                <a:lnTo>
                  <a:pt x="5235974" y="98969"/>
                </a:lnTo>
                <a:lnTo>
                  <a:pt x="5281350" y="100614"/>
                </a:lnTo>
                <a:lnTo>
                  <a:pt x="5327475" y="102769"/>
                </a:lnTo>
                <a:lnTo>
                  <a:pt x="5374099" y="105265"/>
                </a:lnTo>
                <a:lnTo>
                  <a:pt x="5417883" y="107987"/>
                </a:lnTo>
                <a:lnTo>
                  <a:pt x="5459772" y="110860"/>
                </a:lnTo>
                <a:lnTo>
                  <a:pt x="5500398" y="113833"/>
                </a:lnTo>
                <a:lnTo>
                  <a:pt x="5542299" y="116874"/>
                </a:lnTo>
                <a:lnTo>
                  <a:pt x="5585049" y="119959"/>
                </a:lnTo>
                <a:lnTo>
                  <a:pt x="5628367" y="123074"/>
                </a:lnTo>
                <a:lnTo>
                  <a:pt x="5672061" y="126209"/>
                </a:lnTo>
                <a:lnTo>
                  <a:pt x="5716007" y="129358"/>
                </a:lnTo>
                <a:lnTo>
                  <a:pt x="5760121" y="132515"/>
                </a:lnTo>
                <a:lnTo>
                  <a:pt x="5805405" y="134621"/>
                </a:lnTo>
                <a:lnTo>
                  <a:pt x="5851471" y="136023"/>
                </a:lnTo>
                <a:lnTo>
                  <a:pt x="5898055" y="136959"/>
                </a:lnTo>
                <a:lnTo>
                  <a:pt x="5943929" y="138640"/>
                </a:lnTo>
                <a:lnTo>
                  <a:pt x="5989327" y="140821"/>
                </a:lnTo>
                <a:lnTo>
                  <a:pt x="6034410" y="143332"/>
                </a:lnTo>
                <a:lnTo>
                  <a:pt x="6079282" y="146065"/>
                </a:lnTo>
                <a:lnTo>
                  <a:pt x="6124013" y="148944"/>
                </a:lnTo>
                <a:lnTo>
                  <a:pt x="6168651" y="151923"/>
                </a:lnTo>
                <a:lnTo>
                  <a:pt x="6214283" y="154967"/>
                </a:lnTo>
                <a:lnTo>
                  <a:pt x="6260581" y="158055"/>
                </a:lnTo>
                <a:lnTo>
                  <a:pt x="6307321" y="161172"/>
                </a:lnTo>
                <a:lnTo>
                  <a:pt x="6351181" y="164308"/>
                </a:lnTo>
                <a:lnTo>
                  <a:pt x="6393121" y="167457"/>
                </a:lnTo>
                <a:lnTo>
                  <a:pt x="6433780" y="170614"/>
                </a:lnTo>
                <a:lnTo>
                  <a:pt x="6476762" y="173778"/>
                </a:lnTo>
                <a:lnTo>
                  <a:pt x="6521291" y="176946"/>
                </a:lnTo>
                <a:lnTo>
                  <a:pt x="6566852" y="180115"/>
                </a:lnTo>
                <a:lnTo>
                  <a:pt x="6610985" y="183287"/>
                </a:lnTo>
                <a:lnTo>
                  <a:pt x="6654165" y="186460"/>
                </a:lnTo>
                <a:lnTo>
                  <a:pt x="6696711" y="189633"/>
                </a:lnTo>
                <a:lnTo>
                  <a:pt x="6739890" y="192807"/>
                </a:lnTo>
                <a:lnTo>
                  <a:pt x="6783494" y="195981"/>
                </a:lnTo>
                <a:lnTo>
                  <a:pt x="6827379" y="199156"/>
                </a:lnTo>
                <a:lnTo>
                  <a:pt x="6870395" y="203389"/>
                </a:lnTo>
                <a:lnTo>
                  <a:pt x="6912830" y="208327"/>
                </a:lnTo>
                <a:lnTo>
                  <a:pt x="6954879" y="213736"/>
                </a:lnTo>
                <a:lnTo>
                  <a:pt x="6996670" y="218401"/>
                </a:lnTo>
                <a:lnTo>
                  <a:pt x="7038287" y="222569"/>
                </a:lnTo>
                <a:lnTo>
                  <a:pt x="7079792" y="226406"/>
                </a:lnTo>
                <a:lnTo>
                  <a:pt x="7120162" y="230022"/>
                </a:lnTo>
                <a:lnTo>
                  <a:pt x="7159775" y="233492"/>
                </a:lnTo>
                <a:lnTo>
                  <a:pt x="7198884" y="236862"/>
                </a:lnTo>
                <a:lnTo>
                  <a:pt x="7237655" y="240168"/>
                </a:lnTo>
                <a:lnTo>
                  <a:pt x="7276203" y="243430"/>
                </a:lnTo>
                <a:lnTo>
                  <a:pt x="7314602" y="246664"/>
                </a:lnTo>
                <a:lnTo>
                  <a:pt x="7353960" y="248819"/>
                </a:lnTo>
                <a:lnTo>
                  <a:pt x="7393956" y="250256"/>
                </a:lnTo>
                <a:lnTo>
                  <a:pt x="7434378" y="251214"/>
                </a:lnTo>
                <a:lnTo>
                  <a:pt x="7472969" y="252911"/>
                </a:lnTo>
                <a:lnTo>
                  <a:pt x="7510338" y="255101"/>
                </a:lnTo>
                <a:lnTo>
                  <a:pt x="7546891" y="257618"/>
                </a:lnTo>
                <a:lnTo>
                  <a:pt x="7583962" y="260356"/>
                </a:lnTo>
                <a:lnTo>
                  <a:pt x="7621374" y="263239"/>
                </a:lnTo>
                <a:lnTo>
                  <a:pt x="7659015" y="266220"/>
                </a:lnTo>
                <a:lnTo>
                  <a:pt x="7694694" y="268207"/>
                </a:lnTo>
                <a:lnTo>
                  <a:pt x="7729063" y="269531"/>
                </a:lnTo>
                <a:lnTo>
                  <a:pt x="7762559" y="270414"/>
                </a:lnTo>
                <a:lnTo>
                  <a:pt x="7796530" y="271003"/>
                </a:lnTo>
                <a:lnTo>
                  <a:pt x="7830819" y="271395"/>
                </a:lnTo>
                <a:lnTo>
                  <a:pt x="7865322" y="271656"/>
                </a:lnTo>
                <a:lnTo>
                  <a:pt x="7899964" y="271831"/>
                </a:lnTo>
                <a:lnTo>
                  <a:pt x="7934701" y="271947"/>
                </a:lnTo>
                <a:lnTo>
                  <a:pt x="7969501" y="272025"/>
                </a:lnTo>
                <a:lnTo>
                  <a:pt x="8003284" y="272077"/>
                </a:lnTo>
                <a:lnTo>
                  <a:pt x="8036388" y="272111"/>
                </a:lnTo>
                <a:lnTo>
                  <a:pt x="8069042" y="272135"/>
                </a:lnTo>
                <a:lnTo>
                  <a:pt x="8101395" y="271091"/>
                </a:lnTo>
                <a:lnTo>
                  <a:pt x="8229600" y="2626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38"/>
          <p:cNvGrpSpPr/>
          <p:nvPr/>
        </p:nvGrpSpPr>
        <p:grpSpPr>
          <a:xfrm>
            <a:off x="8508923" y="477401"/>
            <a:ext cx="606503" cy="445280"/>
            <a:chOff x="8508923" y="477401"/>
            <a:chExt cx="606503" cy="445280"/>
          </a:xfrm>
        </p:grpSpPr>
        <p:sp>
          <p:nvSpPr>
            <p:cNvPr id="2" name="SMARTInkShape-159"/>
            <p:cNvSpPr/>
            <p:nvPr>
              <p:custDataLst>
                <p:tags r:id="rId74"/>
              </p:custDataLst>
            </p:nvPr>
          </p:nvSpPr>
          <p:spPr>
            <a:xfrm>
              <a:off x="8577257" y="885825"/>
              <a:ext cx="538169" cy="36856"/>
            </a:xfrm>
            <a:custGeom>
              <a:avLst/>
              <a:gdLst/>
              <a:ahLst/>
              <a:cxnLst/>
              <a:rect l="0" t="0" r="0" b="0"/>
              <a:pathLst>
                <a:path w="538169" h="36856">
                  <a:moveTo>
                    <a:pt x="42868" y="0"/>
                  </a:moveTo>
                  <a:lnTo>
                    <a:pt x="42868" y="0"/>
                  </a:lnTo>
                  <a:lnTo>
                    <a:pt x="5945" y="16247"/>
                  </a:lnTo>
                  <a:lnTo>
                    <a:pt x="0" y="22390"/>
                  </a:lnTo>
                  <a:lnTo>
                    <a:pt x="3706" y="25510"/>
                  </a:lnTo>
                  <a:lnTo>
                    <a:pt x="33147" y="33899"/>
                  </a:lnTo>
                  <a:lnTo>
                    <a:pt x="69150" y="36855"/>
                  </a:lnTo>
                  <a:lnTo>
                    <a:pt x="108745" y="36673"/>
                  </a:lnTo>
                  <a:lnTo>
                    <a:pt x="141998" y="32879"/>
                  </a:lnTo>
                  <a:lnTo>
                    <a:pt x="177942" y="27666"/>
                  </a:lnTo>
                  <a:lnTo>
                    <a:pt x="215084" y="22879"/>
                  </a:lnTo>
                  <a:lnTo>
                    <a:pt x="252758" y="20752"/>
                  </a:lnTo>
                  <a:lnTo>
                    <a:pt x="293491" y="19806"/>
                  </a:lnTo>
                  <a:lnTo>
                    <a:pt x="336289" y="18328"/>
                  </a:lnTo>
                  <a:lnTo>
                    <a:pt x="380005" y="14143"/>
                  </a:lnTo>
                  <a:lnTo>
                    <a:pt x="421307" y="11577"/>
                  </a:lnTo>
                  <a:lnTo>
                    <a:pt x="460830" y="10437"/>
                  </a:lnTo>
                  <a:lnTo>
                    <a:pt x="53816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0"/>
            <p:cNvSpPr/>
            <p:nvPr>
              <p:custDataLst>
                <p:tags r:id="rId75"/>
              </p:custDataLst>
            </p:nvPr>
          </p:nvSpPr>
          <p:spPr>
            <a:xfrm>
              <a:off x="8572500" y="828675"/>
              <a:ext cx="381001" cy="47626"/>
            </a:xfrm>
            <a:custGeom>
              <a:avLst/>
              <a:gdLst/>
              <a:ahLst/>
              <a:cxnLst/>
              <a:rect l="0" t="0" r="0" b="0"/>
              <a:pathLst>
                <a:path w="381001" h="47626">
                  <a:moveTo>
                    <a:pt x="0" y="47625"/>
                  </a:moveTo>
                  <a:lnTo>
                    <a:pt x="0" y="47625"/>
                  </a:lnTo>
                  <a:lnTo>
                    <a:pt x="39550" y="37264"/>
                  </a:lnTo>
                  <a:lnTo>
                    <a:pt x="80511" y="31150"/>
                  </a:lnTo>
                  <a:lnTo>
                    <a:pt x="127852" y="24027"/>
                  </a:lnTo>
                  <a:lnTo>
                    <a:pt x="165352" y="20525"/>
                  </a:lnTo>
                  <a:lnTo>
                    <a:pt x="203274" y="19487"/>
                  </a:lnTo>
                  <a:lnTo>
                    <a:pt x="241322" y="14123"/>
                  </a:lnTo>
                  <a:lnTo>
                    <a:pt x="285559" y="10433"/>
                  </a:lnTo>
                  <a:lnTo>
                    <a:pt x="328320" y="9704"/>
                  </a:lnTo>
                  <a:lnTo>
                    <a:pt x="353749" y="6756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1"/>
            <p:cNvSpPr/>
            <p:nvPr>
              <p:custDataLst>
                <p:tags r:id="rId76"/>
              </p:custDataLst>
            </p:nvPr>
          </p:nvSpPr>
          <p:spPr>
            <a:xfrm>
              <a:off x="8853646" y="742950"/>
              <a:ext cx="214155" cy="18935"/>
            </a:xfrm>
            <a:custGeom>
              <a:avLst/>
              <a:gdLst/>
              <a:ahLst/>
              <a:cxnLst/>
              <a:rect l="0" t="0" r="0" b="0"/>
              <a:pathLst>
                <a:path w="214155" h="18935">
                  <a:moveTo>
                    <a:pt x="14129" y="9525"/>
                  </a:moveTo>
                  <a:lnTo>
                    <a:pt x="14129" y="9525"/>
                  </a:lnTo>
                  <a:lnTo>
                    <a:pt x="9072" y="14581"/>
                  </a:lnTo>
                  <a:lnTo>
                    <a:pt x="3768" y="17064"/>
                  </a:lnTo>
                  <a:lnTo>
                    <a:pt x="872" y="17726"/>
                  </a:lnTo>
                  <a:lnTo>
                    <a:pt x="0" y="18167"/>
                  </a:lnTo>
                  <a:lnTo>
                    <a:pt x="476" y="18462"/>
                  </a:lnTo>
                  <a:lnTo>
                    <a:pt x="18959" y="18934"/>
                  </a:lnTo>
                  <a:lnTo>
                    <a:pt x="65212" y="11496"/>
                  </a:lnTo>
                  <a:lnTo>
                    <a:pt x="108181" y="9914"/>
                  </a:lnTo>
                  <a:lnTo>
                    <a:pt x="148301" y="3056"/>
                  </a:lnTo>
                  <a:lnTo>
                    <a:pt x="214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2"/>
            <p:cNvSpPr/>
            <p:nvPr>
              <p:custDataLst>
                <p:tags r:id="rId77"/>
              </p:custDataLst>
            </p:nvPr>
          </p:nvSpPr>
          <p:spPr>
            <a:xfrm>
              <a:off x="8839591" y="495300"/>
              <a:ext cx="228210" cy="76201"/>
            </a:xfrm>
            <a:custGeom>
              <a:avLst/>
              <a:gdLst/>
              <a:ahLst/>
              <a:cxnLst/>
              <a:rect l="0" t="0" r="0" b="0"/>
              <a:pathLst>
                <a:path w="228210" h="76201">
                  <a:moveTo>
                    <a:pt x="9134" y="76200"/>
                  </a:moveTo>
                  <a:lnTo>
                    <a:pt x="9134" y="76200"/>
                  </a:lnTo>
                  <a:lnTo>
                    <a:pt x="4077" y="71143"/>
                  </a:lnTo>
                  <a:lnTo>
                    <a:pt x="1594" y="65839"/>
                  </a:lnTo>
                  <a:lnTo>
                    <a:pt x="0" y="58866"/>
                  </a:lnTo>
                  <a:lnTo>
                    <a:pt x="4782" y="47546"/>
                  </a:lnTo>
                  <a:lnTo>
                    <a:pt x="15667" y="39476"/>
                  </a:lnTo>
                  <a:lnTo>
                    <a:pt x="56561" y="22406"/>
                  </a:lnTo>
                  <a:lnTo>
                    <a:pt x="93134" y="9561"/>
                  </a:lnTo>
                  <a:lnTo>
                    <a:pt x="132448" y="2833"/>
                  </a:lnTo>
                  <a:lnTo>
                    <a:pt x="170908" y="839"/>
                  </a:lnTo>
                  <a:lnTo>
                    <a:pt x="228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3"/>
            <p:cNvSpPr/>
            <p:nvPr>
              <p:custDataLst>
                <p:tags r:id="rId78"/>
              </p:custDataLst>
            </p:nvPr>
          </p:nvSpPr>
          <p:spPr>
            <a:xfrm>
              <a:off x="8953500" y="544249"/>
              <a:ext cx="19051" cy="198702"/>
            </a:xfrm>
            <a:custGeom>
              <a:avLst/>
              <a:gdLst/>
              <a:ahLst/>
              <a:cxnLst/>
              <a:rect l="0" t="0" r="0" b="0"/>
              <a:pathLst>
                <a:path w="19051" h="198702">
                  <a:moveTo>
                    <a:pt x="19050" y="8201"/>
                  </a:moveTo>
                  <a:lnTo>
                    <a:pt x="19050" y="8201"/>
                  </a:lnTo>
                  <a:lnTo>
                    <a:pt x="13993" y="8201"/>
                  </a:lnTo>
                  <a:lnTo>
                    <a:pt x="12504" y="7143"/>
                  </a:lnTo>
                  <a:lnTo>
                    <a:pt x="11510" y="5379"/>
                  </a:lnTo>
                  <a:lnTo>
                    <a:pt x="9916" y="0"/>
                  </a:lnTo>
                  <a:lnTo>
                    <a:pt x="4480" y="44471"/>
                  </a:lnTo>
                  <a:lnTo>
                    <a:pt x="884" y="88469"/>
                  </a:lnTo>
                  <a:lnTo>
                    <a:pt x="115" y="129766"/>
                  </a:lnTo>
                  <a:lnTo>
                    <a:pt x="10" y="175720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4"/>
            <p:cNvSpPr/>
            <p:nvPr>
              <p:custDataLst>
                <p:tags r:id="rId79"/>
              </p:custDataLst>
            </p:nvPr>
          </p:nvSpPr>
          <p:spPr>
            <a:xfrm>
              <a:off x="8508923" y="477401"/>
              <a:ext cx="187001" cy="256025"/>
            </a:xfrm>
            <a:custGeom>
              <a:avLst/>
              <a:gdLst/>
              <a:ahLst/>
              <a:cxnLst/>
              <a:rect l="0" t="0" r="0" b="0"/>
              <a:pathLst>
                <a:path w="187001" h="256025">
                  <a:moveTo>
                    <a:pt x="168352" y="36949"/>
                  </a:moveTo>
                  <a:lnTo>
                    <a:pt x="168352" y="36949"/>
                  </a:lnTo>
                  <a:lnTo>
                    <a:pt x="168352" y="31892"/>
                  </a:lnTo>
                  <a:lnTo>
                    <a:pt x="169410" y="30403"/>
                  </a:lnTo>
                  <a:lnTo>
                    <a:pt x="171174" y="29410"/>
                  </a:lnTo>
                  <a:lnTo>
                    <a:pt x="176553" y="27816"/>
                  </a:lnTo>
                  <a:lnTo>
                    <a:pt x="177289" y="24776"/>
                  </a:lnTo>
                  <a:lnTo>
                    <a:pt x="177486" y="22484"/>
                  </a:lnTo>
                  <a:lnTo>
                    <a:pt x="178675" y="20955"/>
                  </a:lnTo>
                  <a:lnTo>
                    <a:pt x="186043" y="18301"/>
                  </a:lnTo>
                  <a:lnTo>
                    <a:pt x="186798" y="15256"/>
                  </a:lnTo>
                  <a:lnTo>
                    <a:pt x="187000" y="12962"/>
                  </a:lnTo>
                  <a:lnTo>
                    <a:pt x="184401" y="7591"/>
                  </a:lnTo>
                  <a:lnTo>
                    <a:pt x="182226" y="4677"/>
                  </a:lnTo>
                  <a:lnTo>
                    <a:pt x="176988" y="1439"/>
                  </a:lnTo>
                  <a:lnTo>
                    <a:pt x="169016" y="0"/>
                  </a:lnTo>
                  <a:lnTo>
                    <a:pt x="146677" y="248"/>
                  </a:lnTo>
                  <a:lnTo>
                    <a:pt x="119950" y="7613"/>
                  </a:lnTo>
                  <a:lnTo>
                    <a:pt x="92980" y="23788"/>
                  </a:lnTo>
                  <a:lnTo>
                    <a:pt x="50169" y="63532"/>
                  </a:lnTo>
                  <a:lnTo>
                    <a:pt x="27502" y="91980"/>
                  </a:lnTo>
                  <a:lnTo>
                    <a:pt x="7360" y="133383"/>
                  </a:lnTo>
                  <a:lnTo>
                    <a:pt x="0" y="166181"/>
                  </a:lnTo>
                  <a:lnTo>
                    <a:pt x="1101" y="181875"/>
                  </a:lnTo>
                  <a:lnTo>
                    <a:pt x="10431" y="210685"/>
                  </a:lnTo>
                  <a:lnTo>
                    <a:pt x="21965" y="225643"/>
                  </a:lnTo>
                  <a:lnTo>
                    <a:pt x="50183" y="247436"/>
                  </a:lnTo>
                  <a:lnTo>
                    <a:pt x="74777" y="253479"/>
                  </a:lnTo>
                  <a:lnTo>
                    <a:pt x="112286" y="255270"/>
                  </a:lnTo>
                  <a:lnTo>
                    <a:pt x="168352" y="25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9"/>
          <p:cNvGrpSpPr/>
          <p:nvPr/>
        </p:nvGrpSpPr>
        <p:grpSpPr>
          <a:xfrm>
            <a:off x="8136434" y="1241649"/>
            <a:ext cx="236042" cy="532670"/>
            <a:chOff x="8136434" y="1241649"/>
            <a:chExt cx="236042" cy="532670"/>
          </a:xfrm>
        </p:grpSpPr>
        <p:sp>
          <p:nvSpPr>
            <p:cNvPr id="9" name="SMARTInkShape-165"/>
            <p:cNvSpPr/>
            <p:nvPr>
              <p:custDataLst>
                <p:tags r:id="rId72"/>
              </p:custDataLst>
            </p:nvPr>
          </p:nvSpPr>
          <p:spPr>
            <a:xfrm>
              <a:off x="8211096" y="1241649"/>
              <a:ext cx="123280" cy="158527"/>
            </a:xfrm>
            <a:custGeom>
              <a:avLst/>
              <a:gdLst/>
              <a:ahLst/>
              <a:cxnLst/>
              <a:rect l="0" t="0" r="0" b="0"/>
              <a:pathLst>
                <a:path w="123280" h="158527">
                  <a:moveTo>
                    <a:pt x="37554" y="82326"/>
                  </a:moveTo>
                  <a:lnTo>
                    <a:pt x="37554" y="82326"/>
                  </a:lnTo>
                  <a:lnTo>
                    <a:pt x="37554" y="77270"/>
                  </a:lnTo>
                  <a:lnTo>
                    <a:pt x="36496" y="75780"/>
                  </a:lnTo>
                  <a:lnTo>
                    <a:pt x="34732" y="74787"/>
                  </a:lnTo>
                  <a:lnTo>
                    <a:pt x="32498" y="74125"/>
                  </a:lnTo>
                  <a:lnTo>
                    <a:pt x="31009" y="75800"/>
                  </a:lnTo>
                  <a:lnTo>
                    <a:pt x="17843" y="118987"/>
                  </a:lnTo>
                  <a:lnTo>
                    <a:pt x="0" y="157386"/>
                  </a:lnTo>
                  <a:lnTo>
                    <a:pt x="15733" y="118362"/>
                  </a:lnTo>
                  <a:lnTo>
                    <a:pt x="27868" y="76187"/>
                  </a:lnTo>
                  <a:lnTo>
                    <a:pt x="44168" y="33300"/>
                  </a:lnTo>
                  <a:lnTo>
                    <a:pt x="64258" y="0"/>
                  </a:lnTo>
                  <a:lnTo>
                    <a:pt x="65939" y="983"/>
                  </a:lnTo>
                  <a:lnTo>
                    <a:pt x="88471" y="41470"/>
                  </a:lnTo>
                  <a:lnTo>
                    <a:pt x="112682" y="88680"/>
                  </a:lnTo>
                  <a:lnTo>
                    <a:pt x="121674" y="125731"/>
                  </a:lnTo>
                  <a:lnTo>
                    <a:pt x="123279" y="158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6"/>
            <p:cNvSpPr/>
            <p:nvPr>
              <p:custDataLst>
                <p:tags r:id="rId73"/>
              </p:custDataLst>
            </p:nvPr>
          </p:nvSpPr>
          <p:spPr>
            <a:xfrm>
              <a:off x="8136434" y="1490786"/>
              <a:ext cx="236042" cy="283533"/>
            </a:xfrm>
            <a:custGeom>
              <a:avLst/>
              <a:gdLst/>
              <a:ahLst/>
              <a:cxnLst/>
              <a:rect l="0" t="0" r="0" b="0"/>
              <a:pathLst>
                <a:path w="236042" h="283533">
                  <a:moveTo>
                    <a:pt x="159841" y="42739"/>
                  </a:moveTo>
                  <a:lnTo>
                    <a:pt x="159841" y="42739"/>
                  </a:lnTo>
                  <a:lnTo>
                    <a:pt x="159841" y="37683"/>
                  </a:lnTo>
                  <a:lnTo>
                    <a:pt x="143439" y="17204"/>
                  </a:lnTo>
                  <a:lnTo>
                    <a:pt x="131463" y="10008"/>
                  </a:lnTo>
                  <a:lnTo>
                    <a:pt x="126106" y="9277"/>
                  </a:lnTo>
                  <a:lnTo>
                    <a:pt x="114509" y="11286"/>
                  </a:lnTo>
                  <a:lnTo>
                    <a:pt x="90875" y="27746"/>
                  </a:lnTo>
                  <a:lnTo>
                    <a:pt x="72095" y="47931"/>
                  </a:lnTo>
                  <a:lnTo>
                    <a:pt x="42099" y="85560"/>
                  </a:lnTo>
                  <a:lnTo>
                    <a:pt x="19736" y="127201"/>
                  </a:lnTo>
                  <a:lnTo>
                    <a:pt x="11083" y="153843"/>
                  </a:lnTo>
                  <a:lnTo>
                    <a:pt x="1375" y="201460"/>
                  </a:lnTo>
                  <a:lnTo>
                    <a:pt x="0" y="226057"/>
                  </a:lnTo>
                  <a:lnTo>
                    <a:pt x="11308" y="266591"/>
                  </a:lnTo>
                  <a:lnTo>
                    <a:pt x="20095" y="277343"/>
                  </a:lnTo>
                  <a:lnTo>
                    <a:pt x="25402" y="281692"/>
                  </a:lnTo>
                  <a:lnTo>
                    <a:pt x="32115" y="283532"/>
                  </a:lnTo>
                  <a:lnTo>
                    <a:pt x="64744" y="281425"/>
                  </a:lnTo>
                  <a:lnTo>
                    <a:pt x="108009" y="259455"/>
                  </a:lnTo>
                  <a:lnTo>
                    <a:pt x="132842" y="239243"/>
                  </a:lnTo>
                  <a:lnTo>
                    <a:pt x="161015" y="198481"/>
                  </a:lnTo>
                  <a:lnTo>
                    <a:pt x="181385" y="156016"/>
                  </a:lnTo>
                  <a:lnTo>
                    <a:pt x="186332" y="123104"/>
                  </a:lnTo>
                  <a:lnTo>
                    <a:pt x="182743" y="96655"/>
                  </a:lnTo>
                  <a:lnTo>
                    <a:pt x="166215" y="51838"/>
                  </a:lnTo>
                  <a:lnTo>
                    <a:pt x="143344" y="19136"/>
                  </a:lnTo>
                  <a:lnTo>
                    <a:pt x="133812" y="11082"/>
                  </a:lnTo>
                  <a:lnTo>
                    <a:pt x="108956" y="855"/>
                  </a:lnTo>
                  <a:lnTo>
                    <a:pt x="102634" y="0"/>
                  </a:lnTo>
                  <a:lnTo>
                    <a:pt x="76238" y="3819"/>
                  </a:lnTo>
                  <a:lnTo>
                    <a:pt x="71298" y="6209"/>
                  </a:lnTo>
                  <a:lnTo>
                    <a:pt x="62986" y="14509"/>
                  </a:lnTo>
                  <a:lnTo>
                    <a:pt x="58586" y="25254"/>
                  </a:lnTo>
                  <a:lnTo>
                    <a:pt x="57413" y="31082"/>
                  </a:lnTo>
                  <a:lnTo>
                    <a:pt x="58932" y="43203"/>
                  </a:lnTo>
                  <a:lnTo>
                    <a:pt x="60818" y="49398"/>
                  </a:lnTo>
                  <a:lnTo>
                    <a:pt x="65251" y="54587"/>
                  </a:lnTo>
                  <a:lnTo>
                    <a:pt x="98976" y="73959"/>
                  </a:lnTo>
                  <a:lnTo>
                    <a:pt x="141075" y="79480"/>
                  </a:lnTo>
                  <a:lnTo>
                    <a:pt x="182974" y="78319"/>
                  </a:lnTo>
                  <a:lnTo>
                    <a:pt x="236041" y="6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0"/>
          <p:cNvGrpSpPr/>
          <p:nvPr/>
        </p:nvGrpSpPr>
        <p:grpSpPr>
          <a:xfrm>
            <a:off x="8643213" y="1562100"/>
            <a:ext cx="186463" cy="247466"/>
            <a:chOff x="8643213" y="1562100"/>
            <a:chExt cx="186463" cy="247466"/>
          </a:xfrm>
        </p:grpSpPr>
        <p:sp>
          <p:nvSpPr>
            <p:cNvPr id="12" name="SMARTInkShape-167"/>
            <p:cNvSpPr/>
            <p:nvPr>
              <p:custDataLst>
                <p:tags r:id="rId69"/>
              </p:custDataLst>
            </p:nvPr>
          </p:nvSpPr>
          <p:spPr>
            <a:xfrm>
              <a:off x="8650417" y="1781175"/>
              <a:ext cx="179259" cy="28391"/>
            </a:xfrm>
            <a:custGeom>
              <a:avLst/>
              <a:gdLst/>
              <a:ahLst/>
              <a:cxnLst/>
              <a:rect l="0" t="0" r="0" b="0"/>
              <a:pathLst>
                <a:path w="179259" h="28391">
                  <a:moveTo>
                    <a:pt x="17333" y="0"/>
                  </a:moveTo>
                  <a:lnTo>
                    <a:pt x="17333" y="0"/>
                  </a:lnTo>
                  <a:lnTo>
                    <a:pt x="0" y="26466"/>
                  </a:lnTo>
                  <a:lnTo>
                    <a:pt x="1544" y="27169"/>
                  </a:lnTo>
                  <a:lnTo>
                    <a:pt x="40118" y="28390"/>
                  </a:lnTo>
                  <a:lnTo>
                    <a:pt x="77825" y="23464"/>
                  </a:lnTo>
                  <a:lnTo>
                    <a:pt x="115807" y="15301"/>
                  </a:lnTo>
                  <a:lnTo>
                    <a:pt x="179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8"/>
            <p:cNvSpPr/>
            <p:nvPr>
              <p:custDataLst>
                <p:tags r:id="rId70"/>
              </p:custDataLst>
            </p:nvPr>
          </p:nvSpPr>
          <p:spPr>
            <a:xfrm>
              <a:off x="8715375" y="15621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21854" y="43874"/>
                  </a:lnTo>
                  <a:lnTo>
                    <a:pt x="12274" y="90315"/>
                  </a:lnTo>
                  <a:lnTo>
                    <a:pt x="7517" y="12906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9"/>
            <p:cNvSpPr/>
            <p:nvPr>
              <p:custDataLst>
                <p:tags r:id="rId71"/>
              </p:custDataLst>
            </p:nvPr>
          </p:nvSpPr>
          <p:spPr>
            <a:xfrm>
              <a:off x="8643213" y="1657350"/>
              <a:ext cx="119788" cy="15014"/>
            </a:xfrm>
            <a:custGeom>
              <a:avLst/>
              <a:gdLst/>
              <a:ahLst/>
              <a:cxnLst/>
              <a:rect l="0" t="0" r="0" b="0"/>
              <a:pathLst>
                <a:path w="119788" h="15014">
                  <a:moveTo>
                    <a:pt x="5487" y="9525"/>
                  </a:moveTo>
                  <a:lnTo>
                    <a:pt x="5487" y="9525"/>
                  </a:lnTo>
                  <a:lnTo>
                    <a:pt x="0" y="9525"/>
                  </a:lnTo>
                  <a:lnTo>
                    <a:pt x="21133" y="10583"/>
                  </a:lnTo>
                  <a:lnTo>
                    <a:pt x="46459" y="15013"/>
                  </a:lnTo>
                  <a:lnTo>
                    <a:pt x="89584" y="10923"/>
                  </a:lnTo>
                  <a:lnTo>
                    <a:pt x="106362" y="9088"/>
                  </a:lnTo>
                  <a:lnTo>
                    <a:pt x="119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1"/>
          <p:cNvGrpSpPr/>
          <p:nvPr/>
        </p:nvGrpSpPr>
        <p:grpSpPr>
          <a:xfrm>
            <a:off x="9145439" y="1619643"/>
            <a:ext cx="646262" cy="418647"/>
            <a:chOff x="9145439" y="1619643"/>
            <a:chExt cx="646262" cy="418647"/>
          </a:xfrm>
        </p:grpSpPr>
        <p:sp>
          <p:nvSpPr>
            <p:cNvPr id="16" name="SMARTInkShape-170"/>
            <p:cNvSpPr/>
            <p:nvPr>
              <p:custDataLst>
                <p:tags r:id="rId65"/>
              </p:custDataLst>
            </p:nvPr>
          </p:nvSpPr>
          <p:spPr>
            <a:xfrm>
              <a:off x="9651083" y="1934394"/>
              <a:ext cx="140618" cy="103896"/>
            </a:xfrm>
            <a:custGeom>
              <a:avLst/>
              <a:gdLst/>
              <a:ahLst/>
              <a:cxnLst/>
              <a:rect l="0" t="0" r="0" b="0"/>
              <a:pathLst>
                <a:path w="140618" h="103896">
                  <a:moveTo>
                    <a:pt x="16792" y="27756"/>
                  </a:moveTo>
                  <a:lnTo>
                    <a:pt x="16792" y="27756"/>
                  </a:lnTo>
                  <a:lnTo>
                    <a:pt x="16792" y="8510"/>
                  </a:lnTo>
                  <a:lnTo>
                    <a:pt x="18909" y="5401"/>
                  </a:lnTo>
                  <a:lnTo>
                    <a:pt x="22436" y="3327"/>
                  </a:lnTo>
                  <a:lnTo>
                    <a:pt x="38250" y="0"/>
                  </a:lnTo>
                  <a:lnTo>
                    <a:pt x="40623" y="1844"/>
                  </a:lnTo>
                  <a:lnTo>
                    <a:pt x="43259" y="9537"/>
                  </a:lnTo>
                  <a:lnTo>
                    <a:pt x="44741" y="25768"/>
                  </a:lnTo>
                  <a:lnTo>
                    <a:pt x="40125" y="49039"/>
                  </a:lnTo>
                  <a:lnTo>
                    <a:pt x="32054" y="65930"/>
                  </a:lnTo>
                  <a:lnTo>
                    <a:pt x="0" y="101601"/>
                  </a:lnTo>
                  <a:lnTo>
                    <a:pt x="305" y="102387"/>
                  </a:lnTo>
                  <a:lnTo>
                    <a:pt x="3468" y="103258"/>
                  </a:lnTo>
                  <a:lnTo>
                    <a:pt x="46706" y="103895"/>
                  </a:lnTo>
                  <a:lnTo>
                    <a:pt x="90346" y="96409"/>
                  </a:lnTo>
                  <a:lnTo>
                    <a:pt x="140617" y="8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1"/>
            <p:cNvSpPr/>
            <p:nvPr>
              <p:custDataLst>
                <p:tags r:id="rId66"/>
              </p:custDataLst>
            </p:nvPr>
          </p:nvSpPr>
          <p:spPr>
            <a:xfrm>
              <a:off x="9582150" y="1790700"/>
              <a:ext cx="114301" cy="228601"/>
            </a:xfrm>
            <a:custGeom>
              <a:avLst/>
              <a:gdLst/>
              <a:ahLst/>
              <a:cxnLst/>
              <a:rect l="0" t="0" r="0" b="0"/>
              <a:pathLst>
                <a:path w="114301" h="228601">
                  <a:moveTo>
                    <a:pt x="114300" y="0"/>
                  </a:moveTo>
                  <a:lnTo>
                    <a:pt x="114300" y="0"/>
                  </a:lnTo>
                  <a:lnTo>
                    <a:pt x="105637" y="21755"/>
                  </a:lnTo>
                  <a:lnTo>
                    <a:pt x="83709" y="58969"/>
                  </a:lnTo>
                  <a:lnTo>
                    <a:pt x="75567" y="81459"/>
                  </a:lnTo>
                  <a:lnTo>
                    <a:pt x="63547" y="99042"/>
                  </a:lnTo>
                  <a:lnTo>
                    <a:pt x="43562" y="143125"/>
                  </a:lnTo>
                  <a:lnTo>
                    <a:pt x="25702" y="187528"/>
                  </a:lnTo>
                  <a:lnTo>
                    <a:pt x="15964" y="20808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2"/>
            <p:cNvSpPr/>
            <p:nvPr>
              <p:custDataLst>
                <p:tags r:id="rId67"/>
              </p:custDataLst>
            </p:nvPr>
          </p:nvSpPr>
          <p:spPr>
            <a:xfrm>
              <a:off x="9435648" y="1828800"/>
              <a:ext cx="126129" cy="93275"/>
            </a:xfrm>
            <a:custGeom>
              <a:avLst/>
              <a:gdLst/>
              <a:ahLst/>
              <a:cxnLst/>
              <a:rect l="0" t="0" r="0" b="0"/>
              <a:pathLst>
                <a:path w="126129" h="93275">
                  <a:moveTo>
                    <a:pt x="117927" y="0"/>
                  </a:moveTo>
                  <a:lnTo>
                    <a:pt x="117927" y="0"/>
                  </a:lnTo>
                  <a:lnTo>
                    <a:pt x="126128" y="0"/>
                  </a:lnTo>
                  <a:lnTo>
                    <a:pt x="119739" y="10361"/>
                  </a:lnTo>
                  <a:lnTo>
                    <a:pt x="113227" y="27447"/>
                  </a:lnTo>
                  <a:lnTo>
                    <a:pt x="71856" y="74578"/>
                  </a:lnTo>
                  <a:lnTo>
                    <a:pt x="58415" y="85244"/>
                  </a:lnTo>
                  <a:lnTo>
                    <a:pt x="52853" y="88580"/>
                  </a:lnTo>
                  <a:lnTo>
                    <a:pt x="29855" y="93274"/>
                  </a:lnTo>
                  <a:lnTo>
                    <a:pt x="17753" y="91549"/>
                  </a:lnTo>
                  <a:lnTo>
                    <a:pt x="13044" y="89608"/>
                  </a:lnTo>
                  <a:lnTo>
                    <a:pt x="4990" y="81806"/>
                  </a:lnTo>
                  <a:lnTo>
                    <a:pt x="1360" y="76763"/>
                  </a:lnTo>
                  <a:lnTo>
                    <a:pt x="0" y="72342"/>
                  </a:lnTo>
                  <a:lnTo>
                    <a:pt x="150" y="68336"/>
                  </a:lnTo>
                  <a:lnTo>
                    <a:pt x="1309" y="64607"/>
                  </a:lnTo>
                  <a:lnTo>
                    <a:pt x="3140" y="62122"/>
                  </a:lnTo>
                  <a:lnTo>
                    <a:pt x="7997" y="59359"/>
                  </a:lnTo>
                  <a:lnTo>
                    <a:pt x="49597" y="57208"/>
                  </a:lnTo>
                  <a:lnTo>
                    <a:pt x="61453" y="62820"/>
                  </a:lnTo>
                  <a:lnTo>
                    <a:pt x="77205" y="72236"/>
                  </a:lnTo>
                  <a:lnTo>
                    <a:pt x="81254" y="73557"/>
                  </a:lnTo>
                  <a:lnTo>
                    <a:pt x="83954" y="75496"/>
                  </a:lnTo>
                  <a:lnTo>
                    <a:pt x="85753" y="77847"/>
                  </a:lnTo>
                  <a:lnTo>
                    <a:pt x="86953" y="80473"/>
                  </a:lnTo>
                  <a:lnTo>
                    <a:pt x="89870" y="82224"/>
                  </a:lnTo>
                  <a:lnTo>
                    <a:pt x="10840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3"/>
            <p:cNvSpPr/>
            <p:nvPr>
              <p:custDataLst>
                <p:tags r:id="rId68"/>
              </p:custDataLst>
            </p:nvPr>
          </p:nvSpPr>
          <p:spPr>
            <a:xfrm>
              <a:off x="9145439" y="1619643"/>
              <a:ext cx="242194" cy="228145"/>
            </a:xfrm>
            <a:custGeom>
              <a:avLst/>
              <a:gdLst/>
              <a:ahLst/>
              <a:cxnLst/>
              <a:rect l="0" t="0" r="0" b="0"/>
              <a:pathLst>
                <a:path w="242194" h="228145">
                  <a:moveTo>
                    <a:pt x="17611" y="18657"/>
                  </a:moveTo>
                  <a:lnTo>
                    <a:pt x="17611" y="18657"/>
                  </a:lnTo>
                  <a:lnTo>
                    <a:pt x="9410" y="10456"/>
                  </a:lnTo>
                  <a:lnTo>
                    <a:pt x="0" y="9248"/>
                  </a:lnTo>
                  <a:lnTo>
                    <a:pt x="40372" y="9142"/>
                  </a:lnTo>
                  <a:lnTo>
                    <a:pt x="82079" y="2588"/>
                  </a:lnTo>
                  <a:lnTo>
                    <a:pt x="128615" y="0"/>
                  </a:lnTo>
                  <a:lnTo>
                    <a:pt x="174385" y="7198"/>
                  </a:lnTo>
                  <a:lnTo>
                    <a:pt x="218879" y="9936"/>
                  </a:lnTo>
                  <a:lnTo>
                    <a:pt x="232652" y="14075"/>
                  </a:lnTo>
                  <a:lnTo>
                    <a:pt x="237170" y="16661"/>
                  </a:lnTo>
                  <a:lnTo>
                    <a:pt x="242193" y="22356"/>
                  </a:lnTo>
                  <a:lnTo>
                    <a:pt x="241415" y="27473"/>
                  </a:lnTo>
                  <a:lnTo>
                    <a:pt x="234907" y="41625"/>
                  </a:lnTo>
                  <a:lnTo>
                    <a:pt x="198181" y="76887"/>
                  </a:lnTo>
                  <a:lnTo>
                    <a:pt x="154958" y="99931"/>
                  </a:lnTo>
                  <a:lnTo>
                    <a:pt x="108919" y="133037"/>
                  </a:lnTo>
                  <a:lnTo>
                    <a:pt x="68623" y="163111"/>
                  </a:lnTo>
                  <a:lnTo>
                    <a:pt x="21877" y="196539"/>
                  </a:lnTo>
                  <a:lnTo>
                    <a:pt x="2050" y="215348"/>
                  </a:lnTo>
                  <a:lnTo>
                    <a:pt x="1946" y="217518"/>
                  </a:lnTo>
                  <a:lnTo>
                    <a:pt x="4651" y="222751"/>
                  </a:lnTo>
                  <a:lnTo>
                    <a:pt x="15026" y="225782"/>
                  </a:lnTo>
                  <a:lnTo>
                    <a:pt x="57684" y="227888"/>
                  </a:lnTo>
                  <a:lnTo>
                    <a:pt x="98708" y="228144"/>
                  </a:lnTo>
                  <a:lnTo>
                    <a:pt x="123837" y="225366"/>
                  </a:lnTo>
                  <a:lnTo>
                    <a:pt x="165829" y="220002"/>
                  </a:lnTo>
                  <a:lnTo>
                    <a:pt x="217636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2"/>
          <p:cNvGrpSpPr/>
          <p:nvPr/>
        </p:nvGrpSpPr>
        <p:grpSpPr>
          <a:xfrm>
            <a:off x="10079561" y="1467611"/>
            <a:ext cx="274115" cy="417345"/>
            <a:chOff x="10079561" y="1467611"/>
            <a:chExt cx="274115" cy="417345"/>
          </a:xfrm>
        </p:grpSpPr>
        <p:sp>
          <p:nvSpPr>
            <p:cNvPr id="21" name="SMARTInkShape-174"/>
            <p:cNvSpPr/>
            <p:nvPr>
              <p:custDataLst>
                <p:tags r:id="rId62"/>
              </p:custDataLst>
            </p:nvPr>
          </p:nvSpPr>
          <p:spPr>
            <a:xfrm>
              <a:off x="10129189" y="1467611"/>
              <a:ext cx="91137" cy="94490"/>
            </a:xfrm>
            <a:custGeom>
              <a:avLst/>
              <a:gdLst/>
              <a:ahLst/>
              <a:cxnLst/>
              <a:rect l="0" t="0" r="0" b="0"/>
              <a:pathLst>
                <a:path w="91137" h="94490">
                  <a:moveTo>
                    <a:pt x="14936" y="37339"/>
                  </a:moveTo>
                  <a:lnTo>
                    <a:pt x="14936" y="37339"/>
                  </a:lnTo>
                  <a:lnTo>
                    <a:pt x="14936" y="60005"/>
                  </a:lnTo>
                  <a:lnTo>
                    <a:pt x="12112" y="66110"/>
                  </a:lnTo>
                  <a:lnTo>
                    <a:pt x="9879" y="69220"/>
                  </a:lnTo>
                  <a:lnTo>
                    <a:pt x="5802" y="91295"/>
                  </a:lnTo>
                  <a:lnTo>
                    <a:pt x="4613" y="92360"/>
                  </a:lnTo>
                  <a:lnTo>
                    <a:pt x="471" y="93543"/>
                  </a:lnTo>
                  <a:lnTo>
                    <a:pt x="0" y="92800"/>
                  </a:lnTo>
                  <a:lnTo>
                    <a:pt x="18395" y="45559"/>
                  </a:lnTo>
                  <a:lnTo>
                    <a:pt x="33806" y="5022"/>
                  </a:lnTo>
                  <a:lnTo>
                    <a:pt x="35983" y="3094"/>
                  </a:lnTo>
                  <a:lnTo>
                    <a:pt x="41224" y="952"/>
                  </a:lnTo>
                  <a:lnTo>
                    <a:pt x="47081" y="0"/>
                  </a:lnTo>
                  <a:lnTo>
                    <a:pt x="50124" y="1863"/>
                  </a:lnTo>
                  <a:lnTo>
                    <a:pt x="62613" y="20062"/>
                  </a:lnTo>
                  <a:lnTo>
                    <a:pt x="81615" y="64084"/>
                  </a:lnTo>
                  <a:lnTo>
                    <a:pt x="91136" y="94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5"/>
            <p:cNvSpPr/>
            <p:nvPr>
              <p:custDataLst>
                <p:tags r:id="rId63"/>
              </p:custDataLst>
            </p:nvPr>
          </p:nvSpPr>
          <p:spPr>
            <a:xfrm>
              <a:off x="10226213" y="1715080"/>
              <a:ext cx="127463" cy="128230"/>
            </a:xfrm>
            <a:custGeom>
              <a:avLst/>
              <a:gdLst/>
              <a:ahLst/>
              <a:cxnLst/>
              <a:rect l="0" t="0" r="0" b="0"/>
              <a:pathLst>
                <a:path w="127463" h="128230">
                  <a:moveTo>
                    <a:pt x="22687" y="47045"/>
                  </a:moveTo>
                  <a:lnTo>
                    <a:pt x="22687" y="47045"/>
                  </a:lnTo>
                  <a:lnTo>
                    <a:pt x="32408" y="45987"/>
                  </a:lnTo>
                  <a:lnTo>
                    <a:pt x="66539" y="36286"/>
                  </a:lnTo>
                  <a:lnTo>
                    <a:pt x="81660" y="23631"/>
                  </a:lnTo>
                  <a:lnTo>
                    <a:pt x="85939" y="16178"/>
                  </a:lnTo>
                  <a:lnTo>
                    <a:pt x="88348" y="6031"/>
                  </a:lnTo>
                  <a:lnTo>
                    <a:pt x="86569" y="3828"/>
                  </a:lnTo>
                  <a:lnTo>
                    <a:pt x="78948" y="1379"/>
                  </a:lnTo>
                  <a:lnTo>
                    <a:pt x="62758" y="0"/>
                  </a:lnTo>
                  <a:lnTo>
                    <a:pt x="50726" y="5323"/>
                  </a:lnTo>
                  <a:lnTo>
                    <a:pt x="15938" y="30499"/>
                  </a:lnTo>
                  <a:lnTo>
                    <a:pt x="1011" y="53890"/>
                  </a:lnTo>
                  <a:lnTo>
                    <a:pt x="0" y="69137"/>
                  </a:lnTo>
                  <a:lnTo>
                    <a:pt x="4137" y="85439"/>
                  </a:lnTo>
                  <a:lnTo>
                    <a:pt x="13031" y="99739"/>
                  </a:lnTo>
                  <a:lnTo>
                    <a:pt x="26863" y="110329"/>
                  </a:lnTo>
                  <a:lnTo>
                    <a:pt x="51500" y="120694"/>
                  </a:lnTo>
                  <a:lnTo>
                    <a:pt x="86196" y="128229"/>
                  </a:lnTo>
                  <a:lnTo>
                    <a:pt x="97833" y="126166"/>
                  </a:lnTo>
                  <a:lnTo>
                    <a:pt x="127462" y="104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6"/>
            <p:cNvSpPr/>
            <p:nvPr>
              <p:custDataLst>
                <p:tags r:id="rId64"/>
              </p:custDataLst>
            </p:nvPr>
          </p:nvSpPr>
          <p:spPr>
            <a:xfrm>
              <a:off x="10079561" y="1700033"/>
              <a:ext cx="89500" cy="184923"/>
            </a:xfrm>
            <a:custGeom>
              <a:avLst/>
              <a:gdLst/>
              <a:ahLst/>
              <a:cxnLst/>
              <a:rect l="0" t="0" r="0" b="0"/>
              <a:pathLst>
                <a:path w="89500" h="184923">
                  <a:moveTo>
                    <a:pt x="64564" y="33517"/>
                  </a:moveTo>
                  <a:lnTo>
                    <a:pt x="64564" y="33517"/>
                  </a:lnTo>
                  <a:lnTo>
                    <a:pt x="64564" y="7706"/>
                  </a:lnTo>
                  <a:lnTo>
                    <a:pt x="59507" y="704"/>
                  </a:lnTo>
                  <a:lnTo>
                    <a:pt x="56958" y="0"/>
                  </a:lnTo>
                  <a:lnTo>
                    <a:pt x="54203" y="589"/>
                  </a:lnTo>
                  <a:lnTo>
                    <a:pt x="51307" y="2040"/>
                  </a:lnTo>
                  <a:lnTo>
                    <a:pt x="20837" y="7382"/>
                  </a:lnTo>
                  <a:lnTo>
                    <a:pt x="16363" y="9744"/>
                  </a:lnTo>
                  <a:lnTo>
                    <a:pt x="8570" y="18012"/>
                  </a:lnTo>
                  <a:lnTo>
                    <a:pt x="2636" y="28743"/>
                  </a:lnTo>
                  <a:lnTo>
                    <a:pt x="0" y="40567"/>
                  </a:lnTo>
                  <a:lnTo>
                    <a:pt x="1649" y="52878"/>
                  </a:lnTo>
                  <a:lnTo>
                    <a:pt x="6968" y="65405"/>
                  </a:lnTo>
                  <a:lnTo>
                    <a:pt x="47039" y="111016"/>
                  </a:lnTo>
                  <a:lnTo>
                    <a:pt x="84947" y="150196"/>
                  </a:lnTo>
                  <a:lnTo>
                    <a:pt x="89499" y="158752"/>
                  </a:lnTo>
                  <a:lnTo>
                    <a:pt x="88699" y="168905"/>
                  </a:lnTo>
                  <a:lnTo>
                    <a:pt x="87004" y="174575"/>
                  </a:lnTo>
                  <a:lnTo>
                    <a:pt x="83757" y="178356"/>
                  </a:lnTo>
                  <a:lnTo>
                    <a:pt x="74505" y="182557"/>
                  </a:lnTo>
                  <a:lnTo>
                    <a:pt x="57398" y="184922"/>
                  </a:lnTo>
                  <a:lnTo>
                    <a:pt x="38922" y="180566"/>
                  </a:lnTo>
                  <a:lnTo>
                    <a:pt x="16939" y="16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3"/>
          <p:cNvGrpSpPr/>
          <p:nvPr/>
        </p:nvGrpSpPr>
        <p:grpSpPr>
          <a:xfrm>
            <a:off x="6774170" y="1449731"/>
            <a:ext cx="645806" cy="293250"/>
            <a:chOff x="6774170" y="1449731"/>
            <a:chExt cx="645806" cy="293250"/>
          </a:xfrm>
        </p:grpSpPr>
        <p:sp>
          <p:nvSpPr>
            <p:cNvPr id="25" name="SMARTInkShape-177"/>
            <p:cNvSpPr/>
            <p:nvPr>
              <p:custDataLst>
                <p:tags r:id="rId59"/>
              </p:custDataLst>
            </p:nvPr>
          </p:nvSpPr>
          <p:spPr>
            <a:xfrm>
              <a:off x="7243469" y="1600200"/>
              <a:ext cx="138407" cy="15014"/>
            </a:xfrm>
            <a:custGeom>
              <a:avLst/>
              <a:gdLst/>
              <a:ahLst/>
              <a:cxnLst/>
              <a:rect l="0" t="0" r="0" b="0"/>
              <a:pathLst>
                <a:path w="138407" h="15014">
                  <a:moveTo>
                    <a:pt x="5056" y="9525"/>
                  </a:moveTo>
                  <a:lnTo>
                    <a:pt x="5056" y="9525"/>
                  </a:lnTo>
                  <a:lnTo>
                    <a:pt x="0" y="9525"/>
                  </a:lnTo>
                  <a:lnTo>
                    <a:pt x="628" y="10583"/>
                  </a:lnTo>
                  <a:lnTo>
                    <a:pt x="6968" y="14581"/>
                  </a:lnTo>
                  <a:lnTo>
                    <a:pt x="10563" y="15013"/>
                  </a:lnTo>
                  <a:lnTo>
                    <a:pt x="49587" y="9939"/>
                  </a:lnTo>
                  <a:lnTo>
                    <a:pt x="90171" y="4550"/>
                  </a:lnTo>
                  <a:lnTo>
                    <a:pt x="13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8"/>
            <p:cNvSpPr/>
            <p:nvPr>
              <p:custDataLst>
                <p:tags r:id="rId60"/>
              </p:custDataLst>
            </p:nvPr>
          </p:nvSpPr>
          <p:spPr>
            <a:xfrm>
              <a:off x="7220512" y="1496013"/>
              <a:ext cx="199464" cy="246968"/>
            </a:xfrm>
            <a:custGeom>
              <a:avLst/>
              <a:gdLst/>
              <a:ahLst/>
              <a:cxnLst/>
              <a:rect l="0" t="0" r="0" b="0"/>
              <a:pathLst>
                <a:path w="199464" h="246968">
                  <a:moveTo>
                    <a:pt x="170888" y="8937"/>
                  </a:moveTo>
                  <a:lnTo>
                    <a:pt x="170888" y="8937"/>
                  </a:lnTo>
                  <a:lnTo>
                    <a:pt x="189812" y="8937"/>
                  </a:lnTo>
                  <a:lnTo>
                    <a:pt x="189901" y="3881"/>
                  </a:lnTo>
                  <a:lnTo>
                    <a:pt x="188855" y="2391"/>
                  </a:lnTo>
                  <a:lnTo>
                    <a:pt x="187099" y="1398"/>
                  </a:lnTo>
                  <a:lnTo>
                    <a:pt x="176750" y="0"/>
                  </a:lnTo>
                  <a:lnTo>
                    <a:pt x="166084" y="732"/>
                  </a:lnTo>
                  <a:lnTo>
                    <a:pt x="135749" y="12704"/>
                  </a:lnTo>
                  <a:lnTo>
                    <a:pt x="92559" y="49560"/>
                  </a:lnTo>
                  <a:lnTo>
                    <a:pt x="49845" y="96951"/>
                  </a:lnTo>
                  <a:lnTo>
                    <a:pt x="28797" y="127511"/>
                  </a:lnTo>
                  <a:lnTo>
                    <a:pt x="3702" y="174715"/>
                  </a:lnTo>
                  <a:lnTo>
                    <a:pt x="0" y="205876"/>
                  </a:lnTo>
                  <a:lnTo>
                    <a:pt x="4661" y="224864"/>
                  </a:lnTo>
                  <a:lnTo>
                    <a:pt x="12744" y="238838"/>
                  </a:lnTo>
                  <a:lnTo>
                    <a:pt x="24402" y="243407"/>
                  </a:lnTo>
                  <a:lnTo>
                    <a:pt x="62462" y="246581"/>
                  </a:lnTo>
                  <a:lnTo>
                    <a:pt x="107686" y="246967"/>
                  </a:lnTo>
                  <a:lnTo>
                    <a:pt x="133817" y="244212"/>
                  </a:lnTo>
                  <a:lnTo>
                    <a:pt x="179667" y="227762"/>
                  </a:lnTo>
                  <a:lnTo>
                    <a:pt x="199463" y="21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9"/>
            <p:cNvSpPr/>
            <p:nvPr>
              <p:custDataLst>
                <p:tags r:id="rId61"/>
              </p:custDataLst>
            </p:nvPr>
          </p:nvSpPr>
          <p:spPr>
            <a:xfrm>
              <a:off x="6774170" y="1449731"/>
              <a:ext cx="274331" cy="272203"/>
            </a:xfrm>
            <a:custGeom>
              <a:avLst/>
              <a:gdLst/>
              <a:ahLst/>
              <a:cxnLst/>
              <a:rect l="0" t="0" r="0" b="0"/>
              <a:pathLst>
                <a:path w="274331" h="272203">
                  <a:moveTo>
                    <a:pt x="150505" y="26644"/>
                  </a:moveTo>
                  <a:lnTo>
                    <a:pt x="150505" y="26644"/>
                  </a:lnTo>
                  <a:lnTo>
                    <a:pt x="150505" y="18443"/>
                  </a:lnTo>
                  <a:lnTo>
                    <a:pt x="149447" y="18002"/>
                  </a:lnTo>
                  <a:lnTo>
                    <a:pt x="127839" y="17129"/>
                  </a:lnTo>
                  <a:lnTo>
                    <a:pt x="124811" y="19243"/>
                  </a:lnTo>
                  <a:lnTo>
                    <a:pt x="113376" y="31271"/>
                  </a:lnTo>
                  <a:lnTo>
                    <a:pt x="92937" y="44125"/>
                  </a:lnTo>
                  <a:lnTo>
                    <a:pt x="72655" y="70196"/>
                  </a:lnTo>
                  <a:lnTo>
                    <a:pt x="54766" y="88231"/>
                  </a:lnTo>
                  <a:lnTo>
                    <a:pt x="38883" y="113684"/>
                  </a:lnTo>
                  <a:lnTo>
                    <a:pt x="17390" y="159273"/>
                  </a:lnTo>
                  <a:lnTo>
                    <a:pt x="4502" y="190308"/>
                  </a:lnTo>
                  <a:lnTo>
                    <a:pt x="0" y="217659"/>
                  </a:lnTo>
                  <a:lnTo>
                    <a:pt x="3723" y="240815"/>
                  </a:lnTo>
                  <a:lnTo>
                    <a:pt x="11528" y="256025"/>
                  </a:lnTo>
                  <a:lnTo>
                    <a:pt x="25601" y="267235"/>
                  </a:lnTo>
                  <a:lnTo>
                    <a:pt x="48233" y="272202"/>
                  </a:lnTo>
                  <a:lnTo>
                    <a:pt x="84324" y="266277"/>
                  </a:lnTo>
                  <a:lnTo>
                    <a:pt x="103099" y="260853"/>
                  </a:lnTo>
                  <a:lnTo>
                    <a:pt x="116384" y="252092"/>
                  </a:lnTo>
                  <a:lnTo>
                    <a:pt x="137074" y="228567"/>
                  </a:lnTo>
                  <a:lnTo>
                    <a:pt x="163176" y="181155"/>
                  </a:lnTo>
                  <a:lnTo>
                    <a:pt x="179076" y="135251"/>
                  </a:lnTo>
                  <a:lnTo>
                    <a:pt x="194954" y="93628"/>
                  </a:lnTo>
                  <a:lnTo>
                    <a:pt x="204833" y="65432"/>
                  </a:lnTo>
                  <a:lnTo>
                    <a:pt x="205343" y="52350"/>
                  </a:lnTo>
                  <a:lnTo>
                    <a:pt x="199679" y="34143"/>
                  </a:lnTo>
                  <a:lnTo>
                    <a:pt x="185216" y="14513"/>
                  </a:lnTo>
                  <a:lnTo>
                    <a:pt x="175842" y="4588"/>
                  </a:lnTo>
                  <a:lnTo>
                    <a:pt x="166705" y="966"/>
                  </a:lnTo>
                  <a:lnTo>
                    <a:pt x="161305" y="0"/>
                  </a:lnTo>
                  <a:lnTo>
                    <a:pt x="149661" y="1750"/>
                  </a:lnTo>
                  <a:lnTo>
                    <a:pt x="128383" y="11507"/>
                  </a:lnTo>
                  <a:lnTo>
                    <a:pt x="97805" y="33767"/>
                  </a:lnTo>
                  <a:lnTo>
                    <a:pt x="73499" y="64034"/>
                  </a:lnTo>
                  <a:lnTo>
                    <a:pt x="59000" y="97129"/>
                  </a:lnTo>
                  <a:lnTo>
                    <a:pt x="56919" y="109476"/>
                  </a:lnTo>
                  <a:lnTo>
                    <a:pt x="58817" y="122019"/>
                  </a:lnTo>
                  <a:lnTo>
                    <a:pt x="60804" y="128328"/>
                  </a:lnTo>
                  <a:lnTo>
                    <a:pt x="68657" y="138159"/>
                  </a:lnTo>
                  <a:lnTo>
                    <a:pt x="73715" y="142262"/>
                  </a:lnTo>
                  <a:lnTo>
                    <a:pt x="87801" y="146822"/>
                  </a:lnTo>
                  <a:lnTo>
                    <a:pt x="127771" y="149749"/>
                  </a:lnTo>
                  <a:lnTo>
                    <a:pt x="168827" y="149268"/>
                  </a:lnTo>
                  <a:lnTo>
                    <a:pt x="213549" y="140756"/>
                  </a:lnTo>
                  <a:lnTo>
                    <a:pt x="256056" y="127801"/>
                  </a:lnTo>
                  <a:lnTo>
                    <a:pt x="274330" y="11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180"/>
          <p:cNvSpPr/>
          <p:nvPr>
            <p:custDataLst>
              <p:tags r:id="rId1"/>
            </p:custDataLst>
          </p:nvPr>
        </p:nvSpPr>
        <p:spPr>
          <a:xfrm>
            <a:off x="7840255" y="1323975"/>
            <a:ext cx="132171" cy="514351"/>
          </a:xfrm>
          <a:custGeom>
            <a:avLst/>
            <a:gdLst/>
            <a:ahLst/>
            <a:cxnLst/>
            <a:rect l="0" t="0" r="0" b="0"/>
            <a:pathLst>
              <a:path w="132171" h="514351">
                <a:moveTo>
                  <a:pt x="132170" y="0"/>
                </a:moveTo>
                <a:lnTo>
                  <a:pt x="132170" y="0"/>
                </a:lnTo>
                <a:lnTo>
                  <a:pt x="122057" y="0"/>
                </a:lnTo>
                <a:lnTo>
                  <a:pt x="119078" y="1058"/>
                </a:lnTo>
                <a:lnTo>
                  <a:pt x="117092" y="2822"/>
                </a:lnTo>
                <a:lnTo>
                  <a:pt x="115768" y="5056"/>
                </a:lnTo>
                <a:lnTo>
                  <a:pt x="113828" y="6546"/>
                </a:lnTo>
                <a:lnTo>
                  <a:pt x="108848" y="8201"/>
                </a:lnTo>
                <a:lnTo>
                  <a:pt x="77542" y="49181"/>
                </a:lnTo>
                <a:lnTo>
                  <a:pt x="59212" y="88149"/>
                </a:lnTo>
                <a:lnTo>
                  <a:pt x="43408" y="128541"/>
                </a:lnTo>
                <a:lnTo>
                  <a:pt x="31551" y="166733"/>
                </a:lnTo>
                <a:lnTo>
                  <a:pt x="20886" y="211440"/>
                </a:lnTo>
                <a:lnTo>
                  <a:pt x="13409" y="255667"/>
                </a:lnTo>
                <a:lnTo>
                  <a:pt x="4789" y="290360"/>
                </a:lnTo>
                <a:lnTo>
                  <a:pt x="1473" y="323429"/>
                </a:lnTo>
                <a:lnTo>
                  <a:pt x="0" y="358588"/>
                </a:lnTo>
                <a:lnTo>
                  <a:pt x="1286" y="396232"/>
                </a:lnTo>
                <a:lnTo>
                  <a:pt x="20325" y="442116"/>
                </a:lnTo>
                <a:lnTo>
                  <a:pt x="39648" y="483475"/>
                </a:lnTo>
                <a:lnTo>
                  <a:pt x="50832" y="496395"/>
                </a:lnTo>
                <a:lnTo>
                  <a:pt x="75020" y="514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181"/>
          <p:cNvSpPr/>
          <p:nvPr>
            <p:custDataLst>
              <p:tags r:id="rId2"/>
            </p:custDataLst>
          </p:nvPr>
        </p:nvSpPr>
        <p:spPr>
          <a:xfrm>
            <a:off x="10439400" y="1594712"/>
            <a:ext cx="160048" cy="462689"/>
          </a:xfrm>
          <a:custGeom>
            <a:avLst/>
            <a:gdLst/>
            <a:ahLst/>
            <a:cxnLst/>
            <a:rect l="0" t="0" r="0" b="0"/>
            <a:pathLst>
              <a:path w="160048" h="462689">
                <a:moveTo>
                  <a:pt x="104775" y="5488"/>
                </a:moveTo>
                <a:lnTo>
                  <a:pt x="104775" y="5488"/>
                </a:lnTo>
                <a:lnTo>
                  <a:pt x="109832" y="5488"/>
                </a:lnTo>
                <a:lnTo>
                  <a:pt x="111321" y="4430"/>
                </a:lnTo>
                <a:lnTo>
                  <a:pt x="112313" y="2666"/>
                </a:lnTo>
                <a:lnTo>
                  <a:pt x="112977" y="432"/>
                </a:lnTo>
                <a:lnTo>
                  <a:pt x="113417" y="0"/>
                </a:lnTo>
                <a:lnTo>
                  <a:pt x="113712" y="771"/>
                </a:lnTo>
                <a:lnTo>
                  <a:pt x="113909" y="2344"/>
                </a:lnTo>
                <a:lnTo>
                  <a:pt x="127523" y="33639"/>
                </a:lnTo>
                <a:lnTo>
                  <a:pt x="136680" y="72625"/>
                </a:lnTo>
                <a:lnTo>
                  <a:pt x="146096" y="107578"/>
                </a:lnTo>
                <a:lnTo>
                  <a:pt x="155588" y="153212"/>
                </a:lnTo>
                <a:lnTo>
                  <a:pt x="160047" y="196837"/>
                </a:lnTo>
                <a:lnTo>
                  <a:pt x="158269" y="229174"/>
                </a:lnTo>
                <a:lnTo>
                  <a:pt x="153950" y="262595"/>
                </a:lnTo>
                <a:lnTo>
                  <a:pt x="144510" y="306270"/>
                </a:lnTo>
                <a:lnTo>
                  <a:pt x="128777" y="349079"/>
                </a:lnTo>
                <a:lnTo>
                  <a:pt x="98241" y="391257"/>
                </a:lnTo>
                <a:lnTo>
                  <a:pt x="63829" y="431919"/>
                </a:lnTo>
                <a:lnTo>
                  <a:pt x="45302" y="444780"/>
                </a:lnTo>
                <a:lnTo>
                  <a:pt x="0" y="462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46"/>
          <p:cNvGrpSpPr/>
          <p:nvPr/>
        </p:nvGrpSpPr>
        <p:grpSpPr>
          <a:xfrm>
            <a:off x="7822234" y="2356712"/>
            <a:ext cx="435942" cy="296380"/>
            <a:chOff x="7822234" y="2356712"/>
            <a:chExt cx="435942" cy="296380"/>
          </a:xfrm>
        </p:grpSpPr>
        <p:sp>
          <p:nvSpPr>
            <p:cNvPr id="31" name="SMARTInkShape-182"/>
            <p:cNvSpPr/>
            <p:nvPr>
              <p:custDataLst>
                <p:tags r:id="rId55"/>
              </p:custDataLst>
            </p:nvPr>
          </p:nvSpPr>
          <p:spPr>
            <a:xfrm>
              <a:off x="8248650" y="24574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3"/>
            <p:cNvSpPr/>
            <p:nvPr>
              <p:custDataLst>
                <p:tags r:id="rId56"/>
              </p:custDataLst>
            </p:nvPr>
          </p:nvSpPr>
          <p:spPr>
            <a:xfrm>
              <a:off x="8086725" y="2373035"/>
              <a:ext cx="83694" cy="280057"/>
            </a:xfrm>
            <a:custGeom>
              <a:avLst/>
              <a:gdLst/>
              <a:ahLst/>
              <a:cxnLst/>
              <a:rect l="0" t="0" r="0" b="0"/>
              <a:pathLst>
                <a:path w="83694" h="280057">
                  <a:moveTo>
                    <a:pt x="38100" y="55840"/>
                  </a:moveTo>
                  <a:lnTo>
                    <a:pt x="38100" y="55840"/>
                  </a:lnTo>
                  <a:lnTo>
                    <a:pt x="38100" y="60896"/>
                  </a:lnTo>
                  <a:lnTo>
                    <a:pt x="35278" y="66201"/>
                  </a:lnTo>
                  <a:lnTo>
                    <a:pt x="30496" y="74203"/>
                  </a:lnTo>
                  <a:lnTo>
                    <a:pt x="20767" y="104041"/>
                  </a:lnTo>
                  <a:lnTo>
                    <a:pt x="19200" y="143776"/>
                  </a:lnTo>
                  <a:lnTo>
                    <a:pt x="14038" y="180908"/>
                  </a:lnTo>
                  <a:lnTo>
                    <a:pt x="10416" y="225654"/>
                  </a:lnTo>
                  <a:lnTo>
                    <a:pt x="6879" y="262244"/>
                  </a:lnTo>
                  <a:lnTo>
                    <a:pt x="1359" y="280056"/>
                  </a:lnTo>
                  <a:lnTo>
                    <a:pt x="604" y="274025"/>
                  </a:lnTo>
                  <a:lnTo>
                    <a:pt x="79" y="226781"/>
                  </a:lnTo>
                  <a:lnTo>
                    <a:pt x="24" y="187158"/>
                  </a:lnTo>
                  <a:lnTo>
                    <a:pt x="2827" y="144731"/>
                  </a:lnTo>
                  <a:lnTo>
                    <a:pt x="8202" y="101503"/>
                  </a:lnTo>
                  <a:lnTo>
                    <a:pt x="10323" y="58432"/>
                  </a:lnTo>
                  <a:lnTo>
                    <a:pt x="22748" y="13613"/>
                  </a:lnTo>
                  <a:lnTo>
                    <a:pt x="26808" y="8638"/>
                  </a:lnTo>
                  <a:lnTo>
                    <a:pt x="36961" y="3111"/>
                  </a:lnTo>
                  <a:lnTo>
                    <a:pt x="54579" y="0"/>
                  </a:lnTo>
                  <a:lnTo>
                    <a:pt x="59669" y="1680"/>
                  </a:lnTo>
                  <a:lnTo>
                    <a:pt x="68148" y="9191"/>
                  </a:lnTo>
                  <a:lnTo>
                    <a:pt x="78870" y="25320"/>
                  </a:lnTo>
                  <a:lnTo>
                    <a:pt x="83693" y="48561"/>
                  </a:lnTo>
                  <a:lnTo>
                    <a:pt x="80066" y="70499"/>
                  </a:lnTo>
                  <a:lnTo>
                    <a:pt x="69452" y="83875"/>
                  </a:lnTo>
                  <a:lnTo>
                    <a:pt x="46880" y="104652"/>
                  </a:lnTo>
                  <a:lnTo>
                    <a:pt x="33536" y="109284"/>
                  </a:lnTo>
                  <a:lnTo>
                    <a:pt x="0" y="11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4"/>
            <p:cNvSpPr/>
            <p:nvPr>
              <p:custDataLst>
                <p:tags r:id="rId57"/>
              </p:custDataLst>
            </p:nvPr>
          </p:nvSpPr>
          <p:spPr>
            <a:xfrm>
              <a:off x="8001000" y="2466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5"/>
            <p:cNvSpPr/>
            <p:nvPr>
              <p:custDataLst>
                <p:tags r:id="rId58"/>
              </p:custDataLst>
            </p:nvPr>
          </p:nvSpPr>
          <p:spPr>
            <a:xfrm>
              <a:off x="7822234" y="2356712"/>
              <a:ext cx="130075" cy="152610"/>
            </a:xfrm>
            <a:custGeom>
              <a:avLst/>
              <a:gdLst/>
              <a:ahLst/>
              <a:cxnLst/>
              <a:rect l="0" t="0" r="0" b="0"/>
              <a:pathLst>
                <a:path w="130075" h="152610">
                  <a:moveTo>
                    <a:pt x="26366" y="5488"/>
                  </a:moveTo>
                  <a:lnTo>
                    <a:pt x="26366" y="5488"/>
                  </a:lnTo>
                  <a:lnTo>
                    <a:pt x="21310" y="432"/>
                  </a:lnTo>
                  <a:lnTo>
                    <a:pt x="19821" y="0"/>
                  </a:lnTo>
                  <a:lnTo>
                    <a:pt x="18828" y="771"/>
                  </a:lnTo>
                  <a:lnTo>
                    <a:pt x="18166" y="2343"/>
                  </a:lnTo>
                  <a:lnTo>
                    <a:pt x="14193" y="33335"/>
                  </a:lnTo>
                  <a:lnTo>
                    <a:pt x="1675" y="78809"/>
                  </a:lnTo>
                  <a:lnTo>
                    <a:pt x="0" y="103178"/>
                  </a:lnTo>
                  <a:lnTo>
                    <a:pt x="5735" y="126861"/>
                  </a:lnTo>
                  <a:lnTo>
                    <a:pt x="8379" y="130853"/>
                  </a:lnTo>
                  <a:lnTo>
                    <a:pt x="14138" y="135289"/>
                  </a:lnTo>
                  <a:lnTo>
                    <a:pt x="20226" y="137261"/>
                  </a:lnTo>
                  <a:lnTo>
                    <a:pt x="23331" y="136728"/>
                  </a:lnTo>
                  <a:lnTo>
                    <a:pt x="29603" y="133314"/>
                  </a:lnTo>
                  <a:lnTo>
                    <a:pt x="39084" y="125442"/>
                  </a:lnTo>
                  <a:lnTo>
                    <a:pt x="42601" y="119479"/>
                  </a:lnTo>
                  <a:lnTo>
                    <a:pt x="44860" y="112084"/>
                  </a:lnTo>
                  <a:lnTo>
                    <a:pt x="46104" y="112535"/>
                  </a:lnTo>
                  <a:lnTo>
                    <a:pt x="86704" y="151557"/>
                  </a:lnTo>
                  <a:lnTo>
                    <a:pt x="90933" y="152609"/>
                  </a:lnTo>
                  <a:lnTo>
                    <a:pt x="101276" y="150956"/>
                  </a:lnTo>
                  <a:lnTo>
                    <a:pt x="112929" y="141049"/>
                  </a:lnTo>
                  <a:lnTo>
                    <a:pt x="118999" y="133962"/>
                  </a:lnTo>
                  <a:lnTo>
                    <a:pt x="125744" y="117621"/>
                  </a:lnTo>
                  <a:lnTo>
                    <a:pt x="130074" y="81260"/>
                  </a:lnTo>
                  <a:lnTo>
                    <a:pt x="125768" y="58043"/>
                  </a:lnTo>
                  <a:lnTo>
                    <a:pt x="117790" y="42814"/>
                  </a:lnTo>
                  <a:lnTo>
                    <a:pt x="111802" y="37952"/>
                  </a:lnTo>
                  <a:lnTo>
                    <a:pt x="108723" y="36656"/>
                  </a:lnTo>
                  <a:lnTo>
                    <a:pt x="106671" y="36850"/>
                  </a:lnTo>
                  <a:lnTo>
                    <a:pt x="102566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7"/>
          <p:cNvGrpSpPr/>
          <p:nvPr/>
        </p:nvGrpSpPr>
        <p:grpSpPr>
          <a:xfrm>
            <a:off x="8821058" y="2333892"/>
            <a:ext cx="864569" cy="323584"/>
            <a:chOff x="8821058" y="2333892"/>
            <a:chExt cx="864569" cy="323584"/>
          </a:xfrm>
        </p:grpSpPr>
        <p:sp>
          <p:nvSpPr>
            <p:cNvPr id="36" name="SMARTInkShape-186"/>
            <p:cNvSpPr/>
            <p:nvPr>
              <p:custDataLst>
                <p:tags r:id="rId50"/>
              </p:custDataLst>
            </p:nvPr>
          </p:nvSpPr>
          <p:spPr>
            <a:xfrm>
              <a:off x="9572625" y="2390775"/>
              <a:ext cx="113002" cy="266701"/>
            </a:xfrm>
            <a:custGeom>
              <a:avLst/>
              <a:gdLst/>
              <a:ahLst/>
              <a:cxnLst/>
              <a:rect l="0" t="0" r="0" b="0"/>
              <a:pathLst>
                <a:path w="113002" h="266701">
                  <a:moveTo>
                    <a:pt x="76200" y="0"/>
                  </a:moveTo>
                  <a:lnTo>
                    <a:pt x="76200" y="0"/>
                  </a:lnTo>
                  <a:lnTo>
                    <a:pt x="86313" y="0"/>
                  </a:lnTo>
                  <a:lnTo>
                    <a:pt x="90350" y="2117"/>
                  </a:lnTo>
                  <a:lnTo>
                    <a:pt x="97658" y="10113"/>
                  </a:lnTo>
                  <a:lnTo>
                    <a:pt x="107723" y="31571"/>
                  </a:lnTo>
                  <a:lnTo>
                    <a:pt x="113001" y="72754"/>
                  </a:lnTo>
                  <a:lnTo>
                    <a:pt x="111221" y="111934"/>
                  </a:lnTo>
                  <a:lnTo>
                    <a:pt x="100992" y="154520"/>
                  </a:lnTo>
                  <a:lnTo>
                    <a:pt x="81782" y="191716"/>
                  </a:lnTo>
                  <a:lnTo>
                    <a:pt x="61038" y="22108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7"/>
            <p:cNvSpPr/>
            <p:nvPr>
              <p:custDataLst>
                <p:tags r:id="rId51"/>
              </p:custDataLst>
            </p:nvPr>
          </p:nvSpPr>
          <p:spPr>
            <a:xfrm>
              <a:off x="9373831" y="2419350"/>
              <a:ext cx="166183" cy="175007"/>
            </a:xfrm>
            <a:custGeom>
              <a:avLst/>
              <a:gdLst/>
              <a:ahLst/>
              <a:cxnLst/>
              <a:rect l="0" t="0" r="0" b="0"/>
              <a:pathLst>
                <a:path w="166183" h="175007">
                  <a:moveTo>
                    <a:pt x="160694" y="0"/>
                  </a:moveTo>
                  <a:lnTo>
                    <a:pt x="160694" y="0"/>
                  </a:lnTo>
                  <a:lnTo>
                    <a:pt x="165751" y="5056"/>
                  </a:lnTo>
                  <a:lnTo>
                    <a:pt x="166182" y="7604"/>
                  </a:lnTo>
                  <a:lnTo>
                    <a:pt x="165411" y="10361"/>
                  </a:lnTo>
                  <a:lnTo>
                    <a:pt x="163839" y="13258"/>
                  </a:lnTo>
                  <a:lnTo>
                    <a:pt x="155463" y="52193"/>
                  </a:lnTo>
                  <a:lnTo>
                    <a:pt x="134262" y="94271"/>
                  </a:lnTo>
                  <a:lnTo>
                    <a:pt x="103408" y="139924"/>
                  </a:lnTo>
                  <a:lnTo>
                    <a:pt x="84454" y="158228"/>
                  </a:lnTo>
                  <a:lnTo>
                    <a:pt x="59085" y="173895"/>
                  </a:lnTo>
                  <a:lnTo>
                    <a:pt x="43569" y="175006"/>
                  </a:lnTo>
                  <a:lnTo>
                    <a:pt x="34986" y="173820"/>
                  </a:lnTo>
                  <a:lnTo>
                    <a:pt x="27146" y="168797"/>
                  </a:lnTo>
                  <a:lnTo>
                    <a:pt x="12793" y="151926"/>
                  </a:lnTo>
                  <a:lnTo>
                    <a:pt x="5001" y="135961"/>
                  </a:lnTo>
                  <a:lnTo>
                    <a:pt x="0" y="103409"/>
                  </a:lnTo>
                  <a:lnTo>
                    <a:pt x="2139" y="90762"/>
                  </a:lnTo>
                  <a:lnTo>
                    <a:pt x="4190" y="85909"/>
                  </a:lnTo>
                  <a:lnTo>
                    <a:pt x="7675" y="83731"/>
                  </a:lnTo>
                  <a:lnTo>
                    <a:pt x="12115" y="83337"/>
                  </a:lnTo>
                  <a:lnTo>
                    <a:pt x="17190" y="84133"/>
                  </a:lnTo>
                  <a:lnTo>
                    <a:pt x="46034" y="99561"/>
                  </a:lnTo>
                  <a:lnTo>
                    <a:pt x="92477" y="134067"/>
                  </a:lnTo>
                  <a:lnTo>
                    <a:pt x="119114" y="153835"/>
                  </a:lnTo>
                  <a:lnTo>
                    <a:pt x="14164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8"/>
            <p:cNvSpPr/>
            <p:nvPr>
              <p:custDataLst>
                <p:tags r:id="rId52"/>
              </p:custDataLst>
            </p:nvPr>
          </p:nvSpPr>
          <p:spPr>
            <a:xfrm>
              <a:off x="9144000" y="25146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8362" y="11446"/>
                  </a:lnTo>
                  <a:lnTo>
                    <a:pt x="46548" y="2574"/>
                  </a:lnTo>
                  <a:lnTo>
                    <a:pt x="87981" y="5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9"/>
            <p:cNvSpPr/>
            <p:nvPr>
              <p:custDataLst>
                <p:tags r:id="rId53"/>
              </p:custDataLst>
            </p:nvPr>
          </p:nvSpPr>
          <p:spPr>
            <a:xfrm>
              <a:off x="9014787" y="2395244"/>
              <a:ext cx="24439" cy="176507"/>
            </a:xfrm>
            <a:custGeom>
              <a:avLst/>
              <a:gdLst/>
              <a:ahLst/>
              <a:cxnLst/>
              <a:rect l="0" t="0" r="0" b="0"/>
              <a:pathLst>
                <a:path w="24439" h="176507">
                  <a:moveTo>
                    <a:pt x="24438" y="5056"/>
                  </a:moveTo>
                  <a:lnTo>
                    <a:pt x="24438" y="5056"/>
                  </a:lnTo>
                  <a:lnTo>
                    <a:pt x="24438" y="0"/>
                  </a:lnTo>
                  <a:lnTo>
                    <a:pt x="23380" y="18168"/>
                  </a:lnTo>
                  <a:lnTo>
                    <a:pt x="9251" y="61380"/>
                  </a:lnTo>
                  <a:lnTo>
                    <a:pt x="4669" y="108731"/>
                  </a:lnTo>
                  <a:lnTo>
                    <a:pt x="0" y="138080"/>
                  </a:lnTo>
                  <a:lnTo>
                    <a:pt x="5388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0"/>
            <p:cNvSpPr/>
            <p:nvPr>
              <p:custDataLst>
                <p:tags r:id="rId54"/>
              </p:custDataLst>
            </p:nvPr>
          </p:nvSpPr>
          <p:spPr>
            <a:xfrm>
              <a:off x="8821058" y="2333892"/>
              <a:ext cx="94343" cy="266434"/>
            </a:xfrm>
            <a:custGeom>
              <a:avLst/>
              <a:gdLst/>
              <a:ahLst/>
              <a:cxnLst/>
              <a:rect l="0" t="0" r="0" b="0"/>
              <a:pathLst>
                <a:path w="94343" h="266434">
                  <a:moveTo>
                    <a:pt x="94342" y="28308"/>
                  </a:moveTo>
                  <a:lnTo>
                    <a:pt x="94342" y="28308"/>
                  </a:lnTo>
                  <a:lnTo>
                    <a:pt x="94342" y="9994"/>
                  </a:lnTo>
                  <a:lnTo>
                    <a:pt x="93284" y="6574"/>
                  </a:lnTo>
                  <a:lnTo>
                    <a:pt x="91520" y="4293"/>
                  </a:lnTo>
                  <a:lnTo>
                    <a:pt x="86141" y="634"/>
                  </a:lnTo>
                  <a:lnTo>
                    <a:pt x="80151" y="0"/>
                  </a:lnTo>
                  <a:lnTo>
                    <a:pt x="66620" y="14981"/>
                  </a:lnTo>
                  <a:lnTo>
                    <a:pt x="36886" y="57637"/>
                  </a:lnTo>
                  <a:lnTo>
                    <a:pt x="16788" y="95132"/>
                  </a:lnTo>
                  <a:lnTo>
                    <a:pt x="3685" y="140717"/>
                  </a:lnTo>
                  <a:lnTo>
                    <a:pt x="0" y="184842"/>
                  </a:lnTo>
                  <a:lnTo>
                    <a:pt x="2183" y="210508"/>
                  </a:lnTo>
                  <a:lnTo>
                    <a:pt x="7875" y="227819"/>
                  </a:lnTo>
                  <a:lnTo>
                    <a:pt x="29699" y="257716"/>
                  </a:lnTo>
                  <a:lnTo>
                    <a:pt x="65767" y="26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191"/>
          <p:cNvSpPr/>
          <p:nvPr>
            <p:custDataLst>
              <p:tags r:id="rId3"/>
            </p:custDataLst>
          </p:nvPr>
        </p:nvSpPr>
        <p:spPr>
          <a:xfrm>
            <a:off x="7838242" y="2737712"/>
            <a:ext cx="277059" cy="15014"/>
          </a:xfrm>
          <a:custGeom>
            <a:avLst/>
            <a:gdLst/>
            <a:ahLst/>
            <a:cxnLst/>
            <a:rect l="0" t="0" r="0" b="0"/>
            <a:pathLst>
              <a:path w="277059" h="15014">
                <a:moveTo>
                  <a:pt x="96083" y="5488"/>
                </a:moveTo>
                <a:lnTo>
                  <a:pt x="96083" y="5488"/>
                </a:lnTo>
                <a:lnTo>
                  <a:pt x="132811" y="5488"/>
                </a:lnTo>
                <a:lnTo>
                  <a:pt x="179655" y="5488"/>
                </a:lnTo>
                <a:lnTo>
                  <a:pt x="223912" y="4430"/>
                </a:lnTo>
                <a:lnTo>
                  <a:pt x="242848" y="0"/>
                </a:lnTo>
                <a:lnTo>
                  <a:pt x="258220" y="3391"/>
                </a:lnTo>
                <a:lnTo>
                  <a:pt x="259208" y="4090"/>
                </a:lnTo>
                <a:lnTo>
                  <a:pt x="258808" y="4556"/>
                </a:lnTo>
                <a:lnTo>
                  <a:pt x="220144" y="5304"/>
                </a:lnTo>
                <a:lnTo>
                  <a:pt x="176821" y="5434"/>
                </a:lnTo>
                <a:lnTo>
                  <a:pt x="132589" y="5472"/>
                </a:lnTo>
                <a:lnTo>
                  <a:pt x="85302" y="5485"/>
                </a:lnTo>
                <a:lnTo>
                  <a:pt x="53730" y="8309"/>
                </a:lnTo>
                <a:lnTo>
                  <a:pt x="11914" y="14130"/>
                </a:lnTo>
                <a:lnTo>
                  <a:pt x="0" y="14752"/>
                </a:lnTo>
                <a:lnTo>
                  <a:pt x="46295" y="12175"/>
                </a:lnTo>
                <a:lnTo>
                  <a:pt x="93774" y="6809"/>
                </a:lnTo>
                <a:lnTo>
                  <a:pt x="139143" y="10936"/>
                </a:lnTo>
                <a:lnTo>
                  <a:pt x="182690" y="13805"/>
                </a:lnTo>
                <a:lnTo>
                  <a:pt x="277058" y="150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49"/>
          <p:cNvGrpSpPr/>
          <p:nvPr/>
        </p:nvGrpSpPr>
        <p:grpSpPr>
          <a:xfrm>
            <a:off x="1223237" y="814309"/>
            <a:ext cx="1034189" cy="580614"/>
            <a:chOff x="1223237" y="814309"/>
            <a:chExt cx="1034189" cy="580614"/>
          </a:xfrm>
        </p:grpSpPr>
        <p:sp>
          <p:nvSpPr>
            <p:cNvPr id="43" name="SMARTInkShape-192"/>
            <p:cNvSpPr/>
            <p:nvPr>
              <p:custDataLst>
                <p:tags r:id="rId44"/>
              </p:custDataLst>
            </p:nvPr>
          </p:nvSpPr>
          <p:spPr>
            <a:xfrm>
              <a:off x="1280322" y="1285875"/>
              <a:ext cx="967579" cy="109048"/>
            </a:xfrm>
            <a:custGeom>
              <a:avLst/>
              <a:gdLst/>
              <a:ahLst/>
              <a:cxnLst/>
              <a:rect l="0" t="0" r="0" b="0"/>
              <a:pathLst>
                <a:path w="967579" h="109048">
                  <a:moveTo>
                    <a:pt x="24603" y="85725"/>
                  </a:moveTo>
                  <a:lnTo>
                    <a:pt x="24603" y="85725"/>
                  </a:lnTo>
                  <a:lnTo>
                    <a:pt x="0" y="102127"/>
                  </a:lnTo>
                  <a:lnTo>
                    <a:pt x="1851" y="104068"/>
                  </a:lnTo>
                  <a:lnTo>
                    <a:pt x="12374" y="109047"/>
                  </a:lnTo>
                  <a:lnTo>
                    <a:pt x="56375" y="107687"/>
                  </a:lnTo>
                  <a:lnTo>
                    <a:pt x="89877" y="103247"/>
                  </a:lnTo>
                  <a:lnTo>
                    <a:pt x="124522" y="97746"/>
                  </a:lnTo>
                  <a:lnTo>
                    <a:pt x="164614" y="91773"/>
                  </a:lnTo>
                  <a:lnTo>
                    <a:pt x="204305" y="85591"/>
                  </a:lnTo>
                  <a:lnTo>
                    <a:pt x="246287" y="79315"/>
                  </a:lnTo>
                  <a:lnTo>
                    <a:pt x="270818" y="76160"/>
                  </a:lnTo>
                  <a:lnTo>
                    <a:pt x="296696" y="72998"/>
                  </a:lnTo>
                  <a:lnTo>
                    <a:pt x="323473" y="69832"/>
                  </a:lnTo>
                  <a:lnTo>
                    <a:pt x="350850" y="66663"/>
                  </a:lnTo>
                  <a:lnTo>
                    <a:pt x="378626" y="63492"/>
                  </a:lnTo>
                  <a:lnTo>
                    <a:pt x="406668" y="59261"/>
                  </a:lnTo>
                  <a:lnTo>
                    <a:pt x="434888" y="54324"/>
                  </a:lnTo>
                  <a:lnTo>
                    <a:pt x="463226" y="48916"/>
                  </a:lnTo>
                  <a:lnTo>
                    <a:pt x="491643" y="44253"/>
                  </a:lnTo>
                  <a:lnTo>
                    <a:pt x="520113" y="40085"/>
                  </a:lnTo>
                  <a:lnTo>
                    <a:pt x="548618" y="36248"/>
                  </a:lnTo>
                  <a:lnTo>
                    <a:pt x="578205" y="32632"/>
                  </a:lnTo>
                  <a:lnTo>
                    <a:pt x="608513" y="29163"/>
                  </a:lnTo>
                  <a:lnTo>
                    <a:pt x="639301" y="25792"/>
                  </a:lnTo>
                  <a:lnTo>
                    <a:pt x="669352" y="22487"/>
                  </a:lnTo>
                  <a:lnTo>
                    <a:pt x="698910" y="19224"/>
                  </a:lnTo>
                  <a:lnTo>
                    <a:pt x="728141" y="15991"/>
                  </a:lnTo>
                  <a:lnTo>
                    <a:pt x="755037" y="12777"/>
                  </a:lnTo>
                  <a:lnTo>
                    <a:pt x="780375" y="9577"/>
                  </a:lnTo>
                  <a:lnTo>
                    <a:pt x="804676" y="6384"/>
                  </a:lnTo>
                  <a:lnTo>
                    <a:pt x="851433" y="2838"/>
                  </a:lnTo>
                  <a:lnTo>
                    <a:pt x="894791" y="1261"/>
                  </a:lnTo>
                  <a:lnTo>
                    <a:pt x="967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3"/>
            <p:cNvSpPr/>
            <p:nvPr>
              <p:custDataLst>
                <p:tags r:id="rId45"/>
              </p:custDataLst>
            </p:nvPr>
          </p:nvSpPr>
          <p:spPr>
            <a:xfrm>
              <a:off x="1223237" y="1200150"/>
              <a:ext cx="1034189" cy="65352"/>
            </a:xfrm>
            <a:custGeom>
              <a:avLst/>
              <a:gdLst/>
              <a:ahLst/>
              <a:cxnLst/>
              <a:rect l="0" t="0" r="0" b="0"/>
              <a:pathLst>
                <a:path w="1034189" h="65352">
                  <a:moveTo>
                    <a:pt x="5488" y="57150"/>
                  </a:moveTo>
                  <a:lnTo>
                    <a:pt x="5488" y="57150"/>
                  </a:lnTo>
                  <a:lnTo>
                    <a:pt x="431" y="57150"/>
                  </a:lnTo>
                  <a:lnTo>
                    <a:pt x="0" y="58208"/>
                  </a:lnTo>
                  <a:lnTo>
                    <a:pt x="2344" y="62206"/>
                  </a:lnTo>
                  <a:lnTo>
                    <a:pt x="24782" y="65351"/>
                  </a:lnTo>
                  <a:lnTo>
                    <a:pt x="63298" y="61226"/>
                  </a:lnTo>
                  <a:lnTo>
                    <a:pt x="103168" y="58358"/>
                  </a:lnTo>
                  <a:lnTo>
                    <a:pt x="146849" y="52451"/>
                  </a:lnTo>
                  <a:lnTo>
                    <a:pt x="180498" y="49770"/>
                  </a:lnTo>
                  <a:lnTo>
                    <a:pt x="216620" y="47520"/>
                  </a:lnTo>
                  <a:lnTo>
                    <a:pt x="253841" y="42992"/>
                  </a:lnTo>
                  <a:lnTo>
                    <a:pt x="291551" y="37452"/>
                  </a:lnTo>
                  <a:lnTo>
                    <a:pt x="331594" y="32520"/>
                  </a:lnTo>
                  <a:lnTo>
                    <a:pt x="377613" y="30328"/>
                  </a:lnTo>
                  <a:lnTo>
                    <a:pt x="423466" y="26532"/>
                  </a:lnTo>
                  <a:lnTo>
                    <a:pt x="470656" y="22375"/>
                  </a:lnTo>
                  <a:lnTo>
                    <a:pt x="496575" y="21267"/>
                  </a:lnTo>
                  <a:lnTo>
                    <a:pt x="523379" y="20528"/>
                  </a:lnTo>
                  <a:lnTo>
                    <a:pt x="549715" y="18977"/>
                  </a:lnTo>
                  <a:lnTo>
                    <a:pt x="575740" y="16885"/>
                  </a:lnTo>
                  <a:lnTo>
                    <a:pt x="601556" y="14432"/>
                  </a:lnTo>
                  <a:lnTo>
                    <a:pt x="627233" y="12796"/>
                  </a:lnTo>
                  <a:lnTo>
                    <a:pt x="652818" y="11706"/>
                  </a:lnTo>
                  <a:lnTo>
                    <a:pt x="678341" y="10979"/>
                  </a:lnTo>
                  <a:lnTo>
                    <a:pt x="702765" y="10494"/>
                  </a:lnTo>
                  <a:lnTo>
                    <a:pt x="749658" y="9956"/>
                  </a:lnTo>
                  <a:lnTo>
                    <a:pt x="773593" y="9812"/>
                  </a:lnTo>
                  <a:lnTo>
                    <a:pt x="798017" y="9716"/>
                  </a:lnTo>
                  <a:lnTo>
                    <a:pt x="844556" y="9610"/>
                  </a:lnTo>
                  <a:lnTo>
                    <a:pt x="882879" y="9563"/>
                  </a:lnTo>
                  <a:lnTo>
                    <a:pt x="917551" y="9542"/>
                  </a:lnTo>
                  <a:lnTo>
                    <a:pt x="961176" y="9530"/>
                  </a:lnTo>
                  <a:lnTo>
                    <a:pt x="997033" y="6704"/>
                  </a:lnTo>
                  <a:lnTo>
                    <a:pt x="10341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4"/>
            <p:cNvSpPr/>
            <p:nvPr>
              <p:custDataLst>
                <p:tags r:id="rId46"/>
              </p:custDataLst>
            </p:nvPr>
          </p:nvSpPr>
          <p:spPr>
            <a:xfrm>
              <a:off x="1571625" y="969209"/>
              <a:ext cx="91717" cy="264800"/>
            </a:xfrm>
            <a:custGeom>
              <a:avLst/>
              <a:gdLst/>
              <a:ahLst/>
              <a:cxnLst/>
              <a:rect l="0" t="0" r="0" b="0"/>
              <a:pathLst>
                <a:path w="91717" h="264800">
                  <a:moveTo>
                    <a:pt x="9525" y="40441"/>
                  </a:moveTo>
                  <a:lnTo>
                    <a:pt x="9525" y="40441"/>
                  </a:lnTo>
                  <a:lnTo>
                    <a:pt x="17726" y="40441"/>
                  </a:lnTo>
                  <a:lnTo>
                    <a:pt x="18934" y="77069"/>
                  </a:lnTo>
                  <a:lnTo>
                    <a:pt x="19027" y="122896"/>
                  </a:lnTo>
                  <a:lnTo>
                    <a:pt x="21868" y="166442"/>
                  </a:lnTo>
                  <a:lnTo>
                    <a:pt x="27692" y="213902"/>
                  </a:lnTo>
                  <a:lnTo>
                    <a:pt x="27255" y="240004"/>
                  </a:lnTo>
                  <a:lnTo>
                    <a:pt x="20339" y="264799"/>
                  </a:lnTo>
                  <a:lnTo>
                    <a:pt x="19910" y="264096"/>
                  </a:lnTo>
                  <a:lnTo>
                    <a:pt x="12579" y="222149"/>
                  </a:lnTo>
                  <a:lnTo>
                    <a:pt x="10128" y="177816"/>
                  </a:lnTo>
                  <a:lnTo>
                    <a:pt x="9704" y="131239"/>
                  </a:lnTo>
                  <a:lnTo>
                    <a:pt x="12400" y="88511"/>
                  </a:lnTo>
                  <a:lnTo>
                    <a:pt x="22793" y="44997"/>
                  </a:lnTo>
                  <a:lnTo>
                    <a:pt x="31918" y="18273"/>
                  </a:lnTo>
                  <a:lnTo>
                    <a:pt x="40997" y="6599"/>
                  </a:lnTo>
                  <a:lnTo>
                    <a:pt x="46381" y="2005"/>
                  </a:lnTo>
                  <a:lnTo>
                    <a:pt x="52088" y="0"/>
                  </a:lnTo>
                  <a:lnTo>
                    <a:pt x="64072" y="595"/>
                  </a:lnTo>
                  <a:lnTo>
                    <a:pt x="76454" y="7209"/>
                  </a:lnTo>
                  <a:lnTo>
                    <a:pt x="82720" y="11937"/>
                  </a:lnTo>
                  <a:lnTo>
                    <a:pt x="89681" y="28478"/>
                  </a:lnTo>
                  <a:lnTo>
                    <a:pt x="91716" y="47824"/>
                  </a:lnTo>
                  <a:lnTo>
                    <a:pt x="89093" y="63478"/>
                  </a:lnTo>
                  <a:lnTo>
                    <a:pt x="71554" y="89247"/>
                  </a:lnTo>
                  <a:lnTo>
                    <a:pt x="60729" y="99174"/>
                  </a:lnTo>
                  <a:lnTo>
                    <a:pt x="35044" y="110604"/>
                  </a:lnTo>
                  <a:lnTo>
                    <a:pt x="0" y="116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5"/>
            <p:cNvSpPr/>
            <p:nvPr>
              <p:custDataLst>
                <p:tags r:id="rId47"/>
              </p:custDataLst>
            </p:nvPr>
          </p:nvSpPr>
          <p:spPr>
            <a:xfrm>
              <a:off x="1409700" y="962417"/>
              <a:ext cx="114264" cy="317346"/>
            </a:xfrm>
            <a:custGeom>
              <a:avLst/>
              <a:gdLst/>
              <a:ahLst/>
              <a:cxnLst/>
              <a:rect l="0" t="0" r="0" b="0"/>
              <a:pathLst>
                <a:path w="114264" h="317346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2822" y="30743"/>
                  </a:lnTo>
                  <a:lnTo>
                    <a:pt x="13257" y="61732"/>
                  </a:lnTo>
                  <a:lnTo>
                    <a:pt x="22120" y="72374"/>
                  </a:lnTo>
                  <a:lnTo>
                    <a:pt x="27447" y="76694"/>
                  </a:lnTo>
                  <a:lnTo>
                    <a:pt x="33115" y="78515"/>
                  </a:lnTo>
                  <a:lnTo>
                    <a:pt x="45056" y="77717"/>
                  </a:lnTo>
                  <a:lnTo>
                    <a:pt x="57419" y="71012"/>
                  </a:lnTo>
                  <a:lnTo>
                    <a:pt x="68912" y="60976"/>
                  </a:lnTo>
                  <a:lnTo>
                    <a:pt x="83302" y="41190"/>
                  </a:lnTo>
                  <a:lnTo>
                    <a:pt x="85168" y="40029"/>
                  </a:lnTo>
                  <a:lnTo>
                    <a:pt x="90063" y="38740"/>
                  </a:lnTo>
                  <a:lnTo>
                    <a:pt x="91792" y="39454"/>
                  </a:lnTo>
                  <a:lnTo>
                    <a:pt x="92945" y="40989"/>
                  </a:lnTo>
                  <a:lnTo>
                    <a:pt x="94226" y="46574"/>
                  </a:lnTo>
                  <a:lnTo>
                    <a:pt x="100172" y="83495"/>
                  </a:lnTo>
                  <a:lnTo>
                    <a:pt x="104924" y="130674"/>
                  </a:lnTo>
                  <a:lnTo>
                    <a:pt x="112135" y="175115"/>
                  </a:lnTo>
                  <a:lnTo>
                    <a:pt x="113872" y="215016"/>
                  </a:lnTo>
                  <a:lnTo>
                    <a:pt x="114263" y="259109"/>
                  </a:lnTo>
                  <a:lnTo>
                    <a:pt x="97895" y="304024"/>
                  </a:lnTo>
                  <a:lnTo>
                    <a:pt x="93838" y="308386"/>
                  </a:lnTo>
                  <a:lnTo>
                    <a:pt x="80864" y="316054"/>
                  </a:lnTo>
                  <a:lnTo>
                    <a:pt x="64515" y="317345"/>
                  </a:lnTo>
                  <a:lnTo>
                    <a:pt x="55710" y="316207"/>
                  </a:lnTo>
                  <a:lnTo>
                    <a:pt x="48782" y="313333"/>
                  </a:lnTo>
                  <a:lnTo>
                    <a:pt x="38261" y="304494"/>
                  </a:lnTo>
                  <a:lnTo>
                    <a:pt x="28575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6"/>
            <p:cNvSpPr/>
            <p:nvPr>
              <p:custDataLst>
                <p:tags r:id="rId48"/>
              </p:custDataLst>
            </p:nvPr>
          </p:nvSpPr>
          <p:spPr>
            <a:xfrm>
              <a:off x="1257300" y="814309"/>
              <a:ext cx="123826" cy="252492"/>
            </a:xfrm>
            <a:custGeom>
              <a:avLst/>
              <a:gdLst/>
              <a:ahLst/>
              <a:cxnLst/>
              <a:rect l="0" t="0" r="0" b="0"/>
              <a:pathLst>
                <a:path w="123826" h="252492">
                  <a:moveTo>
                    <a:pt x="0" y="176291"/>
                  </a:moveTo>
                  <a:lnTo>
                    <a:pt x="0" y="176291"/>
                  </a:lnTo>
                  <a:lnTo>
                    <a:pt x="0" y="167158"/>
                  </a:lnTo>
                  <a:lnTo>
                    <a:pt x="41832" y="163948"/>
                  </a:lnTo>
                  <a:lnTo>
                    <a:pt x="57750" y="158105"/>
                  </a:lnTo>
                  <a:lnTo>
                    <a:pt x="86679" y="136175"/>
                  </a:lnTo>
                  <a:lnTo>
                    <a:pt x="97767" y="115721"/>
                  </a:lnTo>
                  <a:lnTo>
                    <a:pt x="111391" y="69171"/>
                  </a:lnTo>
                  <a:lnTo>
                    <a:pt x="121584" y="22849"/>
                  </a:lnTo>
                  <a:lnTo>
                    <a:pt x="121771" y="7553"/>
                  </a:lnTo>
                  <a:lnTo>
                    <a:pt x="120339" y="3474"/>
                  </a:lnTo>
                  <a:lnTo>
                    <a:pt x="118326" y="755"/>
                  </a:lnTo>
                  <a:lnTo>
                    <a:pt x="115926" y="0"/>
                  </a:lnTo>
                  <a:lnTo>
                    <a:pt x="113267" y="555"/>
                  </a:lnTo>
                  <a:lnTo>
                    <a:pt x="110436" y="1984"/>
                  </a:lnTo>
                  <a:lnTo>
                    <a:pt x="107291" y="12038"/>
                  </a:lnTo>
                  <a:lnTo>
                    <a:pt x="98560" y="58902"/>
                  </a:lnTo>
                  <a:lnTo>
                    <a:pt x="95904" y="97795"/>
                  </a:lnTo>
                  <a:lnTo>
                    <a:pt x="95443" y="140333"/>
                  </a:lnTo>
                  <a:lnTo>
                    <a:pt x="98130" y="177984"/>
                  </a:lnTo>
                  <a:lnTo>
                    <a:pt x="106017" y="223081"/>
                  </a:lnTo>
                  <a:lnTo>
                    <a:pt x="123825" y="25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7"/>
            <p:cNvSpPr/>
            <p:nvPr>
              <p:custDataLst>
                <p:tags r:id="rId49"/>
              </p:custDataLst>
            </p:nvPr>
          </p:nvSpPr>
          <p:spPr>
            <a:xfrm>
              <a:off x="1257310" y="814907"/>
              <a:ext cx="9516" cy="289342"/>
            </a:xfrm>
            <a:custGeom>
              <a:avLst/>
              <a:gdLst/>
              <a:ahLst/>
              <a:cxnLst/>
              <a:rect l="0" t="0" r="0" b="0"/>
              <a:pathLst>
                <a:path w="9516" h="289342">
                  <a:moveTo>
                    <a:pt x="9515" y="42343"/>
                  </a:moveTo>
                  <a:lnTo>
                    <a:pt x="9515" y="42343"/>
                  </a:lnTo>
                  <a:lnTo>
                    <a:pt x="4458" y="37286"/>
                  </a:lnTo>
                  <a:lnTo>
                    <a:pt x="1976" y="31982"/>
                  </a:lnTo>
                  <a:lnTo>
                    <a:pt x="13" y="0"/>
                  </a:lnTo>
                  <a:lnTo>
                    <a:pt x="0" y="1652"/>
                  </a:lnTo>
                  <a:lnTo>
                    <a:pt x="7530" y="43452"/>
                  </a:lnTo>
                  <a:lnTo>
                    <a:pt x="8927" y="90296"/>
                  </a:lnTo>
                  <a:lnTo>
                    <a:pt x="9341" y="132046"/>
                  </a:lnTo>
                  <a:lnTo>
                    <a:pt x="9463" y="170169"/>
                  </a:lnTo>
                  <a:lnTo>
                    <a:pt x="9500" y="212156"/>
                  </a:lnTo>
                  <a:lnTo>
                    <a:pt x="9510" y="251408"/>
                  </a:lnTo>
                  <a:lnTo>
                    <a:pt x="9514" y="289341"/>
                  </a:lnTo>
                  <a:lnTo>
                    <a:pt x="9515" y="270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0"/>
          <p:cNvGrpSpPr/>
          <p:nvPr/>
        </p:nvGrpSpPr>
        <p:grpSpPr>
          <a:xfrm>
            <a:off x="2079098" y="809625"/>
            <a:ext cx="273578" cy="295276"/>
            <a:chOff x="2079098" y="809625"/>
            <a:chExt cx="273578" cy="295276"/>
          </a:xfrm>
        </p:grpSpPr>
        <p:sp>
          <p:nvSpPr>
            <p:cNvPr id="50" name="SMARTInkShape-198"/>
            <p:cNvSpPr/>
            <p:nvPr>
              <p:custDataLst>
                <p:tags r:id="rId42"/>
              </p:custDataLst>
            </p:nvPr>
          </p:nvSpPr>
          <p:spPr>
            <a:xfrm>
              <a:off x="2079098" y="809625"/>
              <a:ext cx="273578" cy="76201"/>
            </a:xfrm>
            <a:custGeom>
              <a:avLst/>
              <a:gdLst/>
              <a:ahLst/>
              <a:cxnLst/>
              <a:rect l="0" t="0" r="0" b="0"/>
              <a:pathLst>
                <a:path w="273578" h="76201">
                  <a:moveTo>
                    <a:pt x="16402" y="76200"/>
                  </a:moveTo>
                  <a:lnTo>
                    <a:pt x="16402" y="76200"/>
                  </a:lnTo>
                  <a:lnTo>
                    <a:pt x="0" y="59798"/>
                  </a:lnTo>
                  <a:lnTo>
                    <a:pt x="1234" y="57857"/>
                  </a:lnTo>
                  <a:lnTo>
                    <a:pt x="34212" y="39069"/>
                  </a:lnTo>
                  <a:lnTo>
                    <a:pt x="73307" y="29589"/>
                  </a:lnTo>
                  <a:lnTo>
                    <a:pt x="111604" y="18623"/>
                  </a:lnTo>
                  <a:lnTo>
                    <a:pt x="143035" y="12221"/>
                  </a:lnTo>
                  <a:lnTo>
                    <a:pt x="186525" y="5001"/>
                  </a:lnTo>
                  <a:lnTo>
                    <a:pt x="226748" y="988"/>
                  </a:lnTo>
                  <a:lnTo>
                    <a:pt x="273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9"/>
            <p:cNvSpPr/>
            <p:nvPr>
              <p:custDataLst>
                <p:tags r:id="rId43"/>
              </p:custDataLst>
            </p:nvPr>
          </p:nvSpPr>
          <p:spPr>
            <a:xfrm>
              <a:off x="2209800" y="828675"/>
              <a:ext cx="9474" cy="276226"/>
            </a:xfrm>
            <a:custGeom>
              <a:avLst/>
              <a:gdLst/>
              <a:ahLst/>
              <a:cxnLst/>
              <a:rect l="0" t="0" r="0" b="0"/>
              <a:pathLst>
                <a:path w="9474" h="276226">
                  <a:moveTo>
                    <a:pt x="0" y="0"/>
                  </a:moveTo>
                  <a:lnTo>
                    <a:pt x="0" y="0"/>
                  </a:lnTo>
                  <a:lnTo>
                    <a:pt x="2822" y="27764"/>
                  </a:lnTo>
                  <a:lnTo>
                    <a:pt x="8201" y="71571"/>
                  </a:lnTo>
                  <a:lnTo>
                    <a:pt x="9264" y="118873"/>
                  </a:lnTo>
                  <a:lnTo>
                    <a:pt x="9473" y="159261"/>
                  </a:lnTo>
                  <a:lnTo>
                    <a:pt x="6687" y="196414"/>
                  </a:lnTo>
                  <a:lnTo>
                    <a:pt x="881" y="239570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1"/>
          <p:cNvGrpSpPr/>
          <p:nvPr/>
        </p:nvGrpSpPr>
        <p:grpSpPr>
          <a:xfrm>
            <a:off x="649202" y="1784812"/>
            <a:ext cx="265199" cy="527335"/>
            <a:chOff x="649202" y="1784812"/>
            <a:chExt cx="265199" cy="527335"/>
          </a:xfrm>
        </p:grpSpPr>
        <p:sp>
          <p:nvSpPr>
            <p:cNvPr id="53" name="SMARTInkShape-200"/>
            <p:cNvSpPr/>
            <p:nvPr>
              <p:custDataLst>
                <p:tags r:id="rId40"/>
              </p:custDataLst>
            </p:nvPr>
          </p:nvSpPr>
          <p:spPr>
            <a:xfrm>
              <a:off x="695480" y="1784812"/>
              <a:ext cx="133196" cy="165736"/>
            </a:xfrm>
            <a:custGeom>
              <a:avLst/>
              <a:gdLst/>
              <a:ahLst/>
              <a:cxnLst/>
              <a:rect l="0" t="0" r="0" b="0"/>
              <a:pathLst>
                <a:path w="133196" h="165736">
                  <a:moveTo>
                    <a:pt x="37945" y="72563"/>
                  </a:moveTo>
                  <a:lnTo>
                    <a:pt x="37945" y="72563"/>
                  </a:lnTo>
                  <a:lnTo>
                    <a:pt x="37945" y="63072"/>
                  </a:lnTo>
                  <a:lnTo>
                    <a:pt x="22757" y="96592"/>
                  </a:lnTo>
                  <a:lnTo>
                    <a:pt x="14347" y="134837"/>
                  </a:lnTo>
                  <a:lnTo>
                    <a:pt x="367" y="165735"/>
                  </a:lnTo>
                  <a:lnTo>
                    <a:pt x="0" y="157084"/>
                  </a:lnTo>
                  <a:lnTo>
                    <a:pt x="10227" y="121597"/>
                  </a:lnTo>
                  <a:lnTo>
                    <a:pt x="22239" y="79897"/>
                  </a:lnTo>
                  <a:lnTo>
                    <a:pt x="37967" y="36265"/>
                  </a:lnTo>
                  <a:lnTo>
                    <a:pt x="55115" y="231"/>
                  </a:lnTo>
                  <a:lnTo>
                    <a:pt x="55742" y="0"/>
                  </a:lnTo>
                  <a:lnTo>
                    <a:pt x="56159" y="904"/>
                  </a:lnTo>
                  <a:lnTo>
                    <a:pt x="57682" y="5790"/>
                  </a:lnTo>
                  <a:lnTo>
                    <a:pt x="73209" y="45791"/>
                  </a:lnTo>
                  <a:lnTo>
                    <a:pt x="85637" y="76800"/>
                  </a:lnTo>
                  <a:lnTo>
                    <a:pt x="112855" y="122317"/>
                  </a:lnTo>
                  <a:lnTo>
                    <a:pt x="133195" y="139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1"/>
            <p:cNvSpPr/>
            <p:nvPr>
              <p:custDataLst>
                <p:tags r:id="rId41"/>
              </p:custDataLst>
            </p:nvPr>
          </p:nvSpPr>
          <p:spPr>
            <a:xfrm>
              <a:off x="649202" y="2001406"/>
              <a:ext cx="265199" cy="310741"/>
            </a:xfrm>
            <a:custGeom>
              <a:avLst/>
              <a:gdLst/>
              <a:ahLst/>
              <a:cxnLst/>
              <a:rect l="0" t="0" r="0" b="0"/>
              <a:pathLst>
                <a:path w="265199" h="310741">
                  <a:moveTo>
                    <a:pt x="122323" y="55994"/>
                  </a:moveTo>
                  <a:lnTo>
                    <a:pt x="122323" y="55994"/>
                  </a:lnTo>
                  <a:lnTo>
                    <a:pt x="122323" y="50938"/>
                  </a:lnTo>
                  <a:lnTo>
                    <a:pt x="123381" y="49448"/>
                  </a:lnTo>
                  <a:lnTo>
                    <a:pt x="125145" y="48455"/>
                  </a:lnTo>
                  <a:lnTo>
                    <a:pt x="127380" y="47793"/>
                  </a:lnTo>
                  <a:lnTo>
                    <a:pt x="128869" y="46293"/>
                  </a:lnTo>
                  <a:lnTo>
                    <a:pt x="131732" y="37371"/>
                  </a:lnTo>
                  <a:lnTo>
                    <a:pt x="131814" y="32014"/>
                  </a:lnTo>
                  <a:lnTo>
                    <a:pt x="129010" y="26639"/>
                  </a:lnTo>
                  <a:lnTo>
                    <a:pt x="126781" y="23724"/>
                  </a:lnTo>
                  <a:lnTo>
                    <a:pt x="121482" y="20485"/>
                  </a:lnTo>
                  <a:lnTo>
                    <a:pt x="109457" y="18406"/>
                  </a:lnTo>
                  <a:lnTo>
                    <a:pt x="94992" y="18046"/>
                  </a:lnTo>
                  <a:lnTo>
                    <a:pt x="83365" y="23606"/>
                  </a:lnTo>
                  <a:lnTo>
                    <a:pt x="56125" y="46276"/>
                  </a:lnTo>
                  <a:lnTo>
                    <a:pt x="25543" y="89857"/>
                  </a:lnTo>
                  <a:lnTo>
                    <a:pt x="12581" y="122655"/>
                  </a:lnTo>
                  <a:lnTo>
                    <a:pt x="3567" y="162231"/>
                  </a:lnTo>
                  <a:lnTo>
                    <a:pt x="0" y="194834"/>
                  </a:lnTo>
                  <a:lnTo>
                    <a:pt x="1988" y="210481"/>
                  </a:lnTo>
                  <a:lnTo>
                    <a:pt x="5341" y="223080"/>
                  </a:lnTo>
                  <a:lnTo>
                    <a:pt x="12726" y="261167"/>
                  </a:lnTo>
                  <a:lnTo>
                    <a:pt x="36667" y="299144"/>
                  </a:lnTo>
                  <a:lnTo>
                    <a:pt x="45801" y="306230"/>
                  </a:lnTo>
                  <a:lnTo>
                    <a:pt x="56916" y="310085"/>
                  </a:lnTo>
                  <a:lnTo>
                    <a:pt x="71028" y="310740"/>
                  </a:lnTo>
                  <a:lnTo>
                    <a:pt x="99599" y="305158"/>
                  </a:lnTo>
                  <a:lnTo>
                    <a:pt x="134291" y="285669"/>
                  </a:lnTo>
                  <a:lnTo>
                    <a:pt x="151034" y="273153"/>
                  </a:lnTo>
                  <a:lnTo>
                    <a:pt x="162698" y="257686"/>
                  </a:lnTo>
                  <a:lnTo>
                    <a:pt x="179354" y="216884"/>
                  </a:lnTo>
                  <a:lnTo>
                    <a:pt x="187728" y="185367"/>
                  </a:lnTo>
                  <a:lnTo>
                    <a:pt x="196463" y="143007"/>
                  </a:lnTo>
                  <a:lnTo>
                    <a:pt x="196549" y="127475"/>
                  </a:lnTo>
                  <a:lnTo>
                    <a:pt x="190201" y="80942"/>
                  </a:lnTo>
                  <a:lnTo>
                    <a:pt x="171256" y="39289"/>
                  </a:lnTo>
                  <a:lnTo>
                    <a:pt x="157988" y="18589"/>
                  </a:lnTo>
                  <a:lnTo>
                    <a:pt x="152450" y="12007"/>
                  </a:lnTo>
                  <a:lnTo>
                    <a:pt x="140652" y="4694"/>
                  </a:lnTo>
                  <a:lnTo>
                    <a:pt x="115831" y="0"/>
                  </a:lnTo>
                  <a:lnTo>
                    <a:pt x="100387" y="5002"/>
                  </a:lnTo>
                  <a:lnTo>
                    <a:pt x="69659" y="25460"/>
                  </a:lnTo>
                  <a:lnTo>
                    <a:pt x="44265" y="50943"/>
                  </a:lnTo>
                  <a:lnTo>
                    <a:pt x="24490" y="89627"/>
                  </a:lnTo>
                  <a:lnTo>
                    <a:pt x="23455" y="103045"/>
                  </a:lnTo>
                  <a:lnTo>
                    <a:pt x="31415" y="128906"/>
                  </a:lnTo>
                  <a:lnTo>
                    <a:pt x="39939" y="138846"/>
                  </a:lnTo>
                  <a:lnTo>
                    <a:pt x="52899" y="146792"/>
                  </a:lnTo>
                  <a:lnTo>
                    <a:pt x="92891" y="157695"/>
                  </a:lnTo>
                  <a:lnTo>
                    <a:pt x="124891" y="157036"/>
                  </a:lnTo>
                  <a:lnTo>
                    <a:pt x="152717" y="150138"/>
                  </a:lnTo>
                  <a:lnTo>
                    <a:pt x="197038" y="135223"/>
                  </a:lnTo>
                  <a:lnTo>
                    <a:pt x="240896" y="119475"/>
                  </a:lnTo>
                  <a:lnTo>
                    <a:pt x="265198" y="11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52"/>
          <p:cNvGrpSpPr/>
          <p:nvPr/>
        </p:nvGrpSpPr>
        <p:grpSpPr>
          <a:xfrm>
            <a:off x="1333500" y="2162175"/>
            <a:ext cx="200026" cy="122925"/>
            <a:chOff x="1333500" y="2162175"/>
            <a:chExt cx="200026" cy="122925"/>
          </a:xfrm>
        </p:grpSpPr>
        <p:sp>
          <p:nvSpPr>
            <p:cNvPr id="56" name="SMARTInkShape-202"/>
            <p:cNvSpPr/>
            <p:nvPr>
              <p:custDataLst>
                <p:tags r:id="rId38"/>
              </p:custDataLst>
            </p:nvPr>
          </p:nvSpPr>
          <p:spPr>
            <a:xfrm>
              <a:off x="1333500" y="2257425"/>
              <a:ext cx="200026" cy="27675"/>
            </a:xfrm>
            <a:custGeom>
              <a:avLst/>
              <a:gdLst/>
              <a:ahLst/>
              <a:cxnLst/>
              <a:rect l="0" t="0" r="0" b="0"/>
              <a:pathLst>
                <a:path w="200026" h="27675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1058" y="21734"/>
                  </a:lnTo>
                  <a:lnTo>
                    <a:pt x="2822" y="24015"/>
                  </a:lnTo>
                  <a:lnTo>
                    <a:pt x="5057" y="25535"/>
                  </a:lnTo>
                  <a:lnTo>
                    <a:pt x="18314" y="27674"/>
                  </a:lnTo>
                  <a:lnTo>
                    <a:pt x="63512" y="27339"/>
                  </a:lnTo>
                  <a:lnTo>
                    <a:pt x="108658" y="21001"/>
                  </a:lnTo>
                  <a:lnTo>
                    <a:pt x="153970" y="1170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3"/>
            <p:cNvSpPr/>
            <p:nvPr>
              <p:custDataLst>
                <p:tags r:id="rId39"/>
              </p:custDataLst>
            </p:nvPr>
          </p:nvSpPr>
          <p:spPr>
            <a:xfrm>
              <a:off x="1371600" y="21621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5761" y="9515"/>
                  </a:lnTo>
                  <a:lnTo>
                    <a:pt x="87465" y="4807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3"/>
          <p:cNvGrpSpPr/>
          <p:nvPr/>
        </p:nvGrpSpPr>
        <p:grpSpPr>
          <a:xfrm>
            <a:off x="1886662" y="2053119"/>
            <a:ext cx="292592" cy="427515"/>
            <a:chOff x="1886662" y="2053119"/>
            <a:chExt cx="292592" cy="427515"/>
          </a:xfrm>
        </p:grpSpPr>
        <p:sp>
          <p:nvSpPr>
            <p:cNvPr id="59" name="SMARTInkShape-204"/>
            <p:cNvSpPr/>
            <p:nvPr>
              <p:custDataLst>
                <p:tags r:id="rId36"/>
              </p:custDataLst>
            </p:nvPr>
          </p:nvSpPr>
          <p:spPr>
            <a:xfrm>
              <a:off x="2114738" y="2381250"/>
              <a:ext cx="64516" cy="99384"/>
            </a:xfrm>
            <a:custGeom>
              <a:avLst/>
              <a:gdLst/>
              <a:ahLst/>
              <a:cxnLst/>
              <a:rect l="0" t="0" r="0" b="0"/>
              <a:pathLst>
                <a:path w="64516" h="99384">
                  <a:moveTo>
                    <a:pt x="37912" y="28575"/>
                  </a:moveTo>
                  <a:lnTo>
                    <a:pt x="37912" y="28575"/>
                  </a:lnTo>
                  <a:lnTo>
                    <a:pt x="37912" y="23519"/>
                  </a:lnTo>
                  <a:lnTo>
                    <a:pt x="36854" y="22029"/>
                  </a:lnTo>
                  <a:lnTo>
                    <a:pt x="35090" y="21036"/>
                  </a:lnTo>
                  <a:lnTo>
                    <a:pt x="32856" y="20374"/>
                  </a:lnTo>
                  <a:lnTo>
                    <a:pt x="32424" y="18874"/>
                  </a:lnTo>
                  <a:lnTo>
                    <a:pt x="37636" y="9952"/>
                  </a:lnTo>
                  <a:lnTo>
                    <a:pt x="32774" y="9651"/>
                  </a:lnTo>
                  <a:lnTo>
                    <a:pt x="31311" y="10668"/>
                  </a:lnTo>
                  <a:lnTo>
                    <a:pt x="30337" y="12404"/>
                  </a:lnTo>
                  <a:lnTo>
                    <a:pt x="29687" y="14619"/>
                  </a:lnTo>
                  <a:lnTo>
                    <a:pt x="23320" y="19903"/>
                  </a:lnTo>
                  <a:lnTo>
                    <a:pt x="7043" y="31918"/>
                  </a:lnTo>
                  <a:lnTo>
                    <a:pt x="3026" y="40997"/>
                  </a:lnTo>
                  <a:lnTo>
                    <a:pt x="0" y="77663"/>
                  </a:lnTo>
                  <a:lnTo>
                    <a:pt x="2718" y="84964"/>
                  </a:lnTo>
                  <a:lnTo>
                    <a:pt x="4924" y="88392"/>
                  </a:lnTo>
                  <a:lnTo>
                    <a:pt x="18142" y="98275"/>
                  </a:lnTo>
                  <a:lnTo>
                    <a:pt x="21557" y="99383"/>
                  </a:lnTo>
                  <a:lnTo>
                    <a:pt x="23834" y="99064"/>
                  </a:lnTo>
                  <a:lnTo>
                    <a:pt x="25352" y="97792"/>
                  </a:lnTo>
                  <a:lnTo>
                    <a:pt x="37601" y="96003"/>
                  </a:lnTo>
                  <a:lnTo>
                    <a:pt x="41938" y="93635"/>
                  </a:lnTo>
                  <a:lnTo>
                    <a:pt x="53098" y="80190"/>
                  </a:lnTo>
                  <a:lnTo>
                    <a:pt x="62050" y="62801"/>
                  </a:lnTo>
                  <a:lnTo>
                    <a:pt x="64515" y="50489"/>
                  </a:lnTo>
                  <a:lnTo>
                    <a:pt x="62788" y="37961"/>
                  </a:lnTo>
                  <a:lnTo>
                    <a:pt x="55866" y="21831"/>
                  </a:lnTo>
                  <a:lnTo>
                    <a:pt x="44046" y="6899"/>
                  </a:lnTo>
                  <a:lnTo>
                    <a:pt x="283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5"/>
            <p:cNvSpPr/>
            <p:nvPr>
              <p:custDataLst>
                <p:tags r:id="rId37"/>
              </p:custDataLst>
            </p:nvPr>
          </p:nvSpPr>
          <p:spPr>
            <a:xfrm>
              <a:off x="1886662" y="2053119"/>
              <a:ext cx="218364" cy="268868"/>
            </a:xfrm>
            <a:custGeom>
              <a:avLst/>
              <a:gdLst/>
              <a:ahLst/>
              <a:cxnLst/>
              <a:rect l="0" t="0" r="0" b="0"/>
              <a:pathLst>
                <a:path w="218364" h="268868">
                  <a:moveTo>
                    <a:pt x="113588" y="42381"/>
                  </a:moveTo>
                  <a:lnTo>
                    <a:pt x="113588" y="42381"/>
                  </a:lnTo>
                  <a:lnTo>
                    <a:pt x="113588" y="25047"/>
                  </a:lnTo>
                  <a:lnTo>
                    <a:pt x="112530" y="24475"/>
                  </a:lnTo>
                  <a:lnTo>
                    <a:pt x="100330" y="23482"/>
                  </a:lnTo>
                  <a:lnTo>
                    <a:pt x="86141" y="33489"/>
                  </a:lnTo>
                  <a:lnTo>
                    <a:pt x="44847" y="75913"/>
                  </a:lnTo>
                  <a:lnTo>
                    <a:pt x="21105" y="115092"/>
                  </a:lnTo>
                  <a:lnTo>
                    <a:pt x="2893" y="160102"/>
                  </a:lnTo>
                  <a:lnTo>
                    <a:pt x="0" y="182757"/>
                  </a:lnTo>
                  <a:lnTo>
                    <a:pt x="9743" y="228998"/>
                  </a:lnTo>
                  <a:lnTo>
                    <a:pt x="18614" y="247958"/>
                  </a:lnTo>
                  <a:lnTo>
                    <a:pt x="25869" y="256515"/>
                  </a:lnTo>
                  <a:lnTo>
                    <a:pt x="36149" y="263846"/>
                  </a:lnTo>
                  <a:lnTo>
                    <a:pt x="53837" y="268867"/>
                  </a:lnTo>
                  <a:lnTo>
                    <a:pt x="69040" y="264397"/>
                  </a:lnTo>
                  <a:lnTo>
                    <a:pt x="116416" y="234347"/>
                  </a:lnTo>
                  <a:lnTo>
                    <a:pt x="138096" y="215806"/>
                  </a:lnTo>
                  <a:lnTo>
                    <a:pt x="158842" y="183765"/>
                  </a:lnTo>
                  <a:lnTo>
                    <a:pt x="175717" y="143980"/>
                  </a:lnTo>
                  <a:lnTo>
                    <a:pt x="179365" y="105606"/>
                  </a:lnTo>
                  <a:lnTo>
                    <a:pt x="177747" y="83181"/>
                  </a:lnTo>
                  <a:lnTo>
                    <a:pt x="161885" y="38777"/>
                  </a:lnTo>
                  <a:lnTo>
                    <a:pt x="148371" y="21051"/>
                  </a:lnTo>
                  <a:lnTo>
                    <a:pt x="138572" y="11734"/>
                  </a:lnTo>
                  <a:lnTo>
                    <a:pt x="110188" y="206"/>
                  </a:lnTo>
                  <a:lnTo>
                    <a:pt x="95849" y="0"/>
                  </a:lnTo>
                  <a:lnTo>
                    <a:pt x="89062" y="1427"/>
                  </a:lnTo>
                  <a:lnTo>
                    <a:pt x="69397" y="13548"/>
                  </a:lnTo>
                  <a:lnTo>
                    <a:pt x="55221" y="25489"/>
                  </a:lnTo>
                  <a:lnTo>
                    <a:pt x="50606" y="38049"/>
                  </a:lnTo>
                  <a:lnTo>
                    <a:pt x="49375" y="45843"/>
                  </a:lnTo>
                  <a:lnTo>
                    <a:pt x="53652" y="62969"/>
                  </a:lnTo>
                  <a:lnTo>
                    <a:pt x="57755" y="71982"/>
                  </a:lnTo>
                  <a:lnTo>
                    <a:pt x="70782" y="84817"/>
                  </a:lnTo>
                  <a:lnTo>
                    <a:pt x="88213" y="92992"/>
                  </a:lnTo>
                  <a:lnTo>
                    <a:pt x="121827" y="96535"/>
                  </a:lnTo>
                  <a:lnTo>
                    <a:pt x="168289" y="91609"/>
                  </a:lnTo>
                  <a:lnTo>
                    <a:pt x="218363" y="80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54"/>
          <p:cNvGrpSpPr/>
          <p:nvPr/>
        </p:nvGrpSpPr>
        <p:grpSpPr>
          <a:xfrm>
            <a:off x="1241181" y="2867025"/>
            <a:ext cx="206620" cy="137239"/>
            <a:chOff x="1241181" y="2867025"/>
            <a:chExt cx="206620" cy="137239"/>
          </a:xfrm>
        </p:grpSpPr>
        <p:sp>
          <p:nvSpPr>
            <p:cNvPr id="62" name="SMARTInkShape-206"/>
            <p:cNvSpPr/>
            <p:nvPr>
              <p:custDataLst>
                <p:tags r:id="rId34"/>
              </p:custDataLst>
            </p:nvPr>
          </p:nvSpPr>
          <p:spPr>
            <a:xfrm>
              <a:off x="1371600" y="2867025"/>
              <a:ext cx="76201" cy="137239"/>
            </a:xfrm>
            <a:custGeom>
              <a:avLst/>
              <a:gdLst/>
              <a:ahLst/>
              <a:cxnLst/>
              <a:rect l="0" t="0" r="0" b="0"/>
              <a:pathLst>
                <a:path w="76201" h="137239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133" y="10849"/>
                  </a:lnTo>
                  <a:lnTo>
                    <a:pt x="12173" y="10114"/>
                  </a:lnTo>
                  <a:lnTo>
                    <a:pt x="14465" y="9917"/>
                  </a:lnTo>
                  <a:lnTo>
                    <a:pt x="17052" y="11903"/>
                  </a:lnTo>
                  <a:lnTo>
                    <a:pt x="36961" y="41131"/>
                  </a:lnTo>
                  <a:lnTo>
                    <a:pt x="53760" y="88019"/>
                  </a:lnTo>
                  <a:lnTo>
                    <a:pt x="54890" y="93604"/>
                  </a:lnTo>
                  <a:lnTo>
                    <a:pt x="53527" y="99444"/>
                  </a:lnTo>
                  <a:lnTo>
                    <a:pt x="37616" y="129010"/>
                  </a:lnTo>
                  <a:lnTo>
                    <a:pt x="28713" y="136007"/>
                  </a:lnTo>
                  <a:lnTo>
                    <a:pt x="24433" y="137238"/>
                  </a:lnTo>
                  <a:lnTo>
                    <a:pt x="20522" y="137000"/>
                  </a:lnTo>
                  <a:lnTo>
                    <a:pt x="16857" y="135783"/>
                  </a:lnTo>
                  <a:lnTo>
                    <a:pt x="14413" y="130739"/>
                  </a:lnTo>
                  <a:lnTo>
                    <a:pt x="10169" y="90647"/>
                  </a:lnTo>
                  <a:lnTo>
                    <a:pt x="14772" y="65311"/>
                  </a:lnTo>
                  <a:lnTo>
                    <a:pt x="22839" y="47809"/>
                  </a:lnTo>
                  <a:lnTo>
                    <a:pt x="59949" y="683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7"/>
            <p:cNvSpPr/>
            <p:nvPr>
              <p:custDataLst>
                <p:tags r:id="rId35"/>
              </p:custDataLst>
            </p:nvPr>
          </p:nvSpPr>
          <p:spPr>
            <a:xfrm>
              <a:off x="1241181" y="2880849"/>
              <a:ext cx="90819" cy="107851"/>
            </a:xfrm>
            <a:custGeom>
              <a:avLst/>
              <a:gdLst/>
              <a:ahLst/>
              <a:cxnLst/>
              <a:rect l="0" t="0" r="0" b="0"/>
              <a:pathLst>
                <a:path w="90819" h="107851">
                  <a:moveTo>
                    <a:pt x="82794" y="14751"/>
                  </a:moveTo>
                  <a:lnTo>
                    <a:pt x="82794" y="14751"/>
                  </a:lnTo>
                  <a:lnTo>
                    <a:pt x="74593" y="6550"/>
                  </a:lnTo>
                  <a:lnTo>
                    <a:pt x="63548" y="562"/>
                  </a:lnTo>
                  <a:lnTo>
                    <a:pt x="59380" y="0"/>
                  </a:lnTo>
                  <a:lnTo>
                    <a:pt x="51927" y="2198"/>
                  </a:lnTo>
                  <a:lnTo>
                    <a:pt x="32463" y="18010"/>
                  </a:lnTo>
                  <a:lnTo>
                    <a:pt x="23383" y="27841"/>
                  </a:lnTo>
                  <a:lnTo>
                    <a:pt x="3665" y="58094"/>
                  </a:lnTo>
                  <a:lnTo>
                    <a:pt x="0" y="74231"/>
                  </a:lnTo>
                  <a:lnTo>
                    <a:pt x="1194" y="86342"/>
                  </a:lnTo>
                  <a:lnTo>
                    <a:pt x="2994" y="91054"/>
                  </a:lnTo>
                  <a:lnTo>
                    <a:pt x="10638" y="99110"/>
                  </a:lnTo>
                  <a:lnTo>
                    <a:pt x="21092" y="105161"/>
                  </a:lnTo>
                  <a:lnTo>
                    <a:pt x="32793" y="107850"/>
                  </a:lnTo>
                  <a:lnTo>
                    <a:pt x="45049" y="106223"/>
                  </a:lnTo>
                  <a:lnTo>
                    <a:pt x="66671" y="96534"/>
                  </a:lnTo>
                  <a:lnTo>
                    <a:pt x="75221" y="91498"/>
                  </a:lnTo>
                  <a:lnTo>
                    <a:pt x="80920" y="84966"/>
                  </a:lnTo>
                  <a:lnTo>
                    <a:pt x="87253" y="69241"/>
                  </a:lnTo>
                  <a:lnTo>
                    <a:pt x="90818" y="47595"/>
                  </a:lnTo>
                  <a:lnTo>
                    <a:pt x="86007" y="34287"/>
                  </a:lnTo>
                  <a:lnTo>
                    <a:pt x="76814" y="22375"/>
                  </a:lnTo>
                  <a:lnTo>
                    <a:pt x="60796" y="10778"/>
                  </a:lnTo>
                  <a:lnTo>
                    <a:pt x="47024" y="5957"/>
                  </a:lnTo>
                  <a:lnTo>
                    <a:pt x="46247" y="6772"/>
                  </a:lnTo>
                  <a:lnTo>
                    <a:pt x="44694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5"/>
          <p:cNvGrpSpPr/>
          <p:nvPr/>
        </p:nvGrpSpPr>
        <p:grpSpPr>
          <a:xfrm>
            <a:off x="592077" y="3355155"/>
            <a:ext cx="188974" cy="470121"/>
            <a:chOff x="592077" y="3355155"/>
            <a:chExt cx="188974" cy="470121"/>
          </a:xfrm>
        </p:grpSpPr>
        <p:sp>
          <p:nvSpPr>
            <p:cNvPr id="65" name="SMARTInkShape-208"/>
            <p:cNvSpPr/>
            <p:nvPr>
              <p:custDataLst>
                <p:tags r:id="rId32"/>
              </p:custDataLst>
            </p:nvPr>
          </p:nvSpPr>
          <p:spPr>
            <a:xfrm>
              <a:off x="639651" y="3355155"/>
              <a:ext cx="122350" cy="138459"/>
            </a:xfrm>
            <a:custGeom>
              <a:avLst/>
              <a:gdLst/>
              <a:ahLst/>
              <a:cxnLst/>
              <a:rect l="0" t="0" r="0" b="0"/>
              <a:pathLst>
                <a:path w="122350" h="138459">
                  <a:moveTo>
                    <a:pt x="36624" y="73845"/>
                  </a:moveTo>
                  <a:lnTo>
                    <a:pt x="36624" y="73845"/>
                  </a:lnTo>
                  <a:lnTo>
                    <a:pt x="28423" y="65644"/>
                  </a:lnTo>
                  <a:lnTo>
                    <a:pt x="27982" y="66261"/>
                  </a:lnTo>
                  <a:lnTo>
                    <a:pt x="11934" y="113684"/>
                  </a:lnTo>
                  <a:lnTo>
                    <a:pt x="8142" y="126454"/>
                  </a:lnTo>
                  <a:lnTo>
                    <a:pt x="0" y="138458"/>
                  </a:lnTo>
                  <a:lnTo>
                    <a:pt x="5361" y="123846"/>
                  </a:lnTo>
                  <a:lnTo>
                    <a:pt x="13163" y="88660"/>
                  </a:lnTo>
                  <a:lnTo>
                    <a:pt x="29403" y="41259"/>
                  </a:lnTo>
                  <a:lnTo>
                    <a:pt x="42802" y="13942"/>
                  </a:lnTo>
                  <a:lnTo>
                    <a:pt x="49248" y="5594"/>
                  </a:lnTo>
                  <a:lnTo>
                    <a:pt x="55640" y="1178"/>
                  </a:lnTo>
                  <a:lnTo>
                    <a:pt x="58826" y="0"/>
                  </a:lnTo>
                  <a:lnTo>
                    <a:pt x="62009" y="273"/>
                  </a:lnTo>
                  <a:lnTo>
                    <a:pt x="68367" y="3399"/>
                  </a:lnTo>
                  <a:lnTo>
                    <a:pt x="87423" y="41555"/>
                  </a:lnTo>
                  <a:lnTo>
                    <a:pt x="101182" y="87026"/>
                  </a:lnTo>
                  <a:lnTo>
                    <a:pt x="122349" y="121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9"/>
            <p:cNvSpPr/>
            <p:nvPr>
              <p:custDataLst>
                <p:tags r:id="rId33"/>
              </p:custDataLst>
            </p:nvPr>
          </p:nvSpPr>
          <p:spPr>
            <a:xfrm>
              <a:off x="592077" y="3592097"/>
              <a:ext cx="188974" cy="233179"/>
            </a:xfrm>
            <a:custGeom>
              <a:avLst/>
              <a:gdLst/>
              <a:ahLst/>
              <a:cxnLst/>
              <a:rect l="0" t="0" r="0" b="0"/>
              <a:pathLst>
                <a:path w="188974" h="233179">
                  <a:moveTo>
                    <a:pt x="122298" y="65503"/>
                  </a:moveTo>
                  <a:lnTo>
                    <a:pt x="122298" y="65503"/>
                  </a:lnTo>
                  <a:lnTo>
                    <a:pt x="95555" y="38760"/>
                  </a:lnTo>
                  <a:lnTo>
                    <a:pt x="88893" y="40565"/>
                  </a:lnTo>
                  <a:lnTo>
                    <a:pt x="76064" y="44709"/>
                  </a:lnTo>
                  <a:lnTo>
                    <a:pt x="72425" y="45290"/>
                  </a:lnTo>
                  <a:lnTo>
                    <a:pt x="52435" y="60373"/>
                  </a:lnTo>
                  <a:lnTo>
                    <a:pt x="15795" y="95853"/>
                  </a:lnTo>
                  <a:lnTo>
                    <a:pt x="11464" y="108625"/>
                  </a:lnTo>
                  <a:lnTo>
                    <a:pt x="1908" y="150831"/>
                  </a:lnTo>
                  <a:lnTo>
                    <a:pt x="0" y="165516"/>
                  </a:lnTo>
                  <a:lnTo>
                    <a:pt x="3982" y="185682"/>
                  </a:lnTo>
                  <a:lnTo>
                    <a:pt x="15867" y="211460"/>
                  </a:lnTo>
                  <a:lnTo>
                    <a:pt x="25959" y="224212"/>
                  </a:lnTo>
                  <a:lnTo>
                    <a:pt x="37500" y="231290"/>
                  </a:lnTo>
                  <a:lnTo>
                    <a:pt x="43541" y="233178"/>
                  </a:lnTo>
                  <a:lnTo>
                    <a:pt x="72269" y="230778"/>
                  </a:lnTo>
                  <a:lnTo>
                    <a:pt x="102536" y="218307"/>
                  </a:lnTo>
                  <a:lnTo>
                    <a:pt x="113515" y="209969"/>
                  </a:lnTo>
                  <a:lnTo>
                    <a:pt x="146966" y="168745"/>
                  </a:lnTo>
                  <a:lnTo>
                    <a:pt x="165175" y="135543"/>
                  </a:lnTo>
                  <a:lnTo>
                    <a:pt x="169298" y="88211"/>
                  </a:lnTo>
                  <a:lnTo>
                    <a:pt x="169738" y="57062"/>
                  </a:lnTo>
                  <a:lnTo>
                    <a:pt x="164196" y="40232"/>
                  </a:lnTo>
                  <a:lnTo>
                    <a:pt x="143392" y="12180"/>
                  </a:lnTo>
                  <a:lnTo>
                    <a:pt x="134142" y="4763"/>
                  </a:lnTo>
                  <a:lnTo>
                    <a:pt x="130194" y="2784"/>
                  </a:lnTo>
                  <a:lnTo>
                    <a:pt x="109468" y="0"/>
                  </a:lnTo>
                  <a:lnTo>
                    <a:pt x="88275" y="4232"/>
                  </a:lnTo>
                  <a:lnTo>
                    <a:pt x="41151" y="42707"/>
                  </a:lnTo>
                  <a:lnTo>
                    <a:pt x="33316" y="55725"/>
                  </a:lnTo>
                  <a:lnTo>
                    <a:pt x="28286" y="76272"/>
                  </a:lnTo>
                  <a:lnTo>
                    <a:pt x="31048" y="80090"/>
                  </a:lnTo>
                  <a:lnTo>
                    <a:pt x="42584" y="87156"/>
                  </a:lnTo>
                  <a:lnTo>
                    <a:pt x="82406" y="92711"/>
                  </a:lnTo>
                  <a:lnTo>
                    <a:pt x="121944" y="90986"/>
                  </a:lnTo>
                  <a:lnTo>
                    <a:pt x="140132" y="85295"/>
                  </a:lnTo>
                  <a:lnTo>
                    <a:pt x="188973" y="55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6"/>
          <p:cNvGrpSpPr/>
          <p:nvPr/>
        </p:nvGrpSpPr>
        <p:grpSpPr>
          <a:xfrm>
            <a:off x="1049074" y="3552825"/>
            <a:ext cx="265377" cy="371476"/>
            <a:chOff x="1049074" y="3552825"/>
            <a:chExt cx="265377" cy="371476"/>
          </a:xfrm>
        </p:grpSpPr>
        <p:sp>
          <p:nvSpPr>
            <p:cNvPr id="68" name="SMARTInkShape-210"/>
            <p:cNvSpPr/>
            <p:nvPr>
              <p:custDataLst>
                <p:tags r:id="rId29"/>
              </p:custDataLst>
            </p:nvPr>
          </p:nvSpPr>
          <p:spPr>
            <a:xfrm>
              <a:off x="1066800" y="3552825"/>
              <a:ext cx="209551" cy="371476"/>
            </a:xfrm>
            <a:custGeom>
              <a:avLst/>
              <a:gdLst/>
              <a:ahLst/>
              <a:cxnLst/>
              <a:rect l="0" t="0" r="0" b="0"/>
              <a:pathLst>
                <a:path w="209551" h="371476">
                  <a:moveTo>
                    <a:pt x="209550" y="0"/>
                  </a:moveTo>
                  <a:lnTo>
                    <a:pt x="209550" y="0"/>
                  </a:lnTo>
                  <a:lnTo>
                    <a:pt x="209550" y="5057"/>
                  </a:lnTo>
                  <a:lnTo>
                    <a:pt x="208492" y="6546"/>
                  </a:lnTo>
                  <a:lnTo>
                    <a:pt x="206728" y="7539"/>
                  </a:lnTo>
                  <a:lnTo>
                    <a:pt x="204493" y="8201"/>
                  </a:lnTo>
                  <a:lnTo>
                    <a:pt x="191236" y="24302"/>
                  </a:lnTo>
                  <a:lnTo>
                    <a:pt x="173281" y="65792"/>
                  </a:lnTo>
                  <a:lnTo>
                    <a:pt x="147000" y="111930"/>
                  </a:lnTo>
                  <a:lnTo>
                    <a:pt x="131750" y="139351"/>
                  </a:lnTo>
                  <a:lnTo>
                    <a:pt x="116648" y="163703"/>
                  </a:lnTo>
                  <a:lnTo>
                    <a:pt x="102648" y="188204"/>
                  </a:lnTo>
                  <a:lnTo>
                    <a:pt x="72745" y="229551"/>
                  </a:lnTo>
                  <a:lnTo>
                    <a:pt x="47570" y="269710"/>
                  </a:lnTo>
                  <a:lnTo>
                    <a:pt x="22414" y="308842"/>
                  </a:lnTo>
                  <a:lnTo>
                    <a:pt x="5055" y="330724"/>
                  </a:lnTo>
                  <a:lnTo>
                    <a:pt x="2246" y="340663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1"/>
            <p:cNvSpPr/>
            <p:nvPr>
              <p:custDataLst>
                <p:tags r:id="rId30"/>
              </p:custDataLst>
            </p:nvPr>
          </p:nvSpPr>
          <p:spPr>
            <a:xfrm>
              <a:off x="1049074" y="3781425"/>
              <a:ext cx="236802" cy="47509"/>
            </a:xfrm>
            <a:custGeom>
              <a:avLst/>
              <a:gdLst/>
              <a:ahLst/>
              <a:cxnLst/>
              <a:rect l="0" t="0" r="0" b="0"/>
              <a:pathLst>
                <a:path w="236802" h="47509">
                  <a:moveTo>
                    <a:pt x="8201" y="38100"/>
                  </a:moveTo>
                  <a:lnTo>
                    <a:pt x="8201" y="38100"/>
                  </a:lnTo>
                  <a:lnTo>
                    <a:pt x="0" y="46301"/>
                  </a:lnTo>
                  <a:lnTo>
                    <a:pt x="617" y="46742"/>
                  </a:lnTo>
                  <a:lnTo>
                    <a:pt x="17106" y="47508"/>
                  </a:lnTo>
                  <a:lnTo>
                    <a:pt x="55664" y="41056"/>
                  </a:lnTo>
                  <a:lnTo>
                    <a:pt x="98402" y="35862"/>
                  </a:lnTo>
                  <a:lnTo>
                    <a:pt x="137967" y="24958"/>
                  </a:lnTo>
                  <a:lnTo>
                    <a:pt x="183372" y="13671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2"/>
            <p:cNvSpPr/>
            <p:nvPr>
              <p:custDataLst>
                <p:tags r:id="rId31"/>
              </p:custDataLst>
            </p:nvPr>
          </p:nvSpPr>
          <p:spPr>
            <a:xfrm>
              <a:off x="1096815" y="3695700"/>
              <a:ext cx="217636" cy="19051"/>
            </a:xfrm>
            <a:custGeom>
              <a:avLst/>
              <a:gdLst/>
              <a:ahLst/>
              <a:cxnLst/>
              <a:rect l="0" t="0" r="0" b="0"/>
              <a:pathLst>
                <a:path w="217636" h="19051">
                  <a:moveTo>
                    <a:pt x="17610" y="19050"/>
                  </a:moveTo>
                  <a:lnTo>
                    <a:pt x="17610" y="19050"/>
                  </a:lnTo>
                  <a:lnTo>
                    <a:pt x="0" y="19050"/>
                  </a:lnTo>
                  <a:lnTo>
                    <a:pt x="15111" y="17992"/>
                  </a:lnTo>
                  <a:lnTo>
                    <a:pt x="61692" y="10849"/>
                  </a:lnTo>
                  <a:lnTo>
                    <a:pt x="107930" y="9918"/>
                  </a:lnTo>
                  <a:lnTo>
                    <a:pt x="146677" y="4585"/>
                  </a:lnTo>
                  <a:lnTo>
                    <a:pt x="187156" y="906"/>
                  </a:lnTo>
                  <a:lnTo>
                    <a:pt x="217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7"/>
          <p:cNvGrpSpPr/>
          <p:nvPr/>
        </p:nvGrpSpPr>
        <p:grpSpPr>
          <a:xfrm>
            <a:off x="1734402" y="3651015"/>
            <a:ext cx="236329" cy="318777"/>
            <a:chOff x="1734402" y="3651015"/>
            <a:chExt cx="236329" cy="318777"/>
          </a:xfrm>
        </p:grpSpPr>
        <p:sp>
          <p:nvSpPr>
            <p:cNvPr id="72" name="SMARTInkShape-213"/>
            <p:cNvSpPr/>
            <p:nvPr>
              <p:custDataLst>
                <p:tags r:id="rId27"/>
              </p:custDataLst>
            </p:nvPr>
          </p:nvSpPr>
          <p:spPr>
            <a:xfrm>
              <a:off x="1924951" y="3905250"/>
              <a:ext cx="45780" cy="64542"/>
            </a:xfrm>
            <a:custGeom>
              <a:avLst/>
              <a:gdLst/>
              <a:ahLst/>
              <a:cxnLst/>
              <a:rect l="0" t="0" r="0" b="0"/>
              <a:pathLst>
                <a:path w="45780" h="64542">
                  <a:moveTo>
                    <a:pt x="27674" y="9525"/>
                  </a:moveTo>
                  <a:lnTo>
                    <a:pt x="27674" y="9525"/>
                  </a:lnTo>
                  <a:lnTo>
                    <a:pt x="27674" y="117"/>
                  </a:lnTo>
                  <a:lnTo>
                    <a:pt x="22618" y="34"/>
                  </a:lnTo>
                  <a:lnTo>
                    <a:pt x="9360" y="10123"/>
                  </a:lnTo>
                  <a:lnTo>
                    <a:pt x="3659" y="23549"/>
                  </a:lnTo>
                  <a:lnTo>
                    <a:pt x="0" y="47926"/>
                  </a:lnTo>
                  <a:lnTo>
                    <a:pt x="2322" y="55873"/>
                  </a:lnTo>
                  <a:lnTo>
                    <a:pt x="4422" y="59474"/>
                  </a:lnTo>
                  <a:lnTo>
                    <a:pt x="6881" y="61874"/>
                  </a:lnTo>
                  <a:lnTo>
                    <a:pt x="12436" y="64541"/>
                  </a:lnTo>
                  <a:lnTo>
                    <a:pt x="15398" y="64194"/>
                  </a:lnTo>
                  <a:lnTo>
                    <a:pt x="21513" y="60986"/>
                  </a:lnTo>
                  <a:lnTo>
                    <a:pt x="43535" y="41085"/>
                  </a:lnTo>
                  <a:lnTo>
                    <a:pt x="45307" y="33782"/>
                  </a:lnTo>
                  <a:lnTo>
                    <a:pt x="45779" y="28871"/>
                  </a:lnTo>
                  <a:lnTo>
                    <a:pt x="276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4"/>
            <p:cNvSpPr/>
            <p:nvPr>
              <p:custDataLst>
                <p:tags r:id="rId28"/>
              </p:custDataLst>
            </p:nvPr>
          </p:nvSpPr>
          <p:spPr>
            <a:xfrm>
              <a:off x="1734402" y="3651015"/>
              <a:ext cx="199174" cy="252812"/>
            </a:xfrm>
            <a:custGeom>
              <a:avLst/>
              <a:gdLst/>
              <a:ahLst/>
              <a:cxnLst/>
              <a:rect l="0" t="0" r="0" b="0"/>
              <a:pathLst>
                <a:path w="199174" h="252812">
                  <a:moveTo>
                    <a:pt x="75348" y="82785"/>
                  </a:moveTo>
                  <a:lnTo>
                    <a:pt x="75348" y="82785"/>
                  </a:lnTo>
                  <a:lnTo>
                    <a:pt x="75348" y="64161"/>
                  </a:lnTo>
                  <a:lnTo>
                    <a:pt x="57448" y="74153"/>
                  </a:lnTo>
                  <a:lnTo>
                    <a:pt x="34028" y="91369"/>
                  </a:lnTo>
                  <a:lnTo>
                    <a:pt x="8856" y="134885"/>
                  </a:lnTo>
                  <a:lnTo>
                    <a:pt x="3463" y="152507"/>
                  </a:lnTo>
                  <a:lnTo>
                    <a:pt x="0" y="198314"/>
                  </a:lnTo>
                  <a:lnTo>
                    <a:pt x="1643" y="220914"/>
                  </a:lnTo>
                  <a:lnTo>
                    <a:pt x="9429" y="238015"/>
                  </a:lnTo>
                  <a:lnTo>
                    <a:pt x="14469" y="243421"/>
                  </a:lnTo>
                  <a:lnTo>
                    <a:pt x="25713" y="249429"/>
                  </a:lnTo>
                  <a:lnTo>
                    <a:pt x="43943" y="252811"/>
                  </a:lnTo>
                  <a:lnTo>
                    <a:pt x="56451" y="247957"/>
                  </a:lnTo>
                  <a:lnTo>
                    <a:pt x="68008" y="238745"/>
                  </a:lnTo>
                  <a:lnTo>
                    <a:pt x="97403" y="196644"/>
                  </a:lnTo>
                  <a:lnTo>
                    <a:pt x="122777" y="151515"/>
                  </a:lnTo>
                  <a:lnTo>
                    <a:pt x="137764" y="106535"/>
                  </a:lnTo>
                  <a:lnTo>
                    <a:pt x="141182" y="60469"/>
                  </a:lnTo>
                  <a:lnTo>
                    <a:pt x="141462" y="52033"/>
                  </a:lnTo>
                  <a:lnTo>
                    <a:pt x="136129" y="34192"/>
                  </a:lnTo>
                  <a:lnTo>
                    <a:pt x="126704" y="17797"/>
                  </a:lnTo>
                  <a:lnTo>
                    <a:pt x="115459" y="6982"/>
                  </a:lnTo>
                  <a:lnTo>
                    <a:pt x="100583" y="1470"/>
                  </a:lnTo>
                  <a:lnTo>
                    <a:pt x="92172" y="0"/>
                  </a:lnTo>
                  <a:lnTo>
                    <a:pt x="74359" y="4011"/>
                  </a:lnTo>
                  <a:lnTo>
                    <a:pt x="49302" y="18170"/>
                  </a:lnTo>
                  <a:lnTo>
                    <a:pt x="36255" y="30784"/>
                  </a:lnTo>
                  <a:lnTo>
                    <a:pt x="26929" y="46973"/>
                  </a:lnTo>
                  <a:lnTo>
                    <a:pt x="24901" y="64752"/>
                  </a:lnTo>
                  <a:lnTo>
                    <a:pt x="28586" y="82178"/>
                  </a:lnTo>
                  <a:lnTo>
                    <a:pt x="37278" y="96979"/>
                  </a:lnTo>
                  <a:lnTo>
                    <a:pt x="51020" y="107791"/>
                  </a:lnTo>
                  <a:lnTo>
                    <a:pt x="68769" y="115066"/>
                  </a:lnTo>
                  <a:lnTo>
                    <a:pt x="103620" y="119161"/>
                  </a:lnTo>
                  <a:lnTo>
                    <a:pt x="144873" y="119316"/>
                  </a:lnTo>
                  <a:lnTo>
                    <a:pt x="199173" y="111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215"/>
          <p:cNvSpPr/>
          <p:nvPr>
            <p:custDataLst>
              <p:tags r:id="rId4"/>
            </p:custDataLst>
          </p:nvPr>
        </p:nvSpPr>
        <p:spPr>
          <a:xfrm>
            <a:off x="2457450" y="2191641"/>
            <a:ext cx="207402" cy="1789810"/>
          </a:xfrm>
          <a:custGeom>
            <a:avLst/>
            <a:gdLst/>
            <a:ahLst/>
            <a:cxnLst/>
            <a:rect l="0" t="0" r="0" b="0"/>
            <a:pathLst>
              <a:path w="207402" h="1789810">
                <a:moveTo>
                  <a:pt x="66675" y="65784"/>
                </a:moveTo>
                <a:lnTo>
                  <a:pt x="66675" y="65784"/>
                </a:lnTo>
                <a:lnTo>
                  <a:pt x="38440" y="34727"/>
                </a:lnTo>
                <a:lnTo>
                  <a:pt x="35152" y="29205"/>
                </a:lnTo>
                <a:lnTo>
                  <a:pt x="34018" y="24465"/>
                </a:lnTo>
                <a:lnTo>
                  <a:pt x="34320" y="20246"/>
                </a:lnTo>
                <a:lnTo>
                  <a:pt x="35580" y="16375"/>
                </a:lnTo>
                <a:lnTo>
                  <a:pt x="42625" y="9252"/>
                </a:lnTo>
                <a:lnTo>
                  <a:pt x="52811" y="3617"/>
                </a:lnTo>
                <a:lnTo>
                  <a:pt x="82242" y="0"/>
                </a:lnTo>
                <a:lnTo>
                  <a:pt x="113268" y="2195"/>
                </a:lnTo>
                <a:lnTo>
                  <a:pt x="123137" y="4341"/>
                </a:lnTo>
                <a:lnTo>
                  <a:pt x="152196" y="22531"/>
                </a:lnTo>
                <a:lnTo>
                  <a:pt x="170801" y="37917"/>
                </a:lnTo>
                <a:lnTo>
                  <a:pt x="188074" y="69404"/>
                </a:lnTo>
                <a:lnTo>
                  <a:pt x="198723" y="114360"/>
                </a:lnTo>
                <a:lnTo>
                  <a:pt x="205871" y="155789"/>
                </a:lnTo>
                <a:lnTo>
                  <a:pt x="207401" y="197462"/>
                </a:lnTo>
                <a:lnTo>
                  <a:pt x="204009" y="231199"/>
                </a:lnTo>
                <a:lnTo>
                  <a:pt x="198973" y="270183"/>
                </a:lnTo>
                <a:lnTo>
                  <a:pt x="193208" y="307969"/>
                </a:lnTo>
                <a:lnTo>
                  <a:pt x="184011" y="351326"/>
                </a:lnTo>
                <a:lnTo>
                  <a:pt x="177738" y="388836"/>
                </a:lnTo>
                <a:lnTo>
                  <a:pt x="168257" y="431378"/>
                </a:lnTo>
                <a:lnTo>
                  <a:pt x="158744" y="469148"/>
                </a:lnTo>
                <a:lnTo>
                  <a:pt x="152595" y="513291"/>
                </a:lnTo>
                <a:lnTo>
                  <a:pt x="142286" y="558855"/>
                </a:lnTo>
                <a:lnTo>
                  <a:pt x="130059" y="603800"/>
                </a:lnTo>
                <a:lnTo>
                  <a:pt x="118511" y="646898"/>
                </a:lnTo>
                <a:lnTo>
                  <a:pt x="114489" y="685876"/>
                </a:lnTo>
                <a:lnTo>
                  <a:pt x="109798" y="722734"/>
                </a:lnTo>
                <a:lnTo>
                  <a:pt x="106263" y="764908"/>
                </a:lnTo>
                <a:lnTo>
                  <a:pt x="105436" y="795606"/>
                </a:lnTo>
                <a:lnTo>
                  <a:pt x="105069" y="830416"/>
                </a:lnTo>
                <a:lnTo>
                  <a:pt x="104906" y="867054"/>
                </a:lnTo>
                <a:lnTo>
                  <a:pt x="109870" y="908211"/>
                </a:lnTo>
                <a:lnTo>
                  <a:pt x="118044" y="955684"/>
                </a:lnTo>
                <a:lnTo>
                  <a:pt x="124078" y="988698"/>
                </a:lnTo>
                <a:lnTo>
                  <a:pt x="129229" y="1022068"/>
                </a:lnTo>
                <a:lnTo>
                  <a:pt x="131519" y="1058066"/>
                </a:lnTo>
                <a:lnTo>
                  <a:pt x="132988" y="1105674"/>
                </a:lnTo>
                <a:lnTo>
                  <a:pt x="132184" y="1145542"/>
                </a:lnTo>
                <a:lnTo>
                  <a:pt x="125714" y="1180521"/>
                </a:lnTo>
                <a:lnTo>
                  <a:pt x="117094" y="1223458"/>
                </a:lnTo>
                <a:lnTo>
                  <a:pt x="108895" y="1266519"/>
                </a:lnTo>
                <a:lnTo>
                  <a:pt x="100261" y="1313845"/>
                </a:lnTo>
                <a:lnTo>
                  <a:pt x="95910" y="1359327"/>
                </a:lnTo>
                <a:lnTo>
                  <a:pt x="95380" y="1406561"/>
                </a:lnTo>
                <a:lnTo>
                  <a:pt x="100345" y="1446831"/>
                </a:lnTo>
                <a:lnTo>
                  <a:pt x="103462" y="1487220"/>
                </a:lnTo>
                <a:lnTo>
                  <a:pt x="111061" y="1533306"/>
                </a:lnTo>
                <a:lnTo>
                  <a:pt x="113340" y="1574931"/>
                </a:lnTo>
                <a:lnTo>
                  <a:pt x="114110" y="1621815"/>
                </a:lnTo>
                <a:lnTo>
                  <a:pt x="114263" y="1667254"/>
                </a:lnTo>
                <a:lnTo>
                  <a:pt x="104176" y="1706695"/>
                </a:lnTo>
                <a:lnTo>
                  <a:pt x="93573" y="1723941"/>
                </a:lnTo>
                <a:lnTo>
                  <a:pt x="53558" y="1761536"/>
                </a:lnTo>
                <a:lnTo>
                  <a:pt x="0" y="1789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216"/>
          <p:cNvSpPr/>
          <p:nvPr>
            <p:custDataLst>
              <p:tags r:id="rId5"/>
            </p:custDataLst>
          </p:nvPr>
        </p:nvSpPr>
        <p:spPr>
          <a:xfrm>
            <a:off x="1724688" y="1885951"/>
            <a:ext cx="608045" cy="732854"/>
          </a:xfrm>
          <a:custGeom>
            <a:avLst/>
            <a:gdLst/>
            <a:ahLst/>
            <a:cxnLst/>
            <a:rect l="0" t="0" r="0" b="0"/>
            <a:pathLst>
              <a:path w="608045" h="732854">
                <a:moveTo>
                  <a:pt x="466062" y="66674"/>
                </a:moveTo>
                <a:lnTo>
                  <a:pt x="466062" y="66674"/>
                </a:lnTo>
                <a:lnTo>
                  <a:pt x="466062" y="61618"/>
                </a:lnTo>
                <a:lnTo>
                  <a:pt x="465004" y="60128"/>
                </a:lnTo>
                <a:lnTo>
                  <a:pt x="463240" y="59135"/>
                </a:lnTo>
                <a:lnTo>
                  <a:pt x="461006" y="58473"/>
                </a:lnTo>
                <a:lnTo>
                  <a:pt x="459516" y="56973"/>
                </a:lnTo>
                <a:lnTo>
                  <a:pt x="456653" y="48051"/>
                </a:lnTo>
                <a:lnTo>
                  <a:pt x="448346" y="39461"/>
                </a:lnTo>
                <a:lnTo>
                  <a:pt x="447407" y="33446"/>
                </a:lnTo>
                <a:lnTo>
                  <a:pt x="446217" y="31822"/>
                </a:lnTo>
                <a:lnTo>
                  <a:pt x="444366" y="30739"/>
                </a:lnTo>
                <a:lnTo>
                  <a:pt x="438846" y="29002"/>
                </a:lnTo>
                <a:lnTo>
                  <a:pt x="429405" y="20411"/>
                </a:lnTo>
                <a:lnTo>
                  <a:pt x="423333" y="19452"/>
                </a:lnTo>
                <a:lnTo>
                  <a:pt x="421701" y="18260"/>
                </a:lnTo>
                <a:lnTo>
                  <a:pt x="420613" y="16406"/>
                </a:lnTo>
                <a:lnTo>
                  <a:pt x="419888" y="14112"/>
                </a:lnTo>
                <a:lnTo>
                  <a:pt x="418346" y="12583"/>
                </a:lnTo>
                <a:lnTo>
                  <a:pt x="413810" y="10883"/>
                </a:lnTo>
                <a:lnTo>
                  <a:pt x="383487" y="8489"/>
                </a:lnTo>
                <a:lnTo>
                  <a:pt x="370807" y="1990"/>
                </a:lnTo>
                <a:lnTo>
                  <a:pt x="323361" y="14"/>
                </a:lnTo>
                <a:lnTo>
                  <a:pt x="292771" y="0"/>
                </a:lnTo>
                <a:lnTo>
                  <a:pt x="285680" y="2822"/>
                </a:lnTo>
                <a:lnTo>
                  <a:pt x="282307" y="5056"/>
                </a:lnTo>
                <a:lnTo>
                  <a:pt x="258550" y="11758"/>
                </a:lnTo>
                <a:lnTo>
                  <a:pt x="234359" y="24635"/>
                </a:lnTo>
                <a:lnTo>
                  <a:pt x="222549" y="28465"/>
                </a:lnTo>
                <a:lnTo>
                  <a:pt x="178095" y="66139"/>
                </a:lnTo>
                <a:lnTo>
                  <a:pt x="167685" y="73844"/>
                </a:lnTo>
                <a:lnTo>
                  <a:pt x="130963" y="120805"/>
                </a:lnTo>
                <a:lnTo>
                  <a:pt x="97332" y="163819"/>
                </a:lnTo>
                <a:lnTo>
                  <a:pt x="72882" y="211039"/>
                </a:lnTo>
                <a:lnTo>
                  <a:pt x="48301" y="258629"/>
                </a:lnTo>
                <a:lnTo>
                  <a:pt x="28506" y="304991"/>
                </a:lnTo>
                <a:lnTo>
                  <a:pt x="13174" y="345903"/>
                </a:lnTo>
                <a:lnTo>
                  <a:pt x="4373" y="390920"/>
                </a:lnTo>
                <a:lnTo>
                  <a:pt x="0" y="430662"/>
                </a:lnTo>
                <a:lnTo>
                  <a:pt x="483" y="469971"/>
                </a:lnTo>
                <a:lnTo>
                  <a:pt x="7549" y="509720"/>
                </a:lnTo>
                <a:lnTo>
                  <a:pt x="19050" y="550272"/>
                </a:lnTo>
                <a:lnTo>
                  <a:pt x="36466" y="592575"/>
                </a:lnTo>
                <a:lnTo>
                  <a:pt x="67702" y="639201"/>
                </a:lnTo>
                <a:lnTo>
                  <a:pt x="92265" y="668112"/>
                </a:lnTo>
                <a:lnTo>
                  <a:pt x="138901" y="706222"/>
                </a:lnTo>
                <a:lnTo>
                  <a:pt x="178561" y="720368"/>
                </a:lnTo>
                <a:lnTo>
                  <a:pt x="223710" y="730531"/>
                </a:lnTo>
                <a:lnTo>
                  <a:pt x="267789" y="732853"/>
                </a:lnTo>
                <a:lnTo>
                  <a:pt x="305244" y="728199"/>
                </a:lnTo>
                <a:lnTo>
                  <a:pt x="349041" y="717144"/>
                </a:lnTo>
                <a:lnTo>
                  <a:pt x="372240" y="706846"/>
                </a:lnTo>
                <a:lnTo>
                  <a:pt x="418335" y="669316"/>
                </a:lnTo>
                <a:lnTo>
                  <a:pt x="462881" y="631417"/>
                </a:lnTo>
                <a:lnTo>
                  <a:pt x="504131" y="585487"/>
                </a:lnTo>
                <a:lnTo>
                  <a:pt x="539075" y="538766"/>
                </a:lnTo>
                <a:lnTo>
                  <a:pt x="563022" y="499808"/>
                </a:lnTo>
                <a:lnTo>
                  <a:pt x="587708" y="454644"/>
                </a:lnTo>
                <a:lnTo>
                  <a:pt x="595269" y="441247"/>
                </a:lnTo>
                <a:lnTo>
                  <a:pt x="604417" y="409904"/>
                </a:lnTo>
                <a:lnTo>
                  <a:pt x="608044" y="367032"/>
                </a:lnTo>
                <a:lnTo>
                  <a:pt x="603704" y="322384"/>
                </a:lnTo>
                <a:lnTo>
                  <a:pt x="593714" y="278874"/>
                </a:lnTo>
                <a:lnTo>
                  <a:pt x="588904" y="255725"/>
                </a:lnTo>
                <a:lnTo>
                  <a:pt x="563521" y="212363"/>
                </a:lnTo>
                <a:lnTo>
                  <a:pt x="540094" y="176751"/>
                </a:lnTo>
                <a:lnTo>
                  <a:pt x="504792" y="129967"/>
                </a:lnTo>
                <a:lnTo>
                  <a:pt x="464681" y="93131"/>
                </a:lnTo>
                <a:lnTo>
                  <a:pt x="425794" y="65245"/>
                </a:lnTo>
                <a:lnTo>
                  <a:pt x="416992" y="59372"/>
                </a:lnTo>
                <a:lnTo>
                  <a:pt x="379321" y="51105"/>
                </a:lnTo>
                <a:lnTo>
                  <a:pt x="339701" y="53712"/>
                </a:lnTo>
                <a:lnTo>
                  <a:pt x="285087" y="666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62"/>
          <p:cNvGrpSpPr/>
          <p:nvPr/>
        </p:nvGrpSpPr>
        <p:grpSpPr>
          <a:xfrm>
            <a:off x="2430382" y="1591068"/>
            <a:ext cx="1827294" cy="1338458"/>
            <a:chOff x="2430382" y="1591068"/>
            <a:chExt cx="1827294" cy="1338458"/>
          </a:xfrm>
        </p:grpSpPr>
        <p:sp>
          <p:nvSpPr>
            <p:cNvPr id="77" name="SMARTInkShape-217"/>
            <p:cNvSpPr/>
            <p:nvPr>
              <p:custDataLst>
                <p:tags r:id="rId7"/>
              </p:custDataLst>
            </p:nvPr>
          </p:nvSpPr>
          <p:spPr>
            <a:xfrm>
              <a:off x="4016095" y="2288148"/>
              <a:ext cx="241581" cy="229150"/>
            </a:xfrm>
            <a:custGeom>
              <a:avLst/>
              <a:gdLst/>
              <a:ahLst/>
              <a:cxnLst/>
              <a:rect l="0" t="0" r="0" b="0"/>
              <a:pathLst>
                <a:path w="241581" h="229150">
                  <a:moveTo>
                    <a:pt x="89180" y="45477"/>
                  </a:moveTo>
                  <a:lnTo>
                    <a:pt x="89180" y="45477"/>
                  </a:lnTo>
                  <a:lnTo>
                    <a:pt x="84123" y="40421"/>
                  </a:lnTo>
                  <a:lnTo>
                    <a:pt x="75997" y="37938"/>
                  </a:lnTo>
                  <a:lnTo>
                    <a:pt x="70866" y="37276"/>
                  </a:lnTo>
                  <a:lnTo>
                    <a:pt x="53532" y="41401"/>
                  </a:lnTo>
                  <a:lnTo>
                    <a:pt x="21148" y="66577"/>
                  </a:lnTo>
                  <a:lnTo>
                    <a:pt x="10344" y="87007"/>
                  </a:lnTo>
                  <a:lnTo>
                    <a:pt x="440" y="118225"/>
                  </a:lnTo>
                  <a:lnTo>
                    <a:pt x="915" y="159342"/>
                  </a:lnTo>
                  <a:lnTo>
                    <a:pt x="7759" y="189869"/>
                  </a:lnTo>
                  <a:lnTo>
                    <a:pt x="26099" y="218089"/>
                  </a:lnTo>
                  <a:lnTo>
                    <a:pt x="33980" y="227322"/>
                  </a:lnTo>
                  <a:lnTo>
                    <a:pt x="40738" y="229149"/>
                  </a:lnTo>
                  <a:lnTo>
                    <a:pt x="78750" y="227016"/>
                  </a:lnTo>
                  <a:lnTo>
                    <a:pt x="101259" y="216506"/>
                  </a:lnTo>
                  <a:lnTo>
                    <a:pt x="142737" y="172287"/>
                  </a:lnTo>
                  <a:lnTo>
                    <a:pt x="153905" y="156870"/>
                  </a:lnTo>
                  <a:lnTo>
                    <a:pt x="160280" y="136613"/>
                  </a:lnTo>
                  <a:lnTo>
                    <a:pt x="164373" y="104284"/>
                  </a:lnTo>
                  <a:lnTo>
                    <a:pt x="157577" y="68069"/>
                  </a:lnTo>
                  <a:lnTo>
                    <a:pt x="137907" y="33491"/>
                  </a:lnTo>
                  <a:lnTo>
                    <a:pt x="123536" y="21453"/>
                  </a:lnTo>
                  <a:lnTo>
                    <a:pt x="81279" y="2684"/>
                  </a:lnTo>
                  <a:lnTo>
                    <a:pt x="70499" y="0"/>
                  </a:lnTo>
                  <a:lnTo>
                    <a:pt x="56536" y="4451"/>
                  </a:lnTo>
                  <a:lnTo>
                    <a:pt x="15619" y="29413"/>
                  </a:lnTo>
                  <a:lnTo>
                    <a:pt x="8861" y="37632"/>
                  </a:lnTo>
                  <a:lnTo>
                    <a:pt x="0" y="58322"/>
                  </a:lnTo>
                  <a:lnTo>
                    <a:pt x="1152" y="65682"/>
                  </a:lnTo>
                  <a:lnTo>
                    <a:pt x="10898" y="79504"/>
                  </a:lnTo>
                  <a:lnTo>
                    <a:pt x="34235" y="94130"/>
                  </a:lnTo>
                  <a:lnTo>
                    <a:pt x="56202" y="100109"/>
                  </a:lnTo>
                  <a:lnTo>
                    <a:pt x="96738" y="94525"/>
                  </a:lnTo>
                  <a:lnTo>
                    <a:pt x="136416" y="83231"/>
                  </a:lnTo>
                  <a:lnTo>
                    <a:pt x="178891" y="66598"/>
                  </a:lnTo>
                  <a:lnTo>
                    <a:pt x="241580" y="35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8"/>
            <p:cNvSpPr/>
            <p:nvPr>
              <p:custDataLst>
                <p:tags r:id="rId8"/>
              </p:custDataLst>
            </p:nvPr>
          </p:nvSpPr>
          <p:spPr>
            <a:xfrm>
              <a:off x="3790950" y="25431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18462" y="2744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9"/>
            <p:cNvSpPr/>
            <p:nvPr>
              <p:custDataLst>
                <p:tags r:id="rId9"/>
              </p:custDataLst>
            </p:nvPr>
          </p:nvSpPr>
          <p:spPr>
            <a:xfrm>
              <a:off x="3667125" y="2409825"/>
              <a:ext cx="76201" cy="122717"/>
            </a:xfrm>
            <a:custGeom>
              <a:avLst/>
              <a:gdLst/>
              <a:ahLst/>
              <a:cxnLst/>
              <a:rect l="0" t="0" r="0" b="0"/>
              <a:pathLst>
                <a:path w="76201" h="122717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5057" y="56414"/>
                  </a:lnTo>
                  <a:lnTo>
                    <a:pt x="21734" y="79857"/>
                  </a:lnTo>
                  <a:lnTo>
                    <a:pt x="26548" y="98568"/>
                  </a:lnTo>
                  <a:lnTo>
                    <a:pt x="28308" y="120081"/>
                  </a:lnTo>
                  <a:lnTo>
                    <a:pt x="27339" y="121329"/>
                  </a:lnTo>
                  <a:lnTo>
                    <a:pt x="23440" y="122716"/>
                  </a:lnTo>
                  <a:lnTo>
                    <a:pt x="21977" y="120969"/>
                  </a:lnTo>
                  <a:lnTo>
                    <a:pt x="20351" y="113384"/>
                  </a:lnTo>
                  <a:lnTo>
                    <a:pt x="29582" y="67286"/>
                  </a:lnTo>
                  <a:lnTo>
                    <a:pt x="46530" y="2869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0"/>
            <p:cNvSpPr/>
            <p:nvPr>
              <p:custDataLst>
                <p:tags r:id="rId10"/>
              </p:custDataLst>
            </p:nvPr>
          </p:nvSpPr>
          <p:spPr>
            <a:xfrm>
              <a:off x="3574752" y="2467412"/>
              <a:ext cx="44749" cy="82835"/>
            </a:xfrm>
            <a:custGeom>
              <a:avLst/>
              <a:gdLst/>
              <a:ahLst/>
              <a:cxnLst/>
              <a:rect l="0" t="0" r="0" b="0"/>
              <a:pathLst>
                <a:path w="44749" h="82835">
                  <a:moveTo>
                    <a:pt x="6648" y="28138"/>
                  </a:moveTo>
                  <a:lnTo>
                    <a:pt x="6648" y="28138"/>
                  </a:lnTo>
                  <a:lnTo>
                    <a:pt x="11705" y="28138"/>
                  </a:lnTo>
                  <a:lnTo>
                    <a:pt x="17009" y="25316"/>
                  </a:lnTo>
                  <a:lnTo>
                    <a:pt x="19905" y="23082"/>
                  </a:lnTo>
                  <a:lnTo>
                    <a:pt x="23123" y="17777"/>
                  </a:lnTo>
                  <a:lnTo>
                    <a:pt x="23981" y="14880"/>
                  </a:lnTo>
                  <a:lnTo>
                    <a:pt x="25612" y="12950"/>
                  </a:lnTo>
                  <a:lnTo>
                    <a:pt x="30246" y="10804"/>
                  </a:lnTo>
                  <a:lnTo>
                    <a:pt x="31905" y="9174"/>
                  </a:lnTo>
                  <a:lnTo>
                    <a:pt x="34786" y="1038"/>
                  </a:lnTo>
                  <a:lnTo>
                    <a:pt x="24981" y="0"/>
                  </a:lnTo>
                  <a:lnTo>
                    <a:pt x="22045" y="913"/>
                  </a:lnTo>
                  <a:lnTo>
                    <a:pt x="20087" y="2579"/>
                  </a:lnTo>
                  <a:lnTo>
                    <a:pt x="3597" y="29985"/>
                  </a:lnTo>
                  <a:lnTo>
                    <a:pt x="0" y="43423"/>
                  </a:lnTo>
                  <a:lnTo>
                    <a:pt x="1224" y="56451"/>
                  </a:lnTo>
                  <a:lnTo>
                    <a:pt x="5296" y="68238"/>
                  </a:lnTo>
                  <a:lnTo>
                    <a:pt x="10633" y="77005"/>
                  </a:lnTo>
                  <a:lnTo>
                    <a:pt x="14597" y="79766"/>
                  </a:lnTo>
                  <a:lnTo>
                    <a:pt x="24645" y="82834"/>
                  </a:lnTo>
                  <a:lnTo>
                    <a:pt x="29229" y="82593"/>
                  </a:lnTo>
                  <a:lnTo>
                    <a:pt x="44748" y="75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1"/>
            <p:cNvSpPr/>
            <p:nvPr>
              <p:custDataLst>
                <p:tags r:id="rId11"/>
              </p:custDataLst>
            </p:nvPr>
          </p:nvSpPr>
          <p:spPr>
            <a:xfrm>
              <a:off x="3486150" y="2487773"/>
              <a:ext cx="85726" cy="25504"/>
            </a:xfrm>
            <a:custGeom>
              <a:avLst/>
              <a:gdLst/>
              <a:ahLst/>
              <a:cxnLst/>
              <a:rect l="0" t="0" r="0" b="0"/>
              <a:pathLst>
                <a:path w="85726" h="25504">
                  <a:moveTo>
                    <a:pt x="0" y="17302"/>
                  </a:moveTo>
                  <a:lnTo>
                    <a:pt x="0" y="17302"/>
                  </a:lnTo>
                  <a:lnTo>
                    <a:pt x="0" y="25503"/>
                  </a:lnTo>
                  <a:lnTo>
                    <a:pt x="41418" y="15017"/>
                  </a:lnTo>
                  <a:lnTo>
                    <a:pt x="62014" y="7100"/>
                  </a:lnTo>
                  <a:lnTo>
                    <a:pt x="70953" y="2184"/>
                  </a:lnTo>
                  <a:lnTo>
                    <a:pt x="78455" y="0"/>
                  </a:lnTo>
                  <a:lnTo>
                    <a:pt x="80878" y="475"/>
                  </a:lnTo>
                  <a:lnTo>
                    <a:pt x="82494" y="1851"/>
                  </a:lnTo>
                  <a:lnTo>
                    <a:pt x="85725" y="7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2"/>
            <p:cNvSpPr/>
            <p:nvPr>
              <p:custDataLst>
                <p:tags r:id="rId12"/>
              </p:custDataLst>
            </p:nvPr>
          </p:nvSpPr>
          <p:spPr>
            <a:xfrm>
              <a:off x="3267075" y="2426380"/>
              <a:ext cx="314326" cy="237268"/>
            </a:xfrm>
            <a:custGeom>
              <a:avLst/>
              <a:gdLst/>
              <a:ahLst/>
              <a:cxnLst/>
              <a:rect l="0" t="0" r="0" b="0"/>
              <a:pathLst>
                <a:path w="314326" h="237268">
                  <a:moveTo>
                    <a:pt x="0" y="164420"/>
                  </a:moveTo>
                  <a:lnTo>
                    <a:pt x="0" y="164420"/>
                  </a:lnTo>
                  <a:lnTo>
                    <a:pt x="0" y="156219"/>
                  </a:lnTo>
                  <a:lnTo>
                    <a:pt x="0" y="165401"/>
                  </a:lnTo>
                  <a:lnTo>
                    <a:pt x="2822" y="172969"/>
                  </a:lnTo>
                  <a:lnTo>
                    <a:pt x="13257" y="196565"/>
                  </a:lnTo>
                  <a:lnTo>
                    <a:pt x="17906" y="217650"/>
                  </a:lnTo>
                  <a:lnTo>
                    <a:pt x="18899" y="237177"/>
                  </a:lnTo>
                  <a:lnTo>
                    <a:pt x="18950" y="237267"/>
                  </a:lnTo>
                  <a:lnTo>
                    <a:pt x="19044" y="195749"/>
                  </a:lnTo>
                  <a:lnTo>
                    <a:pt x="21870" y="171939"/>
                  </a:lnTo>
                  <a:lnTo>
                    <a:pt x="28751" y="142323"/>
                  </a:lnTo>
                  <a:lnTo>
                    <a:pt x="30809" y="140163"/>
                  </a:lnTo>
                  <a:lnTo>
                    <a:pt x="33239" y="138724"/>
                  </a:lnTo>
                  <a:lnTo>
                    <a:pt x="34859" y="138822"/>
                  </a:lnTo>
                  <a:lnTo>
                    <a:pt x="35940" y="139946"/>
                  </a:lnTo>
                  <a:lnTo>
                    <a:pt x="45450" y="165616"/>
                  </a:lnTo>
                  <a:lnTo>
                    <a:pt x="47540" y="198999"/>
                  </a:lnTo>
                  <a:lnTo>
                    <a:pt x="48681" y="154153"/>
                  </a:lnTo>
                  <a:lnTo>
                    <a:pt x="52680" y="140101"/>
                  </a:lnTo>
                  <a:lnTo>
                    <a:pt x="55229" y="135508"/>
                  </a:lnTo>
                  <a:lnTo>
                    <a:pt x="60882" y="130403"/>
                  </a:lnTo>
                  <a:lnTo>
                    <a:pt x="66923" y="128135"/>
                  </a:lnTo>
                  <a:lnTo>
                    <a:pt x="70015" y="127530"/>
                  </a:lnTo>
                  <a:lnTo>
                    <a:pt x="72077" y="128185"/>
                  </a:lnTo>
                  <a:lnTo>
                    <a:pt x="73451" y="129680"/>
                  </a:lnTo>
                  <a:lnTo>
                    <a:pt x="76037" y="134164"/>
                  </a:lnTo>
                  <a:lnTo>
                    <a:pt x="104827" y="180922"/>
                  </a:lnTo>
                  <a:lnTo>
                    <a:pt x="107985" y="184946"/>
                  </a:lnTo>
                  <a:lnTo>
                    <a:pt x="117138" y="189418"/>
                  </a:lnTo>
                  <a:lnTo>
                    <a:pt x="122542" y="190610"/>
                  </a:lnTo>
                  <a:lnTo>
                    <a:pt x="127203" y="190347"/>
                  </a:lnTo>
                  <a:lnTo>
                    <a:pt x="135204" y="187232"/>
                  </a:lnTo>
                  <a:lnTo>
                    <a:pt x="150715" y="169415"/>
                  </a:lnTo>
                  <a:lnTo>
                    <a:pt x="156943" y="155704"/>
                  </a:lnTo>
                  <a:lnTo>
                    <a:pt x="169834" y="110492"/>
                  </a:lnTo>
                  <a:lnTo>
                    <a:pt x="167910" y="100588"/>
                  </a:lnTo>
                  <a:lnTo>
                    <a:pt x="165915" y="96465"/>
                  </a:lnTo>
                  <a:lnTo>
                    <a:pt x="163527" y="94775"/>
                  </a:lnTo>
                  <a:lnTo>
                    <a:pt x="160876" y="94707"/>
                  </a:lnTo>
                  <a:lnTo>
                    <a:pt x="158050" y="95720"/>
                  </a:lnTo>
                  <a:lnTo>
                    <a:pt x="152089" y="105311"/>
                  </a:lnTo>
                  <a:lnTo>
                    <a:pt x="145605" y="125740"/>
                  </a:lnTo>
                  <a:lnTo>
                    <a:pt x="143415" y="156662"/>
                  </a:lnTo>
                  <a:lnTo>
                    <a:pt x="148091" y="178937"/>
                  </a:lnTo>
                  <a:lnTo>
                    <a:pt x="156180" y="193886"/>
                  </a:lnTo>
                  <a:lnTo>
                    <a:pt x="160212" y="196764"/>
                  </a:lnTo>
                  <a:lnTo>
                    <a:pt x="170336" y="199962"/>
                  </a:lnTo>
                  <a:lnTo>
                    <a:pt x="174940" y="199756"/>
                  </a:lnTo>
                  <a:lnTo>
                    <a:pt x="182879" y="196705"/>
                  </a:lnTo>
                  <a:lnTo>
                    <a:pt x="216346" y="153549"/>
                  </a:lnTo>
                  <a:lnTo>
                    <a:pt x="233784" y="122017"/>
                  </a:lnTo>
                  <a:lnTo>
                    <a:pt x="247420" y="77218"/>
                  </a:lnTo>
                  <a:lnTo>
                    <a:pt x="257107" y="48624"/>
                  </a:lnTo>
                  <a:lnTo>
                    <a:pt x="262436" y="35697"/>
                  </a:lnTo>
                  <a:lnTo>
                    <a:pt x="266138" y="2438"/>
                  </a:lnTo>
                  <a:lnTo>
                    <a:pt x="265267" y="340"/>
                  </a:lnTo>
                  <a:lnTo>
                    <a:pt x="263628" y="0"/>
                  </a:lnTo>
                  <a:lnTo>
                    <a:pt x="261477" y="832"/>
                  </a:lnTo>
                  <a:lnTo>
                    <a:pt x="253393" y="12115"/>
                  </a:lnTo>
                  <a:lnTo>
                    <a:pt x="242238" y="50100"/>
                  </a:lnTo>
                  <a:lnTo>
                    <a:pt x="238937" y="95546"/>
                  </a:lnTo>
                  <a:lnTo>
                    <a:pt x="241188" y="125668"/>
                  </a:lnTo>
                  <a:lnTo>
                    <a:pt x="247857" y="158651"/>
                  </a:lnTo>
                  <a:lnTo>
                    <a:pt x="252328" y="166442"/>
                  </a:lnTo>
                  <a:lnTo>
                    <a:pt x="256061" y="168943"/>
                  </a:lnTo>
                  <a:lnTo>
                    <a:pt x="265852" y="171722"/>
                  </a:lnTo>
                  <a:lnTo>
                    <a:pt x="288321" y="168230"/>
                  </a:lnTo>
                  <a:lnTo>
                    <a:pt x="314325" y="126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3"/>
            <p:cNvSpPr/>
            <p:nvPr>
              <p:custDataLst>
                <p:tags r:id="rId13"/>
              </p:custDataLst>
            </p:nvPr>
          </p:nvSpPr>
          <p:spPr>
            <a:xfrm>
              <a:off x="3158402" y="2585936"/>
              <a:ext cx="70574" cy="87096"/>
            </a:xfrm>
            <a:custGeom>
              <a:avLst/>
              <a:gdLst/>
              <a:ahLst/>
              <a:cxnLst/>
              <a:rect l="0" t="0" r="0" b="0"/>
              <a:pathLst>
                <a:path w="70574" h="87096">
                  <a:moveTo>
                    <a:pt x="32473" y="42964"/>
                  </a:moveTo>
                  <a:lnTo>
                    <a:pt x="32473" y="42964"/>
                  </a:lnTo>
                  <a:lnTo>
                    <a:pt x="37529" y="37908"/>
                  </a:lnTo>
                  <a:lnTo>
                    <a:pt x="40012" y="32603"/>
                  </a:lnTo>
                  <a:lnTo>
                    <a:pt x="40674" y="29707"/>
                  </a:lnTo>
                  <a:lnTo>
                    <a:pt x="33681" y="8020"/>
                  </a:lnTo>
                  <a:lnTo>
                    <a:pt x="27775" y="743"/>
                  </a:lnTo>
                  <a:lnTo>
                    <a:pt x="25108" y="0"/>
                  </a:lnTo>
                  <a:lnTo>
                    <a:pt x="22271" y="563"/>
                  </a:lnTo>
                  <a:lnTo>
                    <a:pt x="16297" y="2952"/>
                  </a:lnTo>
                  <a:lnTo>
                    <a:pt x="10114" y="4014"/>
                  </a:lnTo>
                  <a:lnTo>
                    <a:pt x="3839" y="12953"/>
                  </a:lnTo>
                  <a:lnTo>
                    <a:pt x="683" y="19782"/>
                  </a:lnTo>
                  <a:lnTo>
                    <a:pt x="0" y="35836"/>
                  </a:lnTo>
                  <a:lnTo>
                    <a:pt x="3224" y="51438"/>
                  </a:lnTo>
                  <a:lnTo>
                    <a:pt x="16927" y="78796"/>
                  </a:lnTo>
                  <a:lnTo>
                    <a:pt x="23095" y="85347"/>
                  </a:lnTo>
                  <a:lnTo>
                    <a:pt x="26221" y="87095"/>
                  </a:lnTo>
                  <a:lnTo>
                    <a:pt x="29363" y="86143"/>
                  </a:lnTo>
                  <a:lnTo>
                    <a:pt x="35677" y="79441"/>
                  </a:lnTo>
                  <a:lnTo>
                    <a:pt x="47295" y="52404"/>
                  </a:lnTo>
                  <a:lnTo>
                    <a:pt x="51358" y="26040"/>
                  </a:lnTo>
                  <a:lnTo>
                    <a:pt x="51474" y="29600"/>
                  </a:lnTo>
                  <a:lnTo>
                    <a:pt x="54324" y="34555"/>
                  </a:lnTo>
                  <a:lnTo>
                    <a:pt x="56565" y="37358"/>
                  </a:lnTo>
                  <a:lnTo>
                    <a:pt x="59056" y="46117"/>
                  </a:lnTo>
                  <a:lnTo>
                    <a:pt x="61221" y="56007"/>
                  </a:lnTo>
                  <a:lnTo>
                    <a:pt x="70573" y="71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4"/>
            <p:cNvSpPr/>
            <p:nvPr>
              <p:custDataLst>
                <p:tags r:id="rId14"/>
              </p:custDataLst>
            </p:nvPr>
          </p:nvSpPr>
          <p:spPr>
            <a:xfrm>
              <a:off x="3058849" y="2590800"/>
              <a:ext cx="55827" cy="110249"/>
            </a:xfrm>
            <a:custGeom>
              <a:avLst/>
              <a:gdLst/>
              <a:ahLst/>
              <a:cxnLst/>
              <a:rect l="0" t="0" r="0" b="0"/>
              <a:pathLst>
                <a:path w="55827" h="110249">
                  <a:moveTo>
                    <a:pt x="8201" y="38100"/>
                  </a:moveTo>
                  <a:lnTo>
                    <a:pt x="8201" y="38100"/>
                  </a:lnTo>
                  <a:lnTo>
                    <a:pt x="8201" y="33044"/>
                  </a:lnTo>
                  <a:lnTo>
                    <a:pt x="5379" y="27739"/>
                  </a:lnTo>
                  <a:lnTo>
                    <a:pt x="0" y="20766"/>
                  </a:lnTo>
                  <a:lnTo>
                    <a:pt x="4909" y="19813"/>
                  </a:lnTo>
                  <a:lnTo>
                    <a:pt x="9182" y="19558"/>
                  </a:lnTo>
                  <a:lnTo>
                    <a:pt x="16750" y="22098"/>
                  </a:lnTo>
                  <a:lnTo>
                    <a:pt x="20251" y="24257"/>
                  </a:lnTo>
                  <a:lnTo>
                    <a:pt x="30233" y="37409"/>
                  </a:lnTo>
                  <a:lnTo>
                    <a:pt x="43088" y="65245"/>
                  </a:lnTo>
                  <a:lnTo>
                    <a:pt x="51581" y="74012"/>
                  </a:lnTo>
                  <a:lnTo>
                    <a:pt x="53939" y="79814"/>
                  </a:lnTo>
                  <a:lnTo>
                    <a:pt x="55661" y="109809"/>
                  </a:lnTo>
                  <a:lnTo>
                    <a:pt x="54658" y="110248"/>
                  </a:lnTo>
                  <a:lnTo>
                    <a:pt x="50720" y="107913"/>
                  </a:lnTo>
                  <a:lnTo>
                    <a:pt x="48265" y="97703"/>
                  </a:lnTo>
                  <a:lnTo>
                    <a:pt x="41072" y="56219"/>
                  </a:lnTo>
                  <a:lnTo>
                    <a:pt x="45403" y="19515"/>
                  </a:lnTo>
                  <a:lnTo>
                    <a:pt x="48724" y="11143"/>
                  </a:lnTo>
                  <a:lnTo>
                    <a:pt x="558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5"/>
            <p:cNvSpPr/>
            <p:nvPr>
              <p:custDataLst>
                <p:tags r:id="rId15"/>
              </p:custDataLst>
            </p:nvPr>
          </p:nvSpPr>
          <p:spPr>
            <a:xfrm>
              <a:off x="2957850" y="2630781"/>
              <a:ext cx="90151" cy="89868"/>
            </a:xfrm>
            <a:custGeom>
              <a:avLst/>
              <a:gdLst/>
              <a:ahLst/>
              <a:cxnLst/>
              <a:rect l="0" t="0" r="0" b="0"/>
              <a:pathLst>
                <a:path w="90151" h="89868">
                  <a:moveTo>
                    <a:pt x="42525" y="55269"/>
                  </a:moveTo>
                  <a:lnTo>
                    <a:pt x="42525" y="55269"/>
                  </a:lnTo>
                  <a:lnTo>
                    <a:pt x="47581" y="50213"/>
                  </a:lnTo>
                  <a:lnTo>
                    <a:pt x="50064" y="44908"/>
                  </a:lnTo>
                  <a:lnTo>
                    <a:pt x="51934" y="23470"/>
                  </a:lnTo>
                  <a:lnTo>
                    <a:pt x="49176" y="17147"/>
                  </a:lnTo>
                  <a:lnTo>
                    <a:pt x="45481" y="10809"/>
                  </a:lnTo>
                  <a:lnTo>
                    <a:pt x="43839" y="4465"/>
                  </a:lnTo>
                  <a:lnTo>
                    <a:pt x="42343" y="2350"/>
                  </a:lnTo>
                  <a:lnTo>
                    <a:pt x="40287" y="940"/>
                  </a:lnTo>
                  <a:lnTo>
                    <a:pt x="37858" y="0"/>
                  </a:lnTo>
                  <a:lnTo>
                    <a:pt x="29514" y="1777"/>
                  </a:lnTo>
                  <a:lnTo>
                    <a:pt x="24326" y="3732"/>
                  </a:lnTo>
                  <a:lnTo>
                    <a:pt x="20868" y="6095"/>
                  </a:lnTo>
                  <a:lnTo>
                    <a:pt x="17024" y="11541"/>
                  </a:lnTo>
                  <a:lnTo>
                    <a:pt x="0" y="51430"/>
                  </a:lnTo>
                  <a:lnTo>
                    <a:pt x="1753" y="62734"/>
                  </a:lnTo>
                  <a:lnTo>
                    <a:pt x="8690" y="81000"/>
                  </a:lnTo>
                  <a:lnTo>
                    <a:pt x="12560" y="85123"/>
                  </a:lnTo>
                  <a:lnTo>
                    <a:pt x="22505" y="89704"/>
                  </a:lnTo>
                  <a:lnTo>
                    <a:pt x="27061" y="89867"/>
                  </a:lnTo>
                  <a:lnTo>
                    <a:pt x="34947" y="87226"/>
                  </a:lnTo>
                  <a:lnTo>
                    <a:pt x="45336" y="79790"/>
                  </a:lnTo>
                  <a:lnTo>
                    <a:pt x="55117" y="65827"/>
                  </a:lnTo>
                  <a:lnTo>
                    <a:pt x="61008" y="39794"/>
                  </a:lnTo>
                  <a:lnTo>
                    <a:pt x="62255" y="38602"/>
                  </a:lnTo>
                  <a:lnTo>
                    <a:pt x="66464" y="37278"/>
                  </a:lnTo>
                  <a:lnTo>
                    <a:pt x="69067" y="37983"/>
                  </a:lnTo>
                  <a:lnTo>
                    <a:pt x="80851" y="46720"/>
                  </a:lnTo>
                  <a:lnTo>
                    <a:pt x="86017" y="52528"/>
                  </a:lnTo>
                  <a:lnTo>
                    <a:pt x="90150" y="64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6"/>
            <p:cNvSpPr/>
            <p:nvPr>
              <p:custDataLst>
                <p:tags r:id="rId16"/>
              </p:custDataLst>
            </p:nvPr>
          </p:nvSpPr>
          <p:spPr>
            <a:xfrm>
              <a:off x="2858824" y="2649484"/>
              <a:ext cx="83338" cy="280042"/>
            </a:xfrm>
            <a:custGeom>
              <a:avLst/>
              <a:gdLst/>
              <a:ahLst/>
              <a:cxnLst/>
              <a:rect l="0" t="0" r="0" b="0"/>
              <a:pathLst>
                <a:path w="83338" h="280042">
                  <a:moveTo>
                    <a:pt x="8201" y="46091"/>
                  </a:moveTo>
                  <a:lnTo>
                    <a:pt x="8201" y="46091"/>
                  </a:lnTo>
                  <a:lnTo>
                    <a:pt x="0" y="46091"/>
                  </a:lnTo>
                  <a:lnTo>
                    <a:pt x="6993" y="46091"/>
                  </a:lnTo>
                  <a:lnTo>
                    <a:pt x="7664" y="43269"/>
                  </a:lnTo>
                  <a:lnTo>
                    <a:pt x="8201" y="36567"/>
                  </a:lnTo>
                  <a:lnTo>
                    <a:pt x="17610" y="45975"/>
                  </a:lnTo>
                  <a:lnTo>
                    <a:pt x="17723" y="36955"/>
                  </a:lnTo>
                  <a:lnTo>
                    <a:pt x="8317" y="27160"/>
                  </a:lnTo>
                  <a:lnTo>
                    <a:pt x="9266" y="51957"/>
                  </a:lnTo>
                  <a:lnTo>
                    <a:pt x="21459" y="94488"/>
                  </a:lnTo>
                  <a:lnTo>
                    <a:pt x="32653" y="136398"/>
                  </a:lnTo>
                  <a:lnTo>
                    <a:pt x="36233" y="177248"/>
                  </a:lnTo>
                  <a:lnTo>
                    <a:pt x="44929" y="223141"/>
                  </a:lnTo>
                  <a:lnTo>
                    <a:pt x="54382" y="270126"/>
                  </a:lnTo>
                  <a:lnTo>
                    <a:pt x="55398" y="280041"/>
                  </a:lnTo>
                  <a:lnTo>
                    <a:pt x="55699" y="272866"/>
                  </a:lnTo>
                  <a:lnTo>
                    <a:pt x="42558" y="229215"/>
                  </a:lnTo>
                  <a:lnTo>
                    <a:pt x="36860" y="182844"/>
                  </a:lnTo>
                  <a:lnTo>
                    <a:pt x="26641" y="136369"/>
                  </a:lnTo>
                  <a:lnTo>
                    <a:pt x="20367" y="97887"/>
                  </a:lnTo>
                  <a:lnTo>
                    <a:pt x="18508" y="60733"/>
                  </a:lnTo>
                  <a:lnTo>
                    <a:pt x="20780" y="24676"/>
                  </a:lnTo>
                  <a:lnTo>
                    <a:pt x="25433" y="10115"/>
                  </a:lnTo>
                  <a:lnTo>
                    <a:pt x="28156" y="6232"/>
                  </a:lnTo>
                  <a:lnTo>
                    <a:pt x="34003" y="1918"/>
                  </a:lnTo>
                  <a:lnTo>
                    <a:pt x="40130" y="0"/>
                  </a:lnTo>
                  <a:lnTo>
                    <a:pt x="49203" y="1970"/>
                  </a:lnTo>
                  <a:lnTo>
                    <a:pt x="72274" y="11858"/>
                  </a:lnTo>
                  <a:lnTo>
                    <a:pt x="76317" y="16919"/>
                  </a:lnTo>
                  <a:lnTo>
                    <a:pt x="82006" y="37095"/>
                  </a:lnTo>
                  <a:lnTo>
                    <a:pt x="83337" y="46679"/>
                  </a:lnTo>
                  <a:lnTo>
                    <a:pt x="78284" y="57288"/>
                  </a:lnTo>
                  <a:lnTo>
                    <a:pt x="62849" y="76290"/>
                  </a:lnTo>
                  <a:lnTo>
                    <a:pt x="42737" y="86907"/>
                  </a:lnTo>
                  <a:lnTo>
                    <a:pt x="26783" y="91698"/>
                  </a:lnTo>
                  <a:lnTo>
                    <a:pt x="23764" y="91312"/>
                  </a:lnTo>
                  <a:lnTo>
                    <a:pt x="21751" y="89997"/>
                  </a:lnTo>
                  <a:lnTo>
                    <a:pt x="20410" y="88062"/>
                  </a:lnTo>
                  <a:lnTo>
                    <a:pt x="20573" y="86772"/>
                  </a:lnTo>
                  <a:lnTo>
                    <a:pt x="27251" y="84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7"/>
            <p:cNvSpPr/>
            <p:nvPr>
              <p:custDataLst>
                <p:tags r:id="rId17"/>
              </p:custDataLst>
            </p:nvPr>
          </p:nvSpPr>
          <p:spPr>
            <a:xfrm>
              <a:off x="3571875" y="2083143"/>
              <a:ext cx="190501" cy="124337"/>
            </a:xfrm>
            <a:custGeom>
              <a:avLst/>
              <a:gdLst/>
              <a:ahLst/>
              <a:cxnLst/>
              <a:rect l="0" t="0" r="0" b="0"/>
              <a:pathLst>
                <a:path w="190501" h="124337">
                  <a:moveTo>
                    <a:pt x="0" y="21882"/>
                  </a:moveTo>
                  <a:lnTo>
                    <a:pt x="0" y="21882"/>
                  </a:lnTo>
                  <a:lnTo>
                    <a:pt x="0" y="30083"/>
                  </a:lnTo>
                  <a:lnTo>
                    <a:pt x="7539" y="51955"/>
                  </a:lnTo>
                  <a:lnTo>
                    <a:pt x="10506" y="94770"/>
                  </a:lnTo>
                  <a:lnTo>
                    <a:pt x="19219" y="121436"/>
                  </a:lnTo>
                  <a:lnTo>
                    <a:pt x="21279" y="123176"/>
                  </a:lnTo>
                  <a:lnTo>
                    <a:pt x="23711" y="124336"/>
                  </a:lnTo>
                  <a:lnTo>
                    <a:pt x="25333" y="122993"/>
                  </a:lnTo>
                  <a:lnTo>
                    <a:pt x="38746" y="80432"/>
                  </a:lnTo>
                  <a:lnTo>
                    <a:pt x="44995" y="60397"/>
                  </a:lnTo>
                  <a:lnTo>
                    <a:pt x="47106" y="39720"/>
                  </a:lnTo>
                  <a:lnTo>
                    <a:pt x="48337" y="38008"/>
                  </a:lnTo>
                  <a:lnTo>
                    <a:pt x="50216" y="37924"/>
                  </a:lnTo>
                  <a:lnTo>
                    <a:pt x="52527" y="38927"/>
                  </a:lnTo>
                  <a:lnTo>
                    <a:pt x="54068" y="40654"/>
                  </a:lnTo>
                  <a:lnTo>
                    <a:pt x="63426" y="64665"/>
                  </a:lnTo>
                  <a:lnTo>
                    <a:pt x="66771" y="81596"/>
                  </a:lnTo>
                  <a:lnTo>
                    <a:pt x="71304" y="90049"/>
                  </a:lnTo>
                  <a:lnTo>
                    <a:pt x="76846" y="94512"/>
                  </a:lnTo>
                  <a:lnTo>
                    <a:pt x="85916" y="97024"/>
                  </a:lnTo>
                  <a:lnTo>
                    <a:pt x="89028" y="97377"/>
                  </a:lnTo>
                  <a:lnTo>
                    <a:pt x="98129" y="92124"/>
                  </a:lnTo>
                  <a:lnTo>
                    <a:pt x="115153" y="74444"/>
                  </a:lnTo>
                  <a:lnTo>
                    <a:pt x="130781" y="49098"/>
                  </a:lnTo>
                  <a:lnTo>
                    <a:pt x="139291" y="24302"/>
                  </a:lnTo>
                  <a:lnTo>
                    <a:pt x="140224" y="11316"/>
                  </a:lnTo>
                  <a:lnTo>
                    <a:pt x="137111" y="2016"/>
                  </a:lnTo>
                  <a:lnTo>
                    <a:pt x="134799" y="172"/>
                  </a:lnTo>
                  <a:lnTo>
                    <a:pt x="132199" y="0"/>
                  </a:lnTo>
                  <a:lnTo>
                    <a:pt x="129408" y="944"/>
                  </a:lnTo>
                  <a:lnTo>
                    <a:pt x="123484" y="7638"/>
                  </a:lnTo>
                  <a:lnTo>
                    <a:pt x="111058" y="34238"/>
                  </a:lnTo>
                  <a:lnTo>
                    <a:pt x="106637" y="50708"/>
                  </a:lnTo>
                  <a:lnTo>
                    <a:pt x="108425" y="61505"/>
                  </a:lnTo>
                  <a:lnTo>
                    <a:pt x="110383" y="67347"/>
                  </a:lnTo>
                  <a:lnTo>
                    <a:pt x="121026" y="76661"/>
                  </a:lnTo>
                  <a:lnTo>
                    <a:pt x="135281" y="83270"/>
                  </a:lnTo>
                  <a:lnTo>
                    <a:pt x="148672" y="86207"/>
                  </a:lnTo>
                  <a:lnTo>
                    <a:pt x="190500" y="79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8"/>
            <p:cNvSpPr/>
            <p:nvPr>
              <p:custDataLst>
                <p:tags r:id="rId18"/>
              </p:custDataLst>
            </p:nvPr>
          </p:nvSpPr>
          <p:spPr>
            <a:xfrm>
              <a:off x="3349339" y="2133884"/>
              <a:ext cx="184437" cy="130112"/>
            </a:xfrm>
            <a:custGeom>
              <a:avLst/>
              <a:gdLst/>
              <a:ahLst/>
              <a:cxnLst/>
              <a:rect l="0" t="0" r="0" b="0"/>
              <a:pathLst>
                <a:path w="184437" h="130112">
                  <a:moveTo>
                    <a:pt x="32036" y="56866"/>
                  </a:moveTo>
                  <a:lnTo>
                    <a:pt x="32036" y="56866"/>
                  </a:lnTo>
                  <a:lnTo>
                    <a:pt x="26979" y="56866"/>
                  </a:lnTo>
                  <a:lnTo>
                    <a:pt x="0" y="65508"/>
                  </a:lnTo>
                  <a:lnTo>
                    <a:pt x="96" y="65802"/>
                  </a:lnTo>
                  <a:lnTo>
                    <a:pt x="1217" y="65999"/>
                  </a:lnTo>
                  <a:lnTo>
                    <a:pt x="5286" y="63394"/>
                  </a:lnTo>
                  <a:lnTo>
                    <a:pt x="34785" y="43575"/>
                  </a:lnTo>
                  <a:lnTo>
                    <a:pt x="69910" y="25456"/>
                  </a:lnTo>
                  <a:lnTo>
                    <a:pt x="92944" y="6996"/>
                  </a:lnTo>
                  <a:lnTo>
                    <a:pt x="115054" y="1154"/>
                  </a:lnTo>
                  <a:lnTo>
                    <a:pt x="129926" y="0"/>
                  </a:lnTo>
                  <a:lnTo>
                    <a:pt x="139396" y="5487"/>
                  </a:lnTo>
                  <a:lnTo>
                    <a:pt x="156627" y="23298"/>
                  </a:lnTo>
                  <a:lnTo>
                    <a:pt x="166785" y="38772"/>
                  </a:lnTo>
                  <a:lnTo>
                    <a:pt x="172503" y="60442"/>
                  </a:lnTo>
                  <a:lnTo>
                    <a:pt x="173139" y="86500"/>
                  </a:lnTo>
                  <a:lnTo>
                    <a:pt x="166616" y="123092"/>
                  </a:lnTo>
                  <a:lnTo>
                    <a:pt x="165148" y="126417"/>
                  </a:lnTo>
                  <a:lnTo>
                    <a:pt x="163111" y="128633"/>
                  </a:lnTo>
                  <a:lnTo>
                    <a:pt x="160694" y="130111"/>
                  </a:lnTo>
                  <a:lnTo>
                    <a:pt x="159083" y="128979"/>
                  </a:lnTo>
                  <a:lnTo>
                    <a:pt x="157293" y="122078"/>
                  </a:lnTo>
                  <a:lnTo>
                    <a:pt x="157202" y="85191"/>
                  </a:lnTo>
                  <a:lnTo>
                    <a:pt x="163549" y="52676"/>
                  </a:lnTo>
                  <a:lnTo>
                    <a:pt x="184436" y="92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9"/>
            <p:cNvSpPr/>
            <p:nvPr>
              <p:custDataLst>
                <p:tags r:id="rId19"/>
              </p:custDataLst>
            </p:nvPr>
          </p:nvSpPr>
          <p:spPr>
            <a:xfrm>
              <a:off x="3409950" y="2019300"/>
              <a:ext cx="57151" cy="274414"/>
            </a:xfrm>
            <a:custGeom>
              <a:avLst/>
              <a:gdLst/>
              <a:ahLst/>
              <a:cxnLst/>
              <a:rect l="0" t="0" r="0" b="0"/>
              <a:pathLst>
                <a:path w="57151" h="274414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84319"/>
                  </a:lnTo>
                  <a:lnTo>
                    <a:pt x="0" y="128055"/>
                  </a:lnTo>
                  <a:lnTo>
                    <a:pt x="0" y="167817"/>
                  </a:lnTo>
                  <a:lnTo>
                    <a:pt x="2822" y="211058"/>
                  </a:lnTo>
                  <a:lnTo>
                    <a:pt x="16475" y="258366"/>
                  </a:lnTo>
                  <a:lnTo>
                    <a:pt x="18964" y="264054"/>
                  </a:lnTo>
                  <a:lnTo>
                    <a:pt x="23598" y="270110"/>
                  </a:lnTo>
                  <a:lnTo>
                    <a:pt x="29185" y="273507"/>
                  </a:lnTo>
                  <a:lnTo>
                    <a:pt x="32157" y="274413"/>
                  </a:lnTo>
                  <a:lnTo>
                    <a:pt x="41103" y="269775"/>
                  </a:lnTo>
                  <a:lnTo>
                    <a:pt x="46452" y="265575"/>
                  </a:lnTo>
                  <a:lnTo>
                    <a:pt x="571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30"/>
            <p:cNvSpPr/>
            <p:nvPr>
              <p:custDataLst>
                <p:tags r:id="rId20"/>
              </p:custDataLst>
            </p:nvPr>
          </p:nvSpPr>
          <p:spPr>
            <a:xfrm>
              <a:off x="2782624" y="2146974"/>
              <a:ext cx="322527" cy="217867"/>
            </a:xfrm>
            <a:custGeom>
              <a:avLst/>
              <a:gdLst/>
              <a:ahLst/>
              <a:cxnLst/>
              <a:rect l="0" t="0" r="0" b="0"/>
              <a:pathLst>
                <a:path w="322527" h="217867">
                  <a:moveTo>
                    <a:pt x="8201" y="186651"/>
                  </a:moveTo>
                  <a:lnTo>
                    <a:pt x="8201" y="186651"/>
                  </a:lnTo>
                  <a:lnTo>
                    <a:pt x="3145" y="186651"/>
                  </a:lnTo>
                  <a:lnTo>
                    <a:pt x="1655" y="185593"/>
                  </a:lnTo>
                  <a:lnTo>
                    <a:pt x="662" y="183829"/>
                  </a:lnTo>
                  <a:lnTo>
                    <a:pt x="0" y="181595"/>
                  </a:lnTo>
                  <a:lnTo>
                    <a:pt x="4909" y="173468"/>
                  </a:lnTo>
                  <a:lnTo>
                    <a:pt x="48661" y="127241"/>
                  </a:lnTo>
                  <a:lnTo>
                    <a:pt x="64563" y="108437"/>
                  </a:lnTo>
                  <a:lnTo>
                    <a:pt x="89048" y="64635"/>
                  </a:lnTo>
                  <a:lnTo>
                    <a:pt x="93875" y="49872"/>
                  </a:lnTo>
                  <a:lnTo>
                    <a:pt x="119211" y="2431"/>
                  </a:lnTo>
                  <a:lnTo>
                    <a:pt x="120308" y="338"/>
                  </a:lnTo>
                  <a:lnTo>
                    <a:pt x="121039" y="0"/>
                  </a:lnTo>
                  <a:lnTo>
                    <a:pt x="121526" y="834"/>
                  </a:lnTo>
                  <a:lnTo>
                    <a:pt x="122444" y="47077"/>
                  </a:lnTo>
                  <a:lnTo>
                    <a:pt x="127540" y="85088"/>
                  </a:lnTo>
                  <a:lnTo>
                    <a:pt x="130697" y="123162"/>
                  </a:lnTo>
                  <a:lnTo>
                    <a:pt x="134673" y="168752"/>
                  </a:lnTo>
                  <a:lnTo>
                    <a:pt x="141432" y="213034"/>
                  </a:lnTo>
                  <a:lnTo>
                    <a:pt x="144358" y="191393"/>
                  </a:lnTo>
                  <a:lnTo>
                    <a:pt x="158884" y="152592"/>
                  </a:lnTo>
                  <a:lnTo>
                    <a:pt x="160515" y="151245"/>
                  </a:lnTo>
                  <a:lnTo>
                    <a:pt x="165149" y="149748"/>
                  </a:lnTo>
                  <a:lnTo>
                    <a:pt x="167866" y="151466"/>
                  </a:lnTo>
                  <a:lnTo>
                    <a:pt x="186081" y="175627"/>
                  </a:lnTo>
                  <a:lnTo>
                    <a:pt x="201887" y="206170"/>
                  </a:lnTo>
                  <a:lnTo>
                    <a:pt x="211405" y="217599"/>
                  </a:lnTo>
                  <a:lnTo>
                    <a:pt x="215637" y="217866"/>
                  </a:lnTo>
                  <a:lnTo>
                    <a:pt x="225983" y="212519"/>
                  </a:lnTo>
                  <a:lnTo>
                    <a:pt x="254165" y="174728"/>
                  </a:lnTo>
                  <a:lnTo>
                    <a:pt x="260394" y="157010"/>
                  </a:lnTo>
                  <a:lnTo>
                    <a:pt x="264392" y="124822"/>
                  </a:lnTo>
                  <a:lnTo>
                    <a:pt x="263662" y="120032"/>
                  </a:lnTo>
                  <a:lnTo>
                    <a:pt x="262117" y="116838"/>
                  </a:lnTo>
                  <a:lnTo>
                    <a:pt x="260028" y="114709"/>
                  </a:lnTo>
                  <a:lnTo>
                    <a:pt x="257577" y="114348"/>
                  </a:lnTo>
                  <a:lnTo>
                    <a:pt x="252032" y="116769"/>
                  </a:lnTo>
                  <a:lnTo>
                    <a:pt x="242960" y="124083"/>
                  </a:lnTo>
                  <a:lnTo>
                    <a:pt x="239538" y="135560"/>
                  </a:lnTo>
                  <a:lnTo>
                    <a:pt x="237341" y="158685"/>
                  </a:lnTo>
                  <a:lnTo>
                    <a:pt x="242685" y="169283"/>
                  </a:lnTo>
                  <a:lnTo>
                    <a:pt x="258307" y="188277"/>
                  </a:lnTo>
                  <a:lnTo>
                    <a:pt x="263838" y="189851"/>
                  </a:lnTo>
                  <a:lnTo>
                    <a:pt x="294415" y="187281"/>
                  </a:lnTo>
                  <a:lnTo>
                    <a:pt x="322526" y="167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1"/>
            <p:cNvSpPr/>
            <p:nvPr>
              <p:custDataLst>
                <p:tags r:id="rId21"/>
              </p:custDataLst>
            </p:nvPr>
          </p:nvSpPr>
          <p:spPr>
            <a:xfrm>
              <a:off x="2847975" y="2171700"/>
              <a:ext cx="47626" cy="262443"/>
            </a:xfrm>
            <a:custGeom>
              <a:avLst/>
              <a:gdLst/>
              <a:ahLst/>
              <a:cxnLst/>
              <a:rect l="0" t="0" r="0" b="0"/>
              <a:pathLst>
                <a:path w="47626" h="262443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0" y="75711"/>
                  </a:lnTo>
                  <a:lnTo>
                    <a:pt x="2822" y="120858"/>
                  </a:lnTo>
                  <a:lnTo>
                    <a:pt x="7539" y="161046"/>
                  </a:lnTo>
                  <a:lnTo>
                    <a:pt x="9133" y="202438"/>
                  </a:lnTo>
                  <a:lnTo>
                    <a:pt x="12295" y="245146"/>
                  </a:lnTo>
                  <a:lnTo>
                    <a:pt x="17106" y="257120"/>
                  </a:lnTo>
                  <a:lnTo>
                    <a:pt x="19871" y="260314"/>
                  </a:lnTo>
                  <a:lnTo>
                    <a:pt x="22772" y="262442"/>
                  </a:lnTo>
                  <a:lnTo>
                    <a:pt x="26823" y="261745"/>
                  </a:lnTo>
                  <a:lnTo>
                    <a:pt x="36969" y="255326"/>
                  </a:lnTo>
                  <a:lnTo>
                    <a:pt x="40521" y="250650"/>
                  </a:lnTo>
                  <a:lnTo>
                    <a:pt x="44468" y="239811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2"/>
            <p:cNvSpPr/>
            <p:nvPr>
              <p:custDataLst>
                <p:tags r:id="rId22"/>
              </p:custDataLst>
            </p:nvPr>
          </p:nvSpPr>
          <p:spPr>
            <a:xfrm>
              <a:off x="3230842" y="1591068"/>
              <a:ext cx="50617" cy="171058"/>
            </a:xfrm>
            <a:custGeom>
              <a:avLst/>
              <a:gdLst/>
              <a:ahLst/>
              <a:cxnLst/>
              <a:rect l="0" t="0" r="0" b="0"/>
              <a:pathLst>
                <a:path w="50617" h="171058">
                  <a:moveTo>
                    <a:pt x="36233" y="9132"/>
                  </a:moveTo>
                  <a:lnTo>
                    <a:pt x="36233" y="9132"/>
                  </a:lnTo>
                  <a:lnTo>
                    <a:pt x="36233" y="4076"/>
                  </a:lnTo>
                  <a:lnTo>
                    <a:pt x="35175" y="2586"/>
                  </a:lnTo>
                  <a:lnTo>
                    <a:pt x="33411" y="1593"/>
                  </a:lnTo>
                  <a:lnTo>
                    <a:pt x="22976" y="0"/>
                  </a:lnTo>
                  <a:lnTo>
                    <a:pt x="16936" y="2604"/>
                  </a:lnTo>
                  <a:lnTo>
                    <a:pt x="4434" y="12899"/>
                  </a:lnTo>
                  <a:lnTo>
                    <a:pt x="934" y="21742"/>
                  </a:lnTo>
                  <a:lnTo>
                    <a:pt x="0" y="27064"/>
                  </a:lnTo>
                  <a:lnTo>
                    <a:pt x="1785" y="38621"/>
                  </a:lnTo>
                  <a:lnTo>
                    <a:pt x="17504" y="83426"/>
                  </a:lnTo>
                  <a:lnTo>
                    <a:pt x="29625" y="103817"/>
                  </a:lnTo>
                  <a:lnTo>
                    <a:pt x="38588" y="116831"/>
                  </a:lnTo>
                  <a:lnTo>
                    <a:pt x="47164" y="139610"/>
                  </a:lnTo>
                  <a:lnTo>
                    <a:pt x="49870" y="143743"/>
                  </a:lnTo>
                  <a:lnTo>
                    <a:pt x="50616" y="147556"/>
                  </a:lnTo>
                  <a:lnTo>
                    <a:pt x="50055" y="151156"/>
                  </a:lnTo>
                  <a:lnTo>
                    <a:pt x="48623" y="154615"/>
                  </a:lnTo>
                  <a:lnTo>
                    <a:pt x="41387" y="161280"/>
                  </a:lnTo>
                  <a:lnTo>
                    <a:pt x="31115" y="166712"/>
                  </a:lnTo>
                  <a:lnTo>
                    <a:pt x="7658" y="171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3"/>
            <p:cNvSpPr/>
            <p:nvPr>
              <p:custDataLst>
                <p:tags r:id="rId23"/>
              </p:custDataLst>
            </p:nvPr>
          </p:nvSpPr>
          <p:spPr>
            <a:xfrm>
              <a:off x="3040351" y="1644847"/>
              <a:ext cx="154685" cy="153296"/>
            </a:xfrm>
            <a:custGeom>
              <a:avLst/>
              <a:gdLst/>
              <a:ahLst/>
              <a:cxnLst/>
              <a:rect l="0" t="0" r="0" b="0"/>
              <a:pathLst>
                <a:path w="154685" h="153296">
                  <a:moveTo>
                    <a:pt x="7649" y="79178"/>
                  </a:moveTo>
                  <a:lnTo>
                    <a:pt x="7649" y="79178"/>
                  </a:lnTo>
                  <a:lnTo>
                    <a:pt x="12705" y="79178"/>
                  </a:lnTo>
                  <a:lnTo>
                    <a:pt x="18010" y="76356"/>
                  </a:lnTo>
                  <a:lnTo>
                    <a:pt x="23895" y="72632"/>
                  </a:lnTo>
                  <a:lnTo>
                    <a:pt x="30039" y="70977"/>
                  </a:lnTo>
                  <a:lnTo>
                    <a:pt x="36297" y="64597"/>
                  </a:lnTo>
                  <a:lnTo>
                    <a:pt x="41548" y="54706"/>
                  </a:lnTo>
                  <a:lnTo>
                    <a:pt x="43882" y="43254"/>
                  </a:lnTo>
                  <a:lnTo>
                    <a:pt x="42097" y="33931"/>
                  </a:lnTo>
                  <a:lnTo>
                    <a:pt x="40139" y="29963"/>
                  </a:lnTo>
                  <a:lnTo>
                    <a:pt x="37776" y="27318"/>
                  </a:lnTo>
                  <a:lnTo>
                    <a:pt x="32328" y="24379"/>
                  </a:lnTo>
                  <a:lnTo>
                    <a:pt x="23311" y="22725"/>
                  </a:lnTo>
                  <a:lnTo>
                    <a:pt x="20207" y="24609"/>
                  </a:lnTo>
                  <a:lnTo>
                    <a:pt x="13935" y="32347"/>
                  </a:lnTo>
                  <a:lnTo>
                    <a:pt x="2345" y="61108"/>
                  </a:lnTo>
                  <a:lnTo>
                    <a:pt x="0" y="75027"/>
                  </a:lnTo>
                  <a:lnTo>
                    <a:pt x="6490" y="122218"/>
                  </a:lnTo>
                  <a:lnTo>
                    <a:pt x="8993" y="127980"/>
                  </a:lnTo>
                  <a:lnTo>
                    <a:pt x="29006" y="148347"/>
                  </a:lnTo>
                  <a:lnTo>
                    <a:pt x="38660" y="152253"/>
                  </a:lnTo>
                  <a:lnTo>
                    <a:pt x="44198" y="153295"/>
                  </a:lnTo>
                  <a:lnTo>
                    <a:pt x="48948" y="151872"/>
                  </a:lnTo>
                  <a:lnTo>
                    <a:pt x="83964" y="122763"/>
                  </a:lnTo>
                  <a:lnTo>
                    <a:pt x="97877" y="103263"/>
                  </a:lnTo>
                  <a:lnTo>
                    <a:pt x="115356" y="59537"/>
                  </a:lnTo>
                  <a:lnTo>
                    <a:pt x="121370" y="16184"/>
                  </a:lnTo>
                  <a:lnTo>
                    <a:pt x="118870" y="6025"/>
                  </a:lnTo>
                  <a:lnTo>
                    <a:pt x="116721" y="1834"/>
                  </a:lnTo>
                  <a:lnTo>
                    <a:pt x="114230" y="99"/>
                  </a:lnTo>
                  <a:lnTo>
                    <a:pt x="111511" y="0"/>
                  </a:lnTo>
                  <a:lnTo>
                    <a:pt x="105668" y="2713"/>
                  </a:lnTo>
                  <a:lnTo>
                    <a:pt x="99543" y="7446"/>
                  </a:lnTo>
                  <a:lnTo>
                    <a:pt x="96116" y="13078"/>
                  </a:lnTo>
                  <a:lnTo>
                    <a:pt x="95202" y="16061"/>
                  </a:lnTo>
                  <a:lnTo>
                    <a:pt x="95651" y="19108"/>
                  </a:lnTo>
                  <a:lnTo>
                    <a:pt x="98972" y="25316"/>
                  </a:lnTo>
                  <a:lnTo>
                    <a:pt x="140439" y="71888"/>
                  </a:lnTo>
                  <a:lnTo>
                    <a:pt x="153588" y="95494"/>
                  </a:lnTo>
                  <a:lnTo>
                    <a:pt x="154684" y="100639"/>
                  </a:lnTo>
                  <a:lnTo>
                    <a:pt x="154356" y="105127"/>
                  </a:lnTo>
                  <a:lnTo>
                    <a:pt x="149970" y="123282"/>
                  </a:lnTo>
                  <a:lnTo>
                    <a:pt x="145692" y="129824"/>
                  </a:lnTo>
                  <a:lnTo>
                    <a:pt x="143069" y="130934"/>
                  </a:lnTo>
                  <a:lnTo>
                    <a:pt x="131474" y="117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4"/>
            <p:cNvSpPr/>
            <p:nvPr>
              <p:custDataLst>
                <p:tags r:id="rId24"/>
              </p:custDataLst>
            </p:nvPr>
          </p:nvSpPr>
          <p:spPr>
            <a:xfrm>
              <a:off x="2896958" y="1734451"/>
              <a:ext cx="103418" cy="100674"/>
            </a:xfrm>
            <a:custGeom>
              <a:avLst/>
              <a:gdLst/>
              <a:ahLst/>
              <a:cxnLst/>
              <a:rect l="0" t="0" r="0" b="0"/>
              <a:pathLst>
                <a:path w="103418" h="100674">
                  <a:moveTo>
                    <a:pt x="17692" y="8624"/>
                  </a:moveTo>
                  <a:lnTo>
                    <a:pt x="17692" y="8624"/>
                  </a:lnTo>
                  <a:lnTo>
                    <a:pt x="12636" y="8624"/>
                  </a:lnTo>
                  <a:lnTo>
                    <a:pt x="11146" y="7566"/>
                  </a:lnTo>
                  <a:lnTo>
                    <a:pt x="10153" y="5802"/>
                  </a:lnTo>
                  <a:lnTo>
                    <a:pt x="8559" y="423"/>
                  </a:lnTo>
                  <a:lnTo>
                    <a:pt x="3227" y="9604"/>
                  </a:lnTo>
                  <a:lnTo>
                    <a:pt x="0" y="25730"/>
                  </a:lnTo>
                  <a:lnTo>
                    <a:pt x="12019" y="72820"/>
                  </a:lnTo>
                  <a:lnTo>
                    <a:pt x="21068" y="93026"/>
                  </a:lnTo>
                  <a:lnTo>
                    <a:pt x="27306" y="99053"/>
                  </a:lnTo>
                  <a:lnTo>
                    <a:pt x="30451" y="100660"/>
                  </a:lnTo>
                  <a:lnTo>
                    <a:pt x="33607" y="100673"/>
                  </a:lnTo>
                  <a:lnTo>
                    <a:pt x="39935" y="97865"/>
                  </a:lnTo>
                  <a:lnTo>
                    <a:pt x="49448" y="85278"/>
                  </a:lnTo>
                  <a:lnTo>
                    <a:pt x="54539" y="47911"/>
                  </a:lnTo>
                  <a:lnTo>
                    <a:pt x="55770" y="451"/>
                  </a:lnTo>
                  <a:lnTo>
                    <a:pt x="55777" y="0"/>
                  </a:lnTo>
                  <a:lnTo>
                    <a:pt x="82360" y="43589"/>
                  </a:lnTo>
                  <a:lnTo>
                    <a:pt x="103417" y="65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5"/>
            <p:cNvSpPr/>
            <p:nvPr>
              <p:custDataLst>
                <p:tags r:id="rId25"/>
              </p:custDataLst>
            </p:nvPr>
          </p:nvSpPr>
          <p:spPr>
            <a:xfrm>
              <a:off x="2750742" y="1762633"/>
              <a:ext cx="144298" cy="282676"/>
            </a:xfrm>
            <a:custGeom>
              <a:avLst/>
              <a:gdLst/>
              <a:ahLst/>
              <a:cxnLst/>
              <a:rect l="0" t="0" r="0" b="0"/>
              <a:pathLst>
                <a:path w="144298" h="282676">
                  <a:moveTo>
                    <a:pt x="78183" y="18542"/>
                  </a:moveTo>
                  <a:lnTo>
                    <a:pt x="78183" y="18542"/>
                  </a:lnTo>
                  <a:lnTo>
                    <a:pt x="61937" y="3354"/>
                  </a:lnTo>
                  <a:lnTo>
                    <a:pt x="55793" y="1208"/>
                  </a:lnTo>
                  <a:lnTo>
                    <a:pt x="36271" y="0"/>
                  </a:lnTo>
                  <a:lnTo>
                    <a:pt x="30133" y="1948"/>
                  </a:lnTo>
                  <a:lnTo>
                    <a:pt x="20491" y="9756"/>
                  </a:lnTo>
                  <a:lnTo>
                    <a:pt x="15501" y="17459"/>
                  </a:lnTo>
                  <a:lnTo>
                    <a:pt x="0" y="49483"/>
                  </a:lnTo>
                  <a:lnTo>
                    <a:pt x="396" y="67219"/>
                  </a:lnTo>
                  <a:lnTo>
                    <a:pt x="4100" y="80040"/>
                  </a:lnTo>
                  <a:lnTo>
                    <a:pt x="6569" y="84940"/>
                  </a:lnTo>
                  <a:lnTo>
                    <a:pt x="9274" y="88208"/>
                  </a:lnTo>
                  <a:lnTo>
                    <a:pt x="15101" y="91838"/>
                  </a:lnTo>
                  <a:lnTo>
                    <a:pt x="18137" y="91748"/>
                  </a:lnTo>
                  <a:lnTo>
                    <a:pt x="24332" y="88825"/>
                  </a:lnTo>
                  <a:lnTo>
                    <a:pt x="43478" y="70721"/>
                  </a:lnTo>
                  <a:lnTo>
                    <a:pt x="54024" y="53993"/>
                  </a:lnTo>
                  <a:lnTo>
                    <a:pt x="57619" y="41864"/>
                  </a:lnTo>
                  <a:lnTo>
                    <a:pt x="58934" y="30093"/>
                  </a:lnTo>
                  <a:lnTo>
                    <a:pt x="60059" y="29417"/>
                  </a:lnTo>
                  <a:lnTo>
                    <a:pt x="64130" y="28667"/>
                  </a:lnTo>
                  <a:lnTo>
                    <a:pt x="66698" y="30584"/>
                  </a:lnTo>
                  <a:lnTo>
                    <a:pt x="90601" y="72330"/>
                  </a:lnTo>
                  <a:lnTo>
                    <a:pt x="108623" y="113128"/>
                  </a:lnTo>
                  <a:lnTo>
                    <a:pt x="125636" y="158507"/>
                  </a:lnTo>
                  <a:lnTo>
                    <a:pt x="140602" y="199330"/>
                  </a:lnTo>
                  <a:lnTo>
                    <a:pt x="144297" y="239056"/>
                  </a:lnTo>
                  <a:lnTo>
                    <a:pt x="139635" y="261562"/>
                  </a:lnTo>
                  <a:lnTo>
                    <a:pt x="131551" y="276579"/>
                  </a:lnTo>
                  <a:lnTo>
                    <a:pt x="127520" y="279467"/>
                  </a:lnTo>
                  <a:lnTo>
                    <a:pt x="117397" y="282675"/>
                  </a:lnTo>
                  <a:lnTo>
                    <a:pt x="112792" y="281414"/>
                  </a:lnTo>
                  <a:lnTo>
                    <a:pt x="104854" y="274368"/>
                  </a:lnTo>
                  <a:lnTo>
                    <a:pt x="89378" y="253445"/>
                  </a:lnTo>
                  <a:lnTo>
                    <a:pt x="87708" y="19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6"/>
            <p:cNvSpPr/>
            <p:nvPr>
              <p:custDataLst>
                <p:tags r:id="rId26"/>
              </p:custDataLst>
            </p:nvPr>
          </p:nvSpPr>
          <p:spPr>
            <a:xfrm>
              <a:off x="2430382" y="1838753"/>
              <a:ext cx="141369" cy="139492"/>
            </a:xfrm>
            <a:custGeom>
              <a:avLst/>
              <a:gdLst/>
              <a:ahLst/>
              <a:cxnLst/>
              <a:rect l="0" t="0" r="0" b="0"/>
              <a:pathLst>
                <a:path w="141369" h="139492">
                  <a:moveTo>
                    <a:pt x="65168" y="28147"/>
                  </a:moveTo>
                  <a:lnTo>
                    <a:pt x="65168" y="28147"/>
                  </a:lnTo>
                  <a:lnTo>
                    <a:pt x="65168" y="19946"/>
                  </a:lnTo>
                  <a:lnTo>
                    <a:pt x="66226" y="19505"/>
                  </a:lnTo>
                  <a:lnTo>
                    <a:pt x="70224" y="19014"/>
                  </a:lnTo>
                  <a:lnTo>
                    <a:pt x="70656" y="17825"/>
                  </a:lnTo>
                  <a:lnTo>
                    <a:pt x="66100" y="10455"/>
                  </a:lnTo>
                  <a:lnTo>
                    <a:pt x="60387" y="4443"/>
                  </a:lnTo>
                  <a:lnTo>
                    <a:pt x="54930" y="1737"/>
                  </a:lnTo>
                  <a:lnTo>
                    <a:pt x="42802" y="0"/>
                  </a:lnTo>
                  <a:lnTo>
                    <a:pt x="36530" y="2584"/>
                  </a:lnTo>
                  <a:lnTo>
                    <a:pt x="18824" y="17923"/>
                  </a:lnTo>
                  <a:lnTo>
                    <a:pt x="6163" y="40287"/>
                  </a:lnTo>
                  <a:lnTo>
                    <a:pt x="766" y="61965"/>
                  </a:lnTo>
                  <a:lnTo>
                    <a:pt x="0" y="95858"/>
                  </a:lnTo>
                  <a:lnTo>
                    <a:pt x="6753" y="132470"/>
                  </a:lnTo>
                  <a:lnTo>
                    <a:pt x="9291" y="135796"/>
                  </a:lnTo>
                  <a:lnTo>
                    <a:pt x="17756" y="139491"/>
                  </a:lnTo>
                  <a:lnTo>
                    <a:pt x="21919" y="138360"/>
                  </a:lnTo>
                  <a:lnTo>
                    <a:pt x="29365" y="131458"/>
                  </a:lnTo>
                  <a:lnTo>
                    <a:pt x="42770" y="108722"/>
                  </a:lnTo>
                  <a:lnTo>
                    <a:pt x="57619" y="61974"/>
                  </a:lnTo>
                  <a:lnTo>
                    <a:pt x="64174" y="26722"/>
                  </a:lnTo>
                  <a:lnTo>
                    <a:pt x="65037" y="11627"/>
                  </a:lnTo>
                  <a:lnTo>
                    <a:pt x="70213" y="27633"/>
                  </a:lnTo>
                  <a:lnTo>
                    <a:pt x="78346" y="36033"/>
                  </a:lnTo>
                  <a:lnTo>
                    <a:pt x="106924" y="58819"/>
                  </a:lnTo>
                  <a:lnTo>
                    <a:pt x="141368" y="66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237"/>
          <p:cNvSpPr/>
          <p:nvPr>
            <p:custDataLst>
              <p:tags r:id="rId6"/>
            </p:custDataLst>
          </p:nvPr>
        </p:nvSpPr>
        <p:spPr>
          <a:xfrm>
            <a:off x="3572190" y="1363888"/>
            <a:ext cx="209236" cy="423229"/>
          </a:xfrm>
          <a:custGeom>
            <a:avLst/>
            <a:gdLst/>
            <a:ahLst/>
            <a:cxnLst/>
            <a:rect l="0" t="0" r="0" b="0"/>
            <a:pathLst>
              <a:path w="209236" h="423229">
                <a:moveTo>
                  <a:pt x="66360" y="188687"/>
                </a:moveTo>
                <a:lnTo>
                  <a:pt x="66360" y="188687"/>
                </a:lnTo>
                <a:lnTo>
                  <a:pt x="52171" y="174498"/>
                </a:lnTo>
                <a:lnTo>
                  <a:pt x="46648" y="171797"/>
                </a:lnTo>
                <a:lnTo>
                  <a:pt x="43694" y="171077"/>
                </a:lnTo>
                <a:lnTo>
                  <a:pt x="34767" y="175922"/>
                </a:lnTo>
                <a:lnTo>
                  <a:pt x="11789" y="196278"/>
                </a:lnTo>
                <a:lnTo>
                  <a:pt x="5065" y="211111"/>
                </a:lnTo>
                <a:lnTo>
                  <a:pt x="393" y="254748"/>
                </a:lnTo>
                <a:lnTo>
                  <a:pt x="0" y="269553"/>
                </a:lnTo>
                <a:lnTo>
                  <a:pt x="2012" y="275406"/>
                </a:lnTo>
                <a:lnTo>
                  <a:pt x="9891" y="284731"/>
                </a:lnTo>
                <a:lnTo>
                  <a:pt x="14956" y="285525"/>
                </a:lnTo>
                <a:lnTo>
                  <a:pt x="26227" y="280762"/>
                </a:lnTo>
                <a:lnTo>
                  <a:pt x="44473" y="266181"/>
                </a:lnTo>
                <a:lnTo>
                  <a:pt x="51341" y="248881"/>
                </a:lnTo>
                <a:lnTo>
                  <a:pt x="55750" y="208338"/>
                </a:lnTo>
                <a:lnTo>
                  <a:pt x="49016" y="170814"/>
                </a:lnTo>
                <a:lnTo>
                  <a:pt x="39473" y="135285"/>
                </a:lnTo>
                <a:lnTo>
                  <a:pt x="48368" y="92676"/>
                </a:lnTo>
                <a:lnTo>
                  <a:pt x="57149" y="70281"/>
                </a:lnTo>
                <a:lnTo>
                  <a:pt x="92336" y="29697"/>
                </a:lnTo>
                <a:lnTo>
                  <a:pt x="101894" y="22774"/>
                </a:lnTo>
                <a:lnTo>
                  <a:pt x="130824" y="7362"/>
                </a:lnTo>
                <a:lnTo>
                  <a:pt x="140242" y="0"/>
                </a:lnTo>
                <a:lnTo>
                  <a:pt x="141014" y="454"/>
                </a:lnTo>
                <a:lnTo>
                  <a:pt x="141873" y="3780"/>
                </a:lnTo>
                <a:lnTo>
                  <a:pt x="132819" y="49676"/>
                </a:lnTo>
                <a:lnTo>
                  <a:pt x="122840" y="90320"/>
                </a:lnTo>
                <a:lnTo>
                  <a:pt x="113787" y="133436"/>
                </a:lnTo>
                <a:lnTo>
                  <a:pt x="107223" y="174080"/>
                </a:lnTo>
                <a:lnTo>
                  <a:pt x="105279" y="214698"/>
                </a:lnTo>
                <a:lnTo>
                  <a:pt x="101880" y="258483"/>
                </a:lnTo>
                <a:lnTo>
                  <a:pt x="96993" y="297209"/>
                </a:lnTo>
                <a:lnTo>
                  <a:pt x="95545" y="339375"/>
                </a:lnTo>
                <a:lnTo>
                  <a:pt x="95116" y="378680"/>
                </a:lnTo>
                <a:lnTo>
                  <a:pt x="97132" y="401187"/>
                </a:lnTo>
                <a:lnTo>
                  <a:pt x="105084" y="414717"/>
                </a:lnTo>
                <a:lnTo>
                  <a:pt x="112851" y="421437"/>
                </a:lnTo>
                <a:lnTo>
                  <a:pt x="116404" y="423228"/>
                </a:lnTo>
                <a:lnTo>
                  <a:pt x="120890" y="421248"/>
                </a:lnTo>
                <a:lnTo>
                  <a:pt x="131518" y="410581"/>
                </a:lnTo>
                <a:lnTo>
                  <a:pt x="137652" y="400901"/>
                </a:lnTo>
                <a:lnTo>
                  <a:pt x="152490" y="358699"/>
                </a:lnTo>
                <a:lnTo>
                  <a:pt x="158908" y="331136"/>
                </a:lnTo>
                <a:lnTo>
                  <a:pt x="161373" y="287558"/>
                </a:lnTo>
                <a:lnTo>
                  <a:pt x="161452" y="283176"/>
                </a:lnTo>
                <a:lnTo>
                  <a:pt x="164362" y="275485"/>
                </a:lnTo>
                <a:lnTo>
                  <a:pt x="178906" y="252132"/>
                </a:lnTo>
                <a:lnTo>
                  <a:pt x="193663" y="241470"/>
                </a:lnTo>
                <a:lnTo>
                  <a:pt x="209235" y="2363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4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SMARTInkShape-Group110"/>
          <p:cNvGrpSpPr/>
          <p:nvPr/>
        </p:nvGrpSpPr>
        <p:grpSpPr>
          <a:xfrm>
            <a:off x="5372619" y="6440768"/>
            <a:ext cx="1397076" cy="352990"/>
            <a:chOff x="5372619" y="6440768"/>
            <a:chExt cx="1397076" cy="352990"/>
          </a:xfrm>
        </p:grpSpPr>
        <p:sp>
          <p:nvSpPr>
            <p:cNvPr id="290" name="SMARTInkShape-485"/>
            <p:cNvSpPr/>
            <p:nvPr>
              <p:custDataLst>
                <p:tags r:id="rId236"/>
              </p:custDataLst>
            </p:nvPr>
          </p:nvSpPr>
          <p:spPr>
            <a:xfrm>
              <a:off x="6662836" y="6572250"/>
              <a:ext cx="99915" cy="47626"/>
            </a:xfrm>
            <a:custGeom>
              <a:avLst/>
              <a:gdLst/>
              <a:ahLst/>
              <a:cxnLst/>
              <a:rect l="0" t="0" r="0" b="0"/>
              <a:pathLst>
                <a:path w="99915" h="47626">
                  <a:moveTo>
                    <a:pt x="14189" y="47625"/>
                  </a:moveTo>
                  <a:lnTo>
                    <a:pt x="14189" y="47625"/>
                  </a:lnTo>
                  <a:lnTo>
                    <a:pt x="0" y="33436"/>
                  </a:lnTo>
                  <a:lnTo>
                    <a:pt x="496" y="31816"/>
                  </a:lnTo>
                  <a:lnTo>
                    <a:pt x="2944" y="30735"/>
                  </a:lnTo>
                  <a:lnTo>
                    <a:pt x="42391" y="18403"/>
                  </a:lnTo>
                  <a:lnTo>
                    <a:pt x="99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86"/>
            <p:cNvSpPr/>
            <p:nvPr>
              <p:custDataLst>
                <p:tags r:id="rId237"/>
              </p:custDataLst>
            </p:nvPr>
          </p:nvSpPr>
          <p:spPr>
            <a:xfrm>
              <a:off x="6667500" y="6440768"/>
              <a:ext cx="102195" cy="217208"/>
            </a:xfrm>
            <a:custGeom>
              <a:avLst/>
              <a:gdLst/>
              <a:ahLst/>
              <a:cxnLst/>
              <a:rect l="0" t="0" r="0" b="0"/>
              <a:pathLst>
                <a:path w="102195" h="217208">
                  <a:moveTo>
                    <a:pt x="0" y="36232"/>
                  </a:moveTo>
                  <a:lnTo>
                    <a:pt x="0" y="36232"/>
                  </a:lnTo>
                  <a:lnTo>
                    <a:pt x="0" y="22975"/>
                  </a:lnTo>
                  <a:lnTo>
                    <a:pt x="2117" y="19985"/>
                  </a:lnTo>
                  <a:lnTo>
                    <a:pt x="10113" y="13842"/>
                  </a:lnTo>
                  <a:lnTo>
                    <a:pt x="31571" y="4434"/>
                  </a:lnTo>
                  <a:lnTo>
                    <a:pt x="58038" y="0"/>
                  </a:lnTo>
                  <a:lnTo>
                    <a:pt x="80931" y="3742"/>
                  </a:lnTo>
                  <a:lnTo>
                    <a:pt x="96065" y="11553"/>
                  </a:lnTo>
                  <a:lnTo>
                    <a:pt x="98968" y="16605"/>
                  </a:lnTo>
                  <a:lnTo>
                    <a:pt x="102194" y="30684"/>
                  </a:lnTo>
                  <a:lnTo>
                    <a:pt x="94074" y="77678"/>
                  </a:lnTo>
                  <a:lnTo>
                    <a:pt x="85377" y="104957"/>
                  </a:lnTo>
                  <a:lnTo>
                    <a:pt x="63258" y="150136"/>
                  </a:lnTo>
                  <a:lnTo>
                    <a:pt x="49894" y="196054"/>
                  </a:lnTo>
                  <a:lnTo>
                    <a:pt x="38100" y="21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87"/>
            <p:cNvSpPr/>
            <p:nvPr>
              <p:custDataLst>
                <p:tags r:id="rId238"/>
              </p:custDataLst>
            </p:nvPr>
          </p:nvSpPr>
          <p:spPr>
            <a:xfrm>
              <a:off x="6604863" y="6600825"/>
              <a:ext cx="5488" cy="19051"/>
            </a:xfrm>
            <a:custGeom>
              <a:avLst/>
              <a:gdLst/>
              <a:ahLst/>
              <a:cxnLst/>
              <a:rect l="0" t="0" r="0" b="0"/>
              <a:pathLst>
                <a:path w="5488" h="19051">
                  <a:moveTo>
                    <a:pt x="5487" y="19050"/>
                  </a:moveTo>
                  <a:lnTo>
                    <a:pt x="5487" y="19050"/>
                  </a:lnTo>
                  <a:lnTo>
                    <a:pt x="5487" y="13994"/>
                  </a:lnTo>
                  <a:lnTo>
                    <a:pt x="2665" y="8689"/>
                  </a:lnTo>
                  <a:lnTo>
                    <a:pt x="431" y="5793"/>
                  </a:lnTo>
                  <a:lnTo>
                    <a:pt x="0" y="3862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88"/>
            <p:cNvSpPr/>
            <p:nvPr>
              <p:custDataLst>
                <p:tags r:id="rId239"/>
              </p:custDataLst>
            </p:nvPr>
          </p:nvSpPr>
          <p:spPr>
            <a:xfrm>
              <a:off x="6450418" y="6479225"/>
              <a:ext cx="63485" cy="143359"/>
            </a:xfrm>
            <a:custGeom>
              <a:avLst/>
              <a:gdLst/>
              <a:ahLst/>
              <a:cxnLst/>
              <a:rect l="0" t="0" r="0" b="0"/>
              <a:pathLst>
                <a:path w="63485" h="143359">
                  <a:moveTo>
                    <a:pt x="45632" y="73975"/>
                  </a:moveTo>
                  <a:lnTo>
                    <a:pt x="45632" y="73975"/>
                  </a:lnTo>
                  <a:lnTo>
                    <a:pt x="45632" y="63862"/>
                  </a:lnTo>
                  <a:lnTo>
                    <a:pt x="48454" y="56075"/>
                  </a:lnTo>
                  <a:lnTo>
                    <a:pt x="52177" y="49086"/>
                  </a:lnTo>
                  <a:lnTo>
                    <a:pt x="53832" y="42452"/>
                  </a:lnTo>
                  <a:lnTo>
                    <a:pt x="53216" y="40260"/>
                  </a:lnTo>
                  <a:lnTo>
                    <a:pt x="51745" y="38798"/>
                  </a:lnTo>
                  <a:lnTo>
                    <a:pt x="49708" y="37824"/>
                  </a:lnTo>
                  <a:lnTo>
                    <a:pt x="47291" y="38232"/>
                  </a:lnTo>
                  <a:lnTo>
                    <a:pt x="41783" y="41508"/>
                  </a:lnTo>
                  <a:lnTo>
                    <a:pt x="15147" y="79774"/>
                  </a:lnTo>
                  <a:lnTo>
                    <a:pt x="2490" y="112163"/>
                  </a:lnTo>
                  <a:lnTo>
                    <a:pt x="0" y="126577"/>
                  </a:lnTo>
                  <a:lnTo>
                    <a:pt x="1452" y="132326"/>
                  </a:lnTo>
                  <a:lnTo>
                    <a:pt x="8710" y="141537"/>
                  </a:lnTo>
                  <a:lnTo>
                    <a:pt x="14668" y="143358"/>
                  </a:lnTo>
                  <a:lnTo>
                    <a:pt x="29753" y="142559"/>
                  </a:lnTo>
                  <a:lnTo>
                    <a:pt x="44219" y="135854"/>
                  </a:lnTo>
                  <a:lnTo>
                    <a:pt x="51041" y="131103"/>
                  </a:lnTo>
                  <a:lnTo>
                    <a:pt x="58619" y="111712"/>
                  </a:lnTo>
                  <a:lnTo>
                    <a:pt x="63484" y="66259"/>
                  </a:lnTo>
                  <a:lnTo>
                    <a:pt x="58505" y="46204"/>
                  </a:lnTo>
                  <a:lnTo>
                    <a:pt x="43119" y="17571"/>
                  </a:lnTo>
                  <a:lnTo>
                    <a:pt x="28521" y="0"/>
                  </a:lnTo>
                  <a:lnTo>
                    <a:pt x="27875" y="1375"/>
                  </a:lnTo>
                  <a:lnTo>
                    <a:pt x="26582" y="1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89"/>
            <p:cNvSpPr/>
            <p:nvPr>
              <p:custDataLst>
                <p:tags r:id="rId240"/>
              </p:custDataLst>
            </p:nvPr>
          </p:nvSpPr>
          <p:spPr>
            <a:xfrm>
              <a:off x="6143625" y="6457950"/>
              <a:ext cx="142876" cy="228601"/>
            </a:xfrm>
            <a:custGeom>
              <a:avLst/>
              <a:gdLst/>
              <a:ahLst/>
              <a:cxnLst/>
              <a:rect l="0" t="0" r="0" b="0"/>
              <a:pathLst>
                <a:path w="142876" h="228601">
                  <a:moveTo>
                    <a:pt x="142875" y="0"/>
                  </a:moveTo>
                  <a:lnTo>
                    <a:pt x="142875" y="0"/>
                  </a:lnTo>
                  <a:lnTo>
                    <a:pt x="97751" y="45124"/>
                  </a:lnTo>
                  <a:lnTo>
                    <a:pt x="66613" y="79438"/>
                  </a:lnTo>
                  <a:lnTo>
                    <a:pt x="46045" y="119447"/>
                  </a:lnTo>
                  <a:lnTo>
                    <a:pt x="35281" y="136696"/>
                  </a:lnTo>
                  <a:lnTo>
                    <a:pt x="16926" y="179441"/>
                  </a:lnTo>
                  <a:lnTo>
                    <a:pt x="3344" y="20865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90"/>
            <p:cNvSpPr/>
            <p:nvPr>
              <p:custDataLst>
                <p:tags r:id="rId241"/>
              </p:custDataLst>
            </p:nvPr>
          </p:nvSpPr>
          <p:spPr>
            <a:xfrm>
              <a:off x="6148544" y="6572250"/>
              <a:ext cx="166532" cy="36776"/>
            </a:xfrm>
            <a:custGeom>
              <a:avLst/>
              <a:gdLst/>
              <a:ahLst/>
              <a:cxnLst/>
              <a:rect l="0" t="0" r="0" b="0"/>
              <a:pathLst>
                <a:path w="166532" h="36776">
                  <a:moveTo>
                    <a:pt x="14131" y="28575"/>
                  </a:moveTo>
                  <a:lnTo>
                    <a:pt x="14131" y="28575"/>
                  </a:lnTo>
                  <a:lnTo>
                    <a:pt x="9075" y="33631"/>
                  </a:lnTo>
                  <a:lnTo>
                    <a:pt x="3770" y="36113"/>
                  </a:lnTo>
                  <a:lnTo>
                    <a:pt x="874" y="36775"/>
                  </a:lnTo>
                  <a:lnTo>
                    <a:pt x="0" y="36159"/>
                  </a:lnTo>
                  <a:lnTo>
                    <a:pt x="478" y="34689"/>
                  </a:lnTo>
                  <a:lnTo>
                    <a:pt x="1854" y="32651"/>
                  </a:lnTo>
                  <a:lnTo>
                    <a:pt x="11850" y="30387"/>
                  </a:lnTo>
                  <a:lnTo>
                    <a:pt x="52127" y="22268"/>
                  </a:lnTo>
                  <a:lnTo>
                    <a:pt x="96837" y="19474"/>
                  </a:lnTo>
                  <a:lnTo>
                    <a:pt x="166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91"/>
            <p:cNvSpPr/>
            <p:nvPr>
              <p:custDataLst>
                <p:tags r:id="rId242"/>
              </p:custDataLst>
            </p:nvPr>
          </p:nvSpPr>
          <p:spPr>
            <a:xfrm>
              <a:off x="6153150" y="6524815"/>
              <a:ext cx="152401" cy="18861"/>
            </a:xfrm>
            <a:custGeom>
              <a:avLst/>
              <a:gdLst/>
              <a:ahLst/>
              <a:cxnLst/>
              <a:rect l="0" t="0" r="0" b="0"/>
              <a:pathLst>
                <a:path w="152401" h="18861">
                  <a:moveTo>
                    <a:pt x="0" y="18860"/>
                  </a:moveTo>
                  <a:lnTo>
                    <a:pt x="0" y="18860"/>
                  </a:lnTo>
                  <a:lnTo>
                    <a:pt x="5056" y="13804"/>
                  </a:lnTo>
                  <a:lnTo>
                    <a:pt x="10361" y="11322"/>
                  </a:lnTo>
                  <a:lnTo>
                    <a:pt x="53257" y="1250"/>
                  </a:lnTo>
                  <a:lnTo>
                    <a:pt x="98814" y="0"/>
                  </a:lnTo>
                  <a:lnTo>
                    <a:pt x="119059" y="953"/>
                  </a:lnTo>
                  <a:lnTo>
                    <a:pt x="152400" y="9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92"/>
            <p:cNvSpPr/>
            <p:nvPr>
              <p:custDataLst>
                <p:tags r:id="rId243"/>
              </p:custDataLst>
            </p:nvPr>
          </p:nvSpPr>
          <p:spPr>
            <a:xfrm>
              <a:off x="5915025" y="6509438"/>
              <a:ext cx="93223" cy="284320"/>
            </a:xfrm>
            <a:custGeom>
              <a:avLst/>
              <a:gdLst/>
              <a:ahLst/>
              <a:cxnLst/>
              <a:rect l="0" t="0" r="0" b="0"/>
              <a:pathLst>
                <a:path w="93223" h="284320">
                  <a:moveTo>
                    <a:pt x="9525" y="72337"/>
                  </a:moveTo>
                  <a:lnTo>
                    <a:pt x="9525" y="72337"/>
                  </a:lnTo>
                  <a:lnTo>
                    <a:pt x="9525" y="77393"/>
                  </a:lnTo>
                  <a:lnTo>
                    <a:pt x="6703" y="82698"/>
                  </a:lnTo>
                  <a:lnTo>
                    <a:pt x="4469" y="85594"/>
                  </a:lnTo>
                  <a:lnTo>
                    <a:pt x="1986" y="94457"/>
                  </a:lnTo>
                  <a:lnTo>
                    <a:pt x="393" y="132563"/>
                  </a:lnTo>
                  <a:lnTo>
                    <a:pt x="116" y="170733"/>
                  </a:lnTo>
                  <a:lnTo>
                    <a:pt x="34" y="213910"/>
                  </a:lnTo>
                  <a:lnTo>
                    <a:pt x="5" y="255858"/>
                  </a:lnTo>
                  <a:lnTo>
                    <a:pt x="0" y="281802"/>
                  </a:lnTo>
                  <a:lnTo>
                    <a:pt x="1059" y="283947"/>
                  </a:lnTo>
                  <a:lnTo>
                    <a:pt x="2822" y="284319"/>
                  </a:lnTo>
                  <a:lnTo>
                    <a:pt x="5056" y="283508"/>
                  </a:lnTo>
                  <a:lnTo>
                    <a:pt x="7539" y="271318"/>
                  </a:lnTo>
                  <a:lnTo>
                    <a:pt x="14189" y="229000"/>
                  </a:lnTo>
                  <a:lnTo>
                    <a:pt x="18090" y="185362"/>
                  </a:lnTo>
                  <a:lnTo>
                    <a:pt x="18765" y="144161"/>
                  </a:lnTo>
                  <a:lnTo>
                    <a:pt x="20025" y="104672"/>
                  </a:lnTo>
                  <a:lnTo>
                    <a:pt x="26572" y="59047"/>
                  </a:lnTo>
                  <a:lnTo>
                    <a:pt x="30804" y="35944"/>
                  </a:lnTo>
                  <a:lnTo>
                    <a:pt x="36974" y="22296"/>
                  </a:lnTo>
                  <a:lnTo>
                    <a:pt x="46771" y="9174"/>
                  </a:lnTo>
                  <a:lnTo>
                    <a:pt x="58182" y="1931"/>
                  </a:lnTo>
                  <a:lnTo>
                    <a:pt x="64187" y="0"/>
                  </a:lnTo>
                  <a:lnTo>
                    <a:pt x="69250" y="829"/>
                  </a:lnTo>
                  <a:lnTo>
                    <a:pt x="73683" y="3499"/>
                  </a:lnTo>
                  <a:lnTo>
                    <a:pt x="77696" y="7394"/>
                  </a:lnTo>
                  <a:lnTo>
                    <a:pt x="88403" y="28047"/>
                  </a:lnTo>
                  <a:lnTo>
                    <a:pt x="93222" y="54275"/>
                  </a:lnTo>
                  <a:lnTo>
                    <a:pt x="88704" y="69953"/>
                  </a:lnTo>
                  <a:lnTo>
                    <a:pt x="68557" y="97266"/>
                  </a:lnTo>
                  <a:lnTo>
                    <a:pt x="45360" y="111590"/>
                  </a:lnTo>
                  <a:lnTo>
                    <a:pt x="17740" y="118309"/>
                  </a:lnTo>
                  <a:lnTo>
                    <a:pt x="0" y="11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93"/>
            <p:cNvSpPr/>
            <p:nvPr>
              <p:custDataLst>
                <p:tags r:id="rId244"/>
              </p:custDataLst>
            </p:nvPr>
          </p:nvSpPr>
          <p:spPr>
            <a:xfrm>
              <a:off x="5715000" y="66198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21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94"/>
            <p:cNvSpPr/>
            <p:nvPr>
              <p:custDataLst>
                <p:tags r:id="rId245"/>
              </p:custDataLst>
            </p:nvPr>
          </p:nvSpPr>
          <p:spPr>
            <a:xfrm>
              <a:off x="5715000" y="6534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95"/>
            <p:cNvSpPr/>
            <p:nvPr>
              <p:custDataLst>
                <p:tags r:id="rId246"/>
              </p:custDataLst>
            </p:nvPr>
          </p:nvSpPr>
          <p:spPr>
            <a:xfrm>
              <a:off x="5605597" y="6619875"/>
              <a:ext cx="13271" cy="104776"/>
            </a:xfrm>
            <a:custGeom>
              <a:avLst/>
              <a:gdLst/>
              <a:ahLst/>
              <a:cxnLst/>
              <a:rect l="0" t="0" r="0" b="0"/>
              <a:pathLst>
                <a:path w="13271" h="104776">
                  <a:moveTo>
                    <a:pt x="4628" y="0"/>
                  </a:moveTo>
                  <a:lnTo>
                    <a:pt x="4628" y="0"/>
                  </a:lnTo>
                  <a:lnTo>
                    <a:pt x="9684" y="0"/>
                  </a:lnTo>
                  <a:lnTo>
                    <a:pt x="11173" y="1058"/>
                  </a:lnTo>
                  <a:lnTo>
                    <a:pt x="12167" y="2822"/>
                  </a:lnTo>
                  <a:lnTo>
                    <a:pt x="13270" y="9721"/>
                  </a:lnTo>
                  <a:lnTo>
                    <a:pt x="12833" y="30397"/>
                  </a:lnTo>
                  <a:lnTo>
                    <a:pt x="0" y="69731"/>
                  </a:lnTo>
                  <a:lnTo>
                    <a:pt x="462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96"/>
            <p:cNvSpPr/>
            <p:nvPr>
              <p:custDataLst>
                <p:tags r:id="rId247"/>
              </p:custDataLst>
            </p:nvPr>
          </p:nvSpPr>
          <p:spPr>
            <a:xfrm>
              <a:off x="5372619" y="6462020"/>
              <a:ext cx="151872" cy="209390"/>
            </a:xfrm>
            <a:custGeom>
              <a:avLst/>
              <a:gdLst/>
              <a:ahLst/>
              <a:cxnLst/>
              <a:rect l="0" t="0" r="0" b="0"/>
              <a:pathLst>
                <a:path w="151872" h="209390">
                  <a:moveTo>
                    <a:pt x="28056" y="14980"/>
                  </a:moveTo>
                  <a:lnTo>
                    <a:pt x="28056" y="14980"/>
                  </a:lnTo>
                  <a:lnTo>
                    <a:pt x="28056" y="58828"/>
                  </a:lnTo>
                  <a:lnTo>
                    <a:pt x="28056" y="106179"/>
                  </a:lnTo>
                  <a:lnTo>
                    <a:pt x="28056" y="149051"/>
                  </a:lnTo>
                  <a:lnTo>
                    <a:pt x="28056" y="196050"/>
                  </a:lnTo>
                  <a:lnTo>
                    <a:pt x="26998" y="202369"/>
                  </a:lnTo>
                  <a:lnTo>
                    <a:pt x="25234" y="206581"/>
                  </a:lnTo>
                  <a:lnTo>
                    <a:pt x="23000" y="209389"/>
                  </a:lnTo>
                  <a:lnTo>
                    <a:pt x="21511" y="208085"/>
                  </a:lnTo>
                  <a:lnTo>
                    <a:pt x="11188" y="166995"/>
                  </a:lnTo>
                  <a:lnTo>
                    <a:pt x="2106" y="139356"/>
                  </a:lnTo>
                  <a:lnTo>
                    <a:pt x="0" y="123628"/>
                  </a:lnTo>
                  <a:lnTo>
                    <a:pt x="1943" y="123395"/>
                  </a:lnTo>
                  <a:lnTo>
                    <a:pt x="38550" y="128624"/>
                  </a:lnTo>
                  <a:lnTo>
                    <a:pt x="72216" y="129193"/>
                  </a:lnTo>
                  <a:lnTo>
                    <a:pt x="85077" y="123597"/>
                  </a:lnTo>
                  <a:lnTo>
                    <a:pt x="105524" y="107815"/>
                  </a:lnTo>
                  <a:lnTo>
                    <a:pt x="116391" y="92699"/>
                  </a:lnTo>
                  <a:lnTo>
                    <a:pt x="138090" y="46653"/>
                  </a:lnTo>
                  <a:lnTo>
                    <a:pt x="143040" y="5086"/>
                  </a:lnTo>
                  <a:lnTo>
                    <a:pt x="144928" y="2034"/>
                  </a:lnTo>
                  <a:lnTo>
                    <a:pt x="147247" y="0"/>
                  </a:lnTo>
                  <a:lnTo>
                    <a:pt x="148791" y="759"/>
                  </a:lnTo>
                  <a:lnTo>
                    <a:pt x="150506" y="7249"/>
                  </a:lnTo>
                  <a:lnTo>
                    <a:pt x="151700" y="52585"/>
                  </a:lnTo>
                  <a:lnTo>
                    <a:pt x="151845" y="96139"/>
                  </a:lnTo>
                  <a:lnTo>
                    <a:pt x="151871" y="138040"/>
                  </a:lnTo>
                  <a:lnTo>
                    <a:pt x="150821" y="176793"/>
                  </a:lnTo>
                  <a:lnTo>
                    <a:pt x="142356" y="205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11"/>
          <p:cNvGrpSpPr/>
          <p:nvPr/>
        </p:nvGrpSpPr>
        <p:grpSpPr>
          <a:xfrm>
            <a:off x="4572392" y="6572250"/>
            <a:ext cx="225411" cy="142876"/>
            <a:chOff x="4572392" y="6572250"/>
            <a:chExt cx="225411" cy="142876"/>
          </a:xfrm>
        </p:grpSpPr>
        <p:sp>
          <p:nvSpPr>
            <p:cNvPr id="303" name="SMARTInkShape-497"/>
            <p:cNvSpPr/>
            <p:nvPr>
              <p:custDataLst>
                <p:tags r:id="rId234"/>
              </p:custDataLst>
            </p:nvPr>
          </p:nvSpPr>
          <p:spPr>
            <a:xfrm>
              <a:off x="4726396" y="6582318"/>
              <a:ext cx="71407" cy="132808"/>
            </a:xfrm>
            <a:custGeom>
              <a:avLst/>
              <a:gdLst/>
              <a:ahLst/>
              <a:cxnLst/>
              <a:rect l="0" t="0" r="0" b="0"/>
              <a:pathLst>
                <a:path w="71407" h="132808">
                  <a:moveTo>
                    <a:pt x="55154" y="28032"/>
                  </a:moveTo>
                  <a:lnTo>
                    <a:pt x="55154" y="28032"/>
                  </a:lnTo>
                  <a:lnTo>
                    <a:pt x="60211" y="22976"/>
                  </a:lnTo>
                  <a:lnTo>
                    <a:pt x="60642" y="20428"/>
                  </a:lnTo>
                  <a:lnTo>
                    <a:pt x="59870" y="17671"/>
                  </a:lnTo>
                  <a:lnTo>
                    <a:pt x="51029" y="5642"/>
                  </a:lnTo>
                  <a:lnTo>
                    <a:pt x="45207" y="2206"/>
                  </a:lnTo>
                  <a:lnTo>
                    <a:pt x="33157" y="272"/>
                  </a:lnTo>
                  <a:lnTo>
                    <a:pt x="27789" y="0"/>
                  </a:lnTo>
                  <a:lnTo>
                    <a:pt x="19003" y="2520"/>
                  </a:lnTo>
                  <a:lnTo>
                    <a:pt x="0" y="16806"/>
                  </a:lnTo>
                  <a:lnTo>
                    <a:pt x="4535" y="23395"/>
                  </a:lnTo>
                  <a:lnTo>
                    <a:pt x="47893" y="63244"/>
                  </a:lnTo>
                  <a:lnTo>
                    <a:pt x="60041" y="78606"/>
                  </a:lnTo>
                  <a:lnTo>
                    <a:pt x="71406" y="104227"/>
                  </a:lnTo>
                  <a:lnTo>
                    <a:pt x="70222" y="109520"/>
                  </a:lnTo>
                  <a:lnTo>
                    <a:pt x="63262" y="121046"/>
                  </a:lnTo>
                  <a:lnTo>
                    <a:pt x="56326" y="124966"/>
                  </a:lnTo>
                  <a:lnTo>
                    <a:pt x="7529" y="13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98"/>
            <p:cNvSpPr/>
            <p:nvPr>
              <p:custDataLst>
                <p:tags r:id="rId235"/>
              </p:custDataLst>
            </p:nvPr>
          </p:nvSpPr>
          <p:spPr>
            <a:xfrm>
              <a:off x="4572392" y="6572250"/>
              <a:ext cx="104384" cy="126967"/>
            </a:xfrm>
            <a:custGeom>
              <a:avLst/>
              <a:gdLst/>
              <a:ahLst/>
              <a:cxnLst/>
              <a:rect l="0" t="0" r="0" b="0"/>
              <a:pathLst>
                <a:path w="104384" h="126967">
                  <a:moveTo>
                    <a:pt x="9133" y="19050"/>
                  </a:moveTo>
                  <a:lnTo>
                    <a:pt x="9133" y="19050"/>
                  </a:lnTo>
                  <a:lnTo>
                    <a:pt x="0" y="9918"/>
                  </a:lnTo>
                  <a:lnTo>
                    <a:pt x="15878" y="56192"/>
                  </a:lnTo>
                  <a:lnTo>
                    <a:pt x="28022" y="100066"/>
                  </a:lnTo>
                  <a:lnTo>
                    <a:pt x="38303" y="121327"/>
                  </a:lnTo>
                  <a:lnTo>
                    <a:pt x="41280" y="125335"/>
                  </a:lnTo>
                  <a:lnTo>
                    <a:pt x="44323" y="126948"/>
                  </a:lnTo>
                  <a:lnTo>
                    <a:pt x="47409" y="126966"/>
                  </a:lnTo>
                  <a:lnTo>
                    <a:pt x="50525" y="125919"/>
                  </a:lnTo>
                  <a:lnTo>
                    <a:pt x="56810" y="119111"/>
                  </a:lnTo>
                  <a:lnTo>
                    <a:pt x="69468" y="92437"/>
                  </a:lnTo>
                  <a:lnTo>
                    <a:pt x="80308" y="46054"/>
                  </a:lnTo>
                  <a:lnTo>
                    <a:pt x="87494" y="12977"/>
                  </a:lnTo>
                  <a:lnTo>
                    <a:pt x="89948" y="8651"/>
                  </a:lnTo>
                  <a:lnTo>
                    <a:pt x="92643" y="5768"/>
                  </a:lnTo>
                  <a:lnTo>
                    <a:pt x="10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112"/>
          <p:cNvGrpSpPr/>
          <p:nvPr/>
        </p:nvGrpSpPr>
        <p:grpSpPr>
          <a:xfrm>
            <a:off x="2952750" y="6498383"/>
            <a:ext cx="762001" cy="280524"/>
            <a:chOff x="2952750" y="6498383"/>
            <a:chExt cx="762001" cy="280524"/>
          </a:xfrm>
        </p:grpSpPr>
        <p:sp>
          <p:nvSpPr>
            <p:cNvPr id="306" name="SMARTInkShape-499"/>
            <p:cNvSpPr/>
            <p:nvPr>
              <p:custDataLst>
                <p:tags r:id="rId227"/>
              </p:custDataLst>
            </p:nvPr>
          </p:nvSpPr>
          <p:spPr>
            <a:xfrm>
              <a:off x="3567270" y="6592625"/>
              <a:ext cx="147481" cy="8201"/>
            </a:xfrm>
            <a:custGeom>
              <a:avLst/>
              <a:gdLst/>
              <a:ahLst/>
              <a:cxnLst/>
              <a:rect l="0" t="0" r="0" b="0"/>
              <a:pathLst>
                <a:path w="147481" h="8201">
                  <a:moveTo>
                    <a:pt x="14130" y="8200"/>
                  </a:moveTo>
                  <a:lnTo>
                    <a:pt x="14130" y="8200"/>
                  </a:lnTo>
                  <a:lnTo>
                    <a:pt x="9073" y="8200"/>
                  </a:lnTo>
                  <a:lnTo>
                    <a:pt x="3769" y="5378"/>
                  </a:lnTo>
                  <a:lnTo>
                    <a:pt x="873" y="3144"/>
                  </a:lnTo>
                  <a:lnTo>
                    <a:pt x="0" y="1655"/>
                  </a:lnTo>
                  <a:lnTo>
                    <a:pt x="477" y="662"/>
                  </a:lnTo>
                  <a:lnTo>
                    <a:pt x="1853" y="0"/>
                  </a:lnTo>
                  <a:lnTo>
                    <a:pt x="46638" y="7395"/>
                  </a:lnTo>
                  <a:lnTo>
                    <a:pt x="84404" y="8041"/>
                  </a:lnTo>
                  <a:lnTo>
                    <a:pt x="147480" y="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00"/>
            <p:cNvSpPr/>
            <p:nvPr>
              <p:custDataLst>
                <p:tags r:id="rId228"/>
              </p:custDataLst>
            </p:nvPr>
          </p:nvSpPr>
          <p:spPr>
            <a:xfrm>
              <a:off x="3548161" y="6498383"/>
              <a:ext cx="116236" cy="178643"/>
            </a:xfrm>
            <a:custGeom>
              <a:avLst/>
              <a:gdLst/>
              <a:ahLst/>
              <a:cxnLst/>
              <a:rect l="0" t="0" r="0" b="0"/>
              <a:pathLst>
                <a:path w="116236" h="178643">
                  <a:moveTo>
                    <a:pt x="14189" y="54817"/>
                  </a:moveTo>
                  <a:lnTo>
                    <a:pt x="14189" y="54817"/>
                  </a:lnTo>
                  <a:lnTo>
                    <a:pt x="9132" y="54817"/>
                  </a:lnTo>
                  <a:lnTo>
                    <a:pt x="7643" y="53759"/>
                  </a:lnTo>
                  <a:lnTo>
                    <a:pt x="6650" y="51995"/>
                  </a:lnTo>
                  <a:lnTo>
                    <a:pt x="0" y="36503"/>
                  </a:lnTo>
                  <a:lnTo>
                    <a:pt x="496" y="32024"/>
                  </a:lnTo>
                  <a:lnTo>
                    <a:pt x="2944" y="27981"/>
                  </a:lnTo>
                  <a:lnTo>
                    <a:pt x="6692" y="24226"/>
                  </a:lnTo>
                  <a:lnTo>
                    <a:pt x="43126" y="10596"/>
                  </a:lnTo>
                  <a:lnTo>
                    <a:pt x="85443" y="534"/>
                  </a:lnTo>
                  <a:lnTo>
                    <a:pt x="99833" y="0"/>
                  </a:lnTo>
                  <a:lnTo>
                    <a:pt x="109755" y="3290"/>
                  </a:lnTo>
                  <a:lnTo>
                    <a:pt x="112825" y="6708"/>
                  </a:lnTo>
                  <a:lnTo>
                    <a:pt x="116235" y="16149"/>
                  </a:lnTo>
                  <a:lnTo>
                    <a:pt x="114929" y="27401"/>
                  </a:lnTo>
                  <a:lnTo>
                    <a:pt x="102382" y="71983"/>
                  </a:lnTo>
                  <a:lnTo>
                    <a:pt x="92635" y="114031"/>
                  </a:lnTo>
                  <a:lnTo>
                    <a:pt x="71339" y="17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01"/>
            <p:cNvSpPr/>
            <p:nvPr>
              <p:custDataLst>
                <p:tags r:id="rId229"/>
              </p:custDataLst>
            </p:nvPr>
          </p:nvSpPr>
          <p:spPr>
            <a:xfrm>
              <a:off x="3477949" y="6600825"/>
              <a:ext cx="8202" cy="5488"/>
            </a:xfrm>
            <a:custGeom>
              <a:avLst/>
              <a:gdLst/>
              <a:ahLst/>
              <a:cxnLst/>
              <a:rect l="0" t="0" r="0" b="0"/>
              <a:pathLst>
                <a:path w="8202" h="5488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5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02"/>
            <p:cNvSpPr/>
            <p:nvPr>
              <p:custDataLst>
                <p:tags r:id="rId230"/>
              </p:custDataLst>
            </p:nvPr>
          </p:nvSpPr>
          <p:spPr>
            <a:xfrm>
              <a:off x="3340028" y="6553200"/>
              <a:ext cx="82478" cy="104021"/>
            </a:xfrm>
            <a:custGeom>
              <a:avLst/>
              <a:gdLst/>
              <a:ahLst/>
              <a:cxnLst/>
              <a:rect l="0" t="0" r="0" b="0"/>
              <a:pathLst>
                <a:path w="82478" h="104021">
                  <a:moveTo>
                    <a:pt x="60397" y="0"/>
                  </a:moveTo>
                  <a:lnTo>
                    <a:pt x="60397" y="0"/>
                  </a:lnTo>
                  <a:lnTo>
                    <a:pt x="42083" y="0"/>
                  </a:lnTo>
                  <a:lnTo>
                    <a:pt x="33560" y="2822"/>
                  </a:lnTo>
                  <a:lnTo>
                    <a:pt x="14409" y="18314"/>
                  </a:lnTo>
                  <a:lnTo>
                    <a:pt x="1498" y="35648"/>
                  </a:lnTo>
                  <a:lnTo>
                    <a:pt x="0" y="50768"/>
                  </a:lnTo>
                  <a:lnTo>
                    <a:pt x="3921" y="67014"/>
                  </a:lnTo>
                  <a:lnTo>
                    <a:pt x="19459" y="96170"/>
                  </a:lnTo>
                  <a:lnTo>
                    <a:pt x="22522" y="99038"/>
                  </a:lnTo>
                  <a:lnTo>
                    <a:pt x="31569" y="102226"/>
                  </a:lnTo>
                  <a:lnTo>
                    <a:pt x="48563" y="104020"/>
                  </a:lnTo>
                  <a:lnTo>
                    <a:pt x="60782" y="98795"/>
                  </a:lnTo>
                  <a:lnTo>
                    <a:pt x="72210" y="89417"/>
                  </a:lnTo>
                  <a:lnTo>
                    <a:pt x="80816" y="78194"/>
                  </a:lnTo>
                  <a:lnTo>
                    <a:pt x="82477" y="71179"/>
                  </a:lnTo>
                  <a:lnTo>
                    <a:pt x="81499" y="54918"/>
                  </a:lnTo>
                  <a:lnTo>
                    <a:pt x="74714" y="39931"/>
                  </a:lnTo>
                  <a:lnTo>
                    <a:pt x="41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03"/>
            <p:cNvSpPr/>
            <p:nvPr>
              <p:custDataLst>
                <p:tags r:id="rId231"/>
              </p:custDataLst>
            </p:nvPr>
          </p:nvSpPr>
          <p:spPr>
            <a:xfrm>
              <a:off x="3156812" y="6619875"/>
              <a:ext cx="53114" cy="5057"/>
            </a:xfrm>
            <a:custGeom>
              <a:avLst/>
              <a:gdLst/>
              <a:ahLst/>
              <a:cxnLst/>
              <a:rect l="0" t="0" r="0" b="0"/>
              <a:pathLst>
                <a:path w="53114" h="5057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53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04"/>
            <p:cNvSpPr/>
            <p:nvPr>
              <p:custDataLst>
                <p:tags r:id="rId232"/>
              </p:custDataLst>
            </p:nvPr>
          </p:nvSpPr>
          <p:spPr>
            <a:xfrm>
              <a:off x="3162300" y="65532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13183" y="8937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05"/>
            <p:cNvSpPr/>
            <p:nvPr>
              <p:custDataLst>
                <p:tags r:id="rId233"/>
              </p:custDataLst>
            </p:nvPr>
          </p:nvSpPr>
          <p:spPr>
            <a:xfrm>
              <a:off x="2952750" y="6527540"/>
              <a:ext cx="92438" cy="251367"/>
            </a:xfrm>
            <a:custGeom>
              <a:avLst/>
              <a:gdLst/>
              <a:ahLst/>
              <a:cxnLst/>
              <a:rect l="0" t="0" r="0" b="0"/>
              <a:pathLst>
                <a:path w="92438" h="251367">
                  <a:moveTo>
                    <a:pt x="19050" y="25660"/>
                  </a:moveTo>
                  <a:lnTo>
                    <a:pt x="19050" y="25660"/>
                  </a:lnTo>
                  <a:lnTo>
                    <a:pt x="17992" y="41927"/>
                  </a:lnTo>
                  <a:lnTo>
                    <a:pt x="10408" y="81951"/>
                  </a:lnTo>
                  <a:lnTo>
                    <a:pt x="9786" y="117951"/>
                  </a:lnTo>
                  <a:lnTo>
                    <a:pt x="9603" y="154841"/>
                  </a:lnTo>
                  <a:lnTo>
                    <a:pt x="9535" y="201030"/>
                  </a:lnTo>
                  <a:lnTo>
                    <a:pt x="883" y="247748"/>
                  </a:lnTo>
                  <a:lnTo>
                    <a:pt x="393" y="251366"/>
                  </a:lnTo>
                  <a:lnTo>
                    <a:pt x="262" y="251272"/>
                  </a:lnTo>
                  <a:lnTo>
                    <a:pt x="15" y="209410"/>
                  </a:lnTo>
                  <a:lnTo>
                    <a:pt x="3" y="171670"/>
                  </a:lnTo>
                  <a:lnTo>
                    <a:pt x="6547" y="131054"/>
                  </a:lnTo>
                  <a:lnTo>
                    <a:pt x="8937" y="89635"/>
                  </a:lnTo>
                  <a:lnTo>
                    <a:pt x="12173" y="59080"/>
                  </a:lnTo>
                  <a:lnTo>
                    <a:pt x="22657" y="33798"/>
                  </a:lnTo>
                  <a:lnTo>
                    <a:pt x="33353" y="17636"/>
                  </a:lnTo>
                  <a:lnTo>
                    <a:pt x="45162" y="6924"/>
                  </a:lnTo>
                  <a:lnTo>
                    <a:pt x="60289" y="1458"/>
                  </a:lnTo>
                  <a:lnTo>
                    <a:pt x="68768" y="0"/>
                  </a:lnTo>
                  <a:lnTo>
                    <a:pt x="75478" y="1145"/>
                  </a:lnTo>
                  <a:lnTo>
                    <a:pt x="81011" y="4026"/>
                  </a:lnTo>
                  <a:lnTo>
                    <a:pt x="85757" y="8062"/>
                  </a:lnTo>
                  <a:lnTo>
                    <a:pt x="91031" y="18191"/>
                  </a:lnTo>
                  <a:lnTo>
                    <a:pt x="92437" y="23856"/>
                  </a:lnTo>
                  <a:lnTo>
                    <a:pt x="91259" y="29749"/>
                  </a:lnTo>
                  <a:lnTo>
                    <a:pt x="79486" y="48156"/>
                  </a:lnTo>
                  <a:lnTo>
                    <a:pt x="68488" y="60705"/>
                  </a:lnTo>
                  <a:lnTo>
                    <a:pt x="0" y="92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113"/>
          <p:cNvGrpSpPr/>
          <p:nvPr/>
        </p:nvGrpSpPr>
        <p:grpSpPr>
          <a:xfrm>
            <a:off x="2400300" y="6461384"/>
            <a:ext cx="313002" cy="224439"/>
            <a:chOff x="2400300" y="6461384"/>
            <a:chExt cx="313002" cy="224439"/>
          </a:xfrm>
        </p:grpSpPr>
        <p:sp>
          <p:nvSpPr>
            <p:cNvPr id="314" name="SMARTInkShape-506"/>
            <p:cNvSpPr/>
            <p:nvPr>
              <p:custDataLst>
                <p:tags r:id="rId223"/>
              </p:custDataLst>
            </p:nvPr>
          </p:nvSpPr>
          <p:spPr>
            <a:xfrm>
              <a:off x="2676525" y="6629400"/>
              <a:ext cx="28576" cy="14131"/>
            </a:xfrm>
            <a:custGeom>
              <a:avLst/>
              <a:gdLst/>
              <a:ahLst/>
              <a:cxnLst/>
              <a:rect l="0" t="0" r="0" b="0"/>
              <a:pathLst>
                <a:path w="28576" h="1413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3519" y="13257"/>
                  </a:lnTo>
                  <a:lnTo>
                    <a:pt x="19912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07"/>
            <p:cNvSpPr/>
            <p:nvPr>
              <p:custDataLst>
                <p:tags r:id="rId224"/>
              </p:custDataLst>
            </p:nvPr>
          </p:nvSpPr>
          <p:spPr>
            <a:xfrm>
              <a:off x="2705100" y="6547713"/>
              <a:ext cx="8202" cy="5488"/>
            </a:xfrm>
            <a:custGeom>
              <a:avLst/>
              <a:gdLst/>
              <a:ahLst/>
              <a:cxnLst/>
              <a:rect l="0" t="0" r="0" b="0"/>
              <a:pathLst>
                <a:path w="8202" h="5488">
                  <a:moveTo>
                    <a:pt x="0" y="5487"/>
                  </a:moveTo>
                  <a:lnTo>
                    <a:pt x="0" y="5487"/>
                  </a:lnTo>
                  <a:lnTo>
                    <a:pt x="8201" y="5487"/>
                  </a:lnTo>
                  <a:lnTo>
                    <a:pt x="4076" y="431"/>
                  </a:lnTo>
                  <a:lnTo>
                    <a:pt x="2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08"/>
            <p:cNvSpPr/>
            <p:nvPr>
              <p:custDataLst>
                <p:tags r:id="rId225"/>
              </p:custDataLst>
            </p:nvPr>
          </p:nvSpPr>
          <p:spPr>
            <a:xfrm>
              <a:off x="2571750" y="6600825"/>
              <a:ext cx="44436" cy="84998"/>
            </a:xfrm>
            <a:custGeom>
              <a:avLst/>
              <a:gdLst/>
              <a:ahLst/>
              <a:cxnLst/>
              <a:rect l="0" t="0" r="0" b="0"/>
              <a:pathLst>
                <a:path w="44436" h="84998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5"/>
                  </a:lnTo>
                  <a:lnTo>
                    <a:pt x="8937" y="5449"/>
                  </a:lnTo>
                  <a:lnTo>
                    <a:pt x="5958" y="9982"/>
                  </a:lnTo>
                  <a:lnTo>
                    <a:pt x="1177" y="37250"/>
                  </a:lnTo>
                  <a:lnTo>
                    <a:pt x="1581" y="50423"/>
                  </a:lnTo>
                  <a:lnTo>
                    <a:pt x="7759" y="68680"/>
                  </a:lnTo>
                  <a:lnTo>
                    <a:pt x="13326" y="77443"/>
                  </a:lnTo>
                  <a:lnTo>
                    <a:pt x="19328" y="82044"/>
                  </a:lnTo>
                  <a:lnTo>
                    <a:pt x="26582" y="84089"/>
                  </a:lnTo>
                  <a:lnTo>
                    <a:pt x="36861" y="84997"/>
                  </a:lnTo>
                  <a:lnTo>
                    <a:pt x="40449" y="84182"/>
                  </a:lnTo>
                  <a:lnTo>
                    <a:pt x="42841" y="82579"/>
                  </a:lnTo>
                  <a:lnTo>
                    <a:pt x="44435" y="80452"/>
                  </a:lnTo>
                  <a:lnTo>
                    <a:pt x="43385" y="69623"/>
                  </a:lnTo>
                  <a:lnTo>
                    <a:pt x="31192" y="29825"/>
                  </a:lnTo>
                  <a:lnTo>
                    <a:pt x="25152" y="192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09"/>
            <p:cNvSpPr/>
            <p:nvPr>
              <p:custDataLst>
                <p:tags r:id="rId226"/>
              </p:custDataLst>
            </p:nvPr>
          </p:nvSpPr>
          <p:spPr>
            <a:xfrm>
              <a:off x="2400300" y="6461384"/>
              <a:ext cx="152401" cy="219855"/>
            </a:xfrm>
            <a:custGeom>
              <a:avLst/>
              <a:gdLst/>
              <a:ahLst/>
              <a:cxnLst/>
              <a:rect l="0" t="0" r="0" b="0"/>
              <a:pathLst>
                <a:path w="152401" h="219855">
                  <a:moveTo>
                    <a:pt x="0" y="34666"/>
                  </a:moveTo>
                  <a:lnTo>
                    <a:pt x="0" y="34666"/>
                  </a:lnTo>
                  <a:lnTo>
                    <a:pt x="6546" y="19456"/>
                  </a:lnTo>
                  <a:lnTo>
                    <a:pt x="9701" y="4290"/>
                  </a:lnTo>
                  <a:lnTo>
                    <a:pt x="11759" y="1715"/>
                  </a:lnTo>
                  <a:lnTo>
                    <a:pt x="14189" y="0"/>
                  </a:lnTo>
                  <a:lnTo>
                    <a:pt x="15809" y="2030"/>
                  </a:lnTo>
                  <a:lnTo>
                    <a:pt x="25312" y="46564"/>
                  </a:lnTo>
                  <a:lnTo>
                    <a:pt x="27930" y="87268"/>
                  </a:lnTo>
                  <a:lnTo>
                    <a:pt x="33504" y="131487"/>
                  </a:lnTo>
                  <a:lnTo>
                    <a:pt x="36738" y="175773"/>
                  </a:lnTo>
                  <a:lnTo>
                    <a:pt x="37980" y="219854"/>
                  </a:lnTo>
                  <a:lnTo>
                    <a:pt x="36962" y="218449"/>
                  </a:lnTo>
                  <a:lnTo>
                    <a:pt x="15707" y="171114"/>
                  </a:lnTo>
                  <a:lnTo>
                    <a:pt x="1867" y="151398"/>
                  </a:lnTo>
                  <a:lnTo>
                    <a:pt x="3361" y="149530"/>
                  </a:lnTo>
                  <a:lnTo>
                    <a:pt x="14519" y="142900"/>
                  </a:lnTo>
                  <a:lnTo>
                    <a:pt x="58743" y="126460"/>
                  </a:lnTo>
                  <a:lnTo>
                    <a:pt x="103926" y="96652"/>
                  </a:lnTo>
                  <a:lnTo>
                    <a:pt x="134114" y="58154"/>
                  </a:lnTo>
                  <a:lnTo>
                    <a:pt x="147690" y="31741"/>
                  </a:lnTo>
                  <a:lnTo>
                    <a:pt x="151780" y="9886"/>
                  </a:lnTo>
                  <a:lnTo>
                    <a:pt x="152216" y="17329"/>
                  </a:lnTo>
                  <a:lnTo>
                    <a:pt x="144837" y="62735"/>
                  </a:lnTo>
                  <a:lnTo>
                    <a:pt x="143456" y="97310"/>
                  </a:lnTo>
                  <a:lnTo>
                    <a:pt x="152400" y="168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14"/>
          <p:cNvGrpSpPr/>
          <p:nvPr/>
        </p:nvGrpSpPr>
        <p:grpSpPr>
          <a:xfrm>
            <a:off x="3467100" y="5896910"/>
            <a:ext cx="1092697" cy="391905"/>
            <a:chOff x="3467100" y="5896910"/>
            <a:chExt cx="1092697" cy="391905"/>
          </a:xfrm>
        </p:grpSpPr>
        <p:sp>
          <p:nvSpPr>
            <p:cNvPr id="319" name="SMARTInkShape-510"/>
            <p:cNvSpPr/>
            <p:nvPr>
              <p:custDataLst>
                <p:tags r:id="rId214"/>
              </p:custDataLst>
            </p:nvPr>
          </p:nvSpPr>
          <p:spPr>
            <a:xfrm>
              <a:off x="4457700" y="62007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56314" y="25439"/>
                  </a:lnTo>
                  <a:lnTo>
                    <a:pt x="34172" y="507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11"/>
            <p:cNvSpPr/>
            <p:nvPr>
              <p:custDataLst>
                <p:tags r:id="rId215"/>
              </p:custDataLst>
            </p:nvPr>
          </p:nvSpPr>
          <p:spPr>
            <a:xfrm>
              <a:off x="4476750" y="5896910"/>
              <a:ext cx="83047" cy="218141"/>
            </a:xfrm>
            <a:custGeom>
              <a:avLst/>
              <a:gdLst/>
              <a:ahLst/>
              <a:cxnLst/>
              <a:rect l="0" t="0" r="0" b="0"/>
              <a:pathLst>
                <a:path w="83047" h="218141">
                  <a:moveTo>
                    <a:pt x="0" y="37165"/>
                  </a:moveTo>
                  <a:lnTo>
                    <a:pt x="0" y="37165"/>
                  </a:lnTo>
                  <a:lnTo>
                    <a:pt x="0" y="23908"/>
                  </a:lnTo>
                  <a:lnTo>
                    <a:pt x="10113" y="9719"/>
                  </a:lnTo>
                  <a:lnTo>
                    <a:pt x="20723" y="3800"/>
                  </a:lnTo>
                  <a:lnTo>
                    <a:pt x="44780" y="0"/>
                  </a:lnTo>
                  <a:lnTo>
                    <a:pt x="57297" y="5125"/>
                  </a:lnTo>
                  <a:lnTo>
                    <a:pt x="68857" y="14459"/>
                  </a:lnTo>
                  <a:lnTo>
                    <a:pt x="77522" y="25663"/>
                  </a:lnTo>
                  <a:lnTo>
                    <a:pt x="82080" y="40519"/>
                  </a:lnTo>
                  <a:lnTo>
                    <a:pt x="83046" y="57705"/>
                  </a:lnTo>
                  <a:lnTo>
                    <a:pt x="75882" y="101462"/>
                  </a:lnTo>
                  <a:lnTo>
                    <a:pt x="67757" y="130181"/>
                  </a:lnTo>
                  <a:lnTo>
                    <a:pt x="52229" y="159922"/>
                  </a:lnTo>
                  <a:lnTo>
                    <a:pt x="47554" y="174273"/>
                  </a:lnTo>
                  <a:lnTo>
                    <a:pt x="28575" y="21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12"/>
            <p:cNvSpPr/>
            <p:nvPr>
              <p:custDataLst>
                <p:tags r:id="rId216"/>
              </p:custDataLst>
            </p:nvPr>
          </p:nvSpPr>
          <p:spPr>
            <a:xfrm>
              <a:off x="4239018" y="6105525"/>
              <a:ext cx="113908" cy="19051"/>
            </a:xfrm>
            <a:custGeom>
              <a:avLst/>
              <a:gdLst/>
              <a:ahLst/>
              <a:cxnLst/>
              <a:rect l="0" t="0" r="0" b="0"/>
              <a:pathLst>
                <a:path w="113908" h="19051">
                  <a:moveTo>
                    <a:pt x="9132" y="19050"/>
                  </a:moveTo>
                  <a:lnTo>
                    <a:pt x="9132" y="19050"/>
                  </a:lnTo>
                  <a:lnTo>
                    <a:pt x="931" y="19050"/>
                  </a:lnTo>
                  <a:lnTo>
                    <a:pt x="490" y="17992"/>
                  </a:lnTo>
                  <a:lnTo>
                    <a:pt x="0" y="13994"/>
                  </a:lnTo>
                  <a:lnTo>
                    <a:pt x="1986" y="12505"/>
                  </a:lnTo>
                  <a:lnTo>
                    <a:pt x="17010" y="10408"/>
                  </a:lnTo>
                  <a:lnTo>
                    <a:pt x="56118" y="6877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13"/>
            <p:cNvSpPr/>
            <p:nvPr>
              <p:custDataLst>
                <p:tags r:id="rId217"/>
              </p:custDataLst>
            </p:nvPr>
          </p:nvSpPr>
          <p:spPr>
            <a:xfrm>
              <a:off x="4210050" y="6010831"/>
              <a:ext cx="121341" cy="199470"/>
            </a:xfrm>
            <a:custGeom>
              <a:avLst/>
              <a:gdLst/>
              <a:ahLst/>
              <a:cxnLst/>
              <a:rect l="0" t="0" r="0" b="0"/>
              <a:pathLst>
                <a:path w="121341" h="199470">
                  <a:moveTo>
                    <a:pt x="0" y="47069"/>
                  </a:moveTo>
                  <a:lnTo>
                    <a:pt x="0" y="47069"/>
                  </a:lnTo>
                  <a:lnTo>
                    <a:pt x="0" y="33812"/>
                  </a:lnTo>
                  <a:lnTo>
                    <a:pt x="2822" y="27771"/>
                  </a:lnTo>
                  <a:lnTo>
                    <a:pt x="5057" y="24679"/>
                  </a:lnTo>
                  <a:lnTo>
                    <a:pt x="31455" y="12111"/>
                  </a:lnTo>
                  <a:lnTo>
                    <a:pt x="66466" y="1321"/>
                  </a:lnTo>
                  <a:lnTo>
                    <a:pt x="88485" y="0"/>
                  </a:lnTo>
                  <a:lnTo>
                    <a:pt x="100357" y="2514"/>
                  </a:lnTo>
                  <a:lnTo>
                    <a:pt x="105005" y="4664"/>
                  </a:lnTo>
                  <a:lnTo>
                    <a:pt x="112991" y="15522"/>
                  </a:lnTo>
                  <a:lnTo>
                    <a:pt x="119010" y="30932"/>
                  </a:lnTo>
                  <a:lnTo>
                    <a:pt x="121340" y="57458"/>
                  </a:lnTo>
                  <a:lnTo>
                    <a:pt x="115436" y="99276"/>
                  </a:lnTo>
                  <a:lnTo>
                    <a:pt x="96550" y="142922"/>
                  </a:lnTo>
                  <a:lnTo>
                    <a:pt x="76200" y="199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14"/>
            <p:cNvSpPr/>
            <p:nvPr>
              <p:custDataLst>
                <p:tags r:id="rId218"/>
              </p:custDataLst>
            </p:nvPr>
          </p:nvSpPr>
          <p:spPr>
            <a:xfrm>
              <a:off x="4143375" y="614362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7584" y="6545"/>
                  </a:lnTo>
                  <a:lnTo>
                    <a:pt x="6114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15"/>
            <p:cNvSpPr/>
            <p:nvPr>
              <p:custDataLst>
                <p:tags r:id="rId219"/>
              </p:custDataLst>
            </p:nvPr>
          </p:nvSpPr>
          <p:spPr>
            <a:xfrm>
              <a:off x="3964947" y="6059224"/>
              <a:ext cx="98637" cy="106315"/>
            </a:xfrm>
            <a:custGeom>
              <a:avLst/>
              <a:gdLst/>
              <a:ahLst/>
              <a:cxnLst/>
              <a:rect l="0" t="0" r="0" b="0"/>
              <a:pathLst>
                <a:path w="98637" h="106315">
                  <a:moveTo>
                    <a:pt x="92703" y="8201"/>
                  </a:moveTo>
                  <a:lnTo>
                    <a:pt x="92703" y="8201"/>
                  </a:lnTo>
                  <a:lnTo>
                    <a:pt x="77495" y="1656"/>
                  </a:lnTo>
                  <a:lnTo>
                    <a:pt x="66188" y="0"/>
                  </a:lnTo>
                  <a:lnTo>
                    <a:pt x="42866" y="4125"/>
                  </a:lnTo>
                  <a:lnTo>
                    <a:pt x="27867" y="14856"/>
                  </a:lnTo>
                  <a:lnTo>
                    <a:pt x="6048" y="42560"/>
                  </a:lnTo>
                  <a:lnTo>
                    <a:pt x="0" y="67064"/>
                  </a:lnTo>
                  <a:lnTo>
                    <a:pt x="4229" y="82341"/>
                  </a:lnTo>
                  <a:lnTo>
                    <a:pt x="13164" y="95126"/>
                  </a:lnTo>
                  <a:lnTo>
                    <a:pt x="24191" y="104337"/>
                  </a:lnTo>
                  <a:lnTo>
                    <a:pt x="41792" y="106314"/>
                  </a:lnTo>
                  <a:lnTo>
                    <a:pt x="52413" y="105359"/>
                  </a:lnTo>
                  <a:lnTo>
                    <a:pt x="67035" y="98656"/>
                  </a:lnTo>
                  <a:lnTo>
                    <a:pt x="94144" y="72128"/>
                  </a:lnTo>
                  <a:lnTo>
                    <a:pt x="98636" y="63777"/>
                  </a:lnTo>
                  <a:lnTo>
                    <a:pt x="97809" y="50894"/>
                  </a:lnTo>
                  <a:lnTo>
                    <a:pt x="92856" y="35642"/>
                  </a:lnTo>
                  <a:lnTo>
                    <a:pt x="83599" y="21808"/>
                  </a:lnTo>
                  <a:lnTo>
                    <a:pt x="72429" y="14249"/>
                  </a:lnTo>
                  <a:lnTo>
                    <a:pt x="45078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16"/>
            <p:cNvSpPr/>
            <p:nvPr>
              <p:custDataLst>
                <p:tags r:id="rId220"/>
              </p:custDataLst>
            </p:nvPr>
          </p:nvSpPr>
          <p:spPr>
            <a:xfrm>
              <a:off x="3732246" y="6143625"/>
              <a:ext cx="106330" cy="26468"/>
            </a:xfrm>
            <a:custGeom>
              <a:avLst/>
              <a:gdLst/>
              <a:ahLst/>
              <a:cxnLst/>
              <a:rect l="0" t="0" r="0" b="0"/>
              <a:pathLst>
                <a:path w="106330" h="26468">
                  <a:moveTo>
                    <a:pt x="30129" y="0"/>
                  </a:moveTo>
                  <a:lnTo>
                    <a:pt x="30129" y="0"/>
                  </a:lnTo>
                  <a:lnTo>
                    <a:pt x="9407" y="17900"/>
                  </a:lnTo>
                  <a:lnTo>
                    <a:pt x="811" y="23831"/>
                  </a:lnTo>
                  <a:lnTo>
                    <a:pt x="0" y="25412"/>
                  </a:lnTo>
                  <a:lnTo>
                    <a:pt x="518" y="26467"/>
                  </a:lnTo>
                  <a:lnTo>
                    <a:pt x="48117" y="13263"/>
                  </a:lnTo>
                  <a:lnTo>
                    <a:pt x="92508" y="3307"/>
                  </a:lnTo>
                  <a:lnTo>
                    <a:pt x="106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17"/>
            <p:cNvSpPr/>
            <p:nvPr>
              <p:custDataLst>
                <p:tags r:id="rId221"/>
              </p:custDataLst>
            </p:nvPr>
          </p:nvSpPr>
          <p:spPr>
            <a:xfrm>
              <a:off x="3705225" y="60864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5988" y="0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18"/>
            <p:cNvSpPr/>
            <p:nvPr>
              <p:custDataLst>
                <p:tags r:id="rId222"/>
              </p:custDataLst>
            </p:nvPr>
          </p:nvSpPr>
          <p:spPr>
            <a:xfrm>
              <a:off x="3467100" y="6064599"/>
              <a:ext cx="91187" cy="224216"/>
            </a:xfrm>
            <a:custGeom>
              <a:avLst/>
              <a:gdLst/>
              <a:ahLst/>
              <a:cxnLst/>
              <a:rect l="0" t="0" r="0" b="0"/>
              <a:pathLst>
                <a:path w="91187" h="224216">
                  <a:moveTo>
                    <a:pt x="19050" y="31401"/>
                  </a:moveTo>
                  <a:lnTo>
                    <a:pt x="19050" y="31401"/>
                  </a:lnTo>
                  <a:lnTo>
                    <a:pt x="13993" y="36457"/>
                  </a:lnTo>
                  <a:lnTo>
                    <a:pt x="11511" y="44584"/>
                  </a:lnTo>
                  <a:lnTo>
                    <a:pt x="9787" y="88366"/>
                  </a:lnTo>
                  <a:lnTo>
                    <a:pt x="9603" y="124362"/>
                  </a:lnTo>
                  <a:lnTo>
                    <a:pt x="9540" y="168807"/>
                  </a:lnTo>
                  <a:lnTo>
                    <a:pt x="9527" y="210793"/>
                  </a:lnTo>
                  <a:lnTo>
                    <a:pt x="9525" y="224215"/>
                  </a:lnTo>
                  <a:lnTo>
                    <a:pt x="9525" y="223444"/>
                  </a:lnTo>
                  <a:lnTo>
                    <a:pt x="4468" y="217302"/>
                  </a:lnTo>
                  <a:lnTo>
                    <a:pt x="393" y="169891"/>
                  </a:lnTo>
                  <a:lnTo>
                    <a:pt x="117" y="134289"/>
                  </a:lnTo>
                  <a:lnTo>
                    <a:pt x="34" y="95282"/>
                  </a:lnTo>
                  <a:lnTo>
                    <a:pt x="7544" y="49352"/>
                  </a:lnTo>
                  <a:lnTo>
                    <a:pt x="8204" y="40193"/>
                  </a:lnTo>
                  <a:lnTo>
                    <a:pt x="14582" y="24372"/>
                  </a:lnTo>
                  <a:lnTo>
                    <a:pt x="19246" y="17191"/>
                  </a:lnTo>
                  <a:lnTo>
                    <a:pt x="32896" y="6388"/>
                  </a:lnTo>
                  <a:lnTo>
                    <a:pt x="40980" y="2026"/>
                  </a:lnTo>
                  <a:lnTo>
                    <a:pt x="58430" y="0"/>
                  </a:lnTo>
                  <a:lnTo>
                    <a:pt x="67528" y="942"/>
                  </a:lnTo>
                  <a:lnTo>
                    <a:pt x="74652" y="3687"/>
                  </a:lnTo>
                  <a:lnTo>
                    <a:pt x="85390" y="12381"/>
                  </a:lnTo>
                  <a:lnTo>
                    <a:pt x="90868" y="31767"/>
                  </a:lnTo>
                  <a:lnTo>
                    <a:pt x="91186" y="54846"/>
                  </a:lnTo>
                  <a:lnTo>
                    <a:pt x="79464" y="80799"/>
                  </a:lnTo>
                  <a:lnTo>
                    <a:pt x="63644" y="104952"/>
                  </a:lnTo>
                  <a:lnTo>
                    <a:pt x="55450" y="111714"/>
                  </a:lnTo>
                  <a:lnTo>
                    <a:pt x="34774" y="115523"/>
                  </a:lnTo>
                  <a:lnTo>
                    <a:pt x="0" y="117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9" name="SMARTInkShape-519"/>
          <p:cNvSpPr/>
          <p:nvPr>
            <p:custDataLst>
              <p:tags r:id="rId1"/>
            </p:custDataLst>
          </p:nvPr>
        </p:nvSpPr>
        <p:spPr>
          <a:xfrm>
            <a:off x="2631182" y="5963974"/>
            <a:ext cx="331094" cy="220830"/>
          </a:xfrm>
          <a:custGeom>
            <a:avLst/>
            <a:gdLst/>
            <a:ahLst/>
            <a:cxnLst/>
            <a:rect l="0" t="0" r="0" b="0"/>
            <a:pathLst>
              <a:path w="331094" h="220830">
                <a:moveTo>
                  <a:pt x="64393" y="8201"/>
                </a:moveTo>
                <a:lnTo>
                  <a:pt x="64393" y="8201"/>
                </a:lnTo>
                <a:lnTo>
                  <a:pt x="64393" y="0"/>
                </a:lnTo>
                <a:lnTo>
                  <a:pt x="69449" y="9182"/>
                </a:lnTo>
                <a:lnTo>
                  <a:pt x="72594" y="35420"/>
                </a:lnTo>
                <a:lnTo>
                  <a:pt x="67111" y="74608"/>
                </a:lnTo>
                <a:lnTo>
                  <a:pt x="64930" y="115746"/>
                </a:lnTo>
                <a:lnTo>
                  <a:pt x="64552" y="151896"/>
                </a:lnTo>
                <a:lnTo>
                  <a:pt x="64407" y="199087"/>
                </a:lnTo>
                <a:lnTo>
                  <a:pt x="64396" y="219120"/>
                </a:lnTo>
                <a:lnTo>
                  <a:pt x="65453" y="220781"/>
                </a:lnTo>
                <a:lnTo>
                  <a:pt x="67216" y="220829"/>
                </a:lnTo>
                <a:lnTo>
                  <a:pt x="69450" y="219802"/>
                </a:lnTo>
                <a:lnTo>
                  <a:pt x="69881" y="217002"/>
                </a:lnTo>
                <a:lnTo>
                  <a:pt x="67538" y="208246"/>
                </a:lnTo>
                <a:lnTo>
                  <a:pt x="46907" y="168875"/>
                </a:lnTo>
                <a:lnTo>
                  <a:pt x="39688" y="153694"/>
                </a:lnTo>
                <a:lnTo>
                  <a:pt x="18153" y="133038"/>
                </a:lnTo>
                <a:lnTo>
                  <a:pt x="9270" y="127184"/>
                </a:lnTo>
                <a:lnTo>
                  <a:pt x="5419" y="125623"/>
                </a:lnTo>
                <a:lnTo>
                  <a:pt x="2852" y="123524"/>
                </a:lnTo>
                <a:lnTo>
                  <a:pt x="0" y="118370"/>
                </a:lnTo>
                <a:lnTo>
                  <a:pt x="2414" y="115514"/>
                </a:lnTo>
                <a:lnTo>
                  <a:pt x="45533" y="97045"/>
                </a:lnTo>
                <a:lnTo>
                  <a:pt x="66684" y="86501"/>
                </a:lnTo>
                <a:lnTo>
                  <a:pt x="106649" y="59882"/>
                </a:lnTo>
                <a:lnTo>
                  <a:pt x="146916" y="38970"/>
                </a:lnTo>
                <a:lnTo>
                  <a:pt x="174297" y="22550"/>
                </a:lnTo>
                <a:lnTo>
                  <a:pt x="178937" y="20942"/>
                </a:lnTo>
                <a:lnTo>
                  <a:pt x="182031" y="20929"/>
                </a:lnTo>
                <a:lnTo>
                  <a:pt x="184093" y="21978"/>
                </a:lnTo>
                <a:lnTo>
                  <a:pt x="185468" y="23735"/>
                </a:lnTo>
                <a:lnTo>
                  <a:pt x="187403" y="41379"/>
                </a:lnTo>
                <a:lnTo>
                  <a:pt x="181511" y="81274"/>
                </a:lnTo>
                <a:lnTo>
                  <a:pt x="177411" y="106875"/>
                </a:lnTo>
                <a:lnTo>
                  <a:pt x="160958" y="152379"/>
                </a:lnTo>
                <a:lnTo>
                  <a:pt x="150487" y="197422"/>
                </a:lnTo>
                <a:lnTo>
                  <a:pt x="148248" y="201023"/>
                </a:lnTo>
                <a:lnTo>
                  <a:pt x="145696" y="203424"/>
                </a:lnTo>
                <a:lnTo>
                  <a:pt x="143995" y="203966"/>
                </a:lnTo>
                <a:lnTo>
                  <a:pt x="142861" y="203270"/>
                </a:lnTo>
                <a:lnTo>
                  <a:pt x="142105" y="201747"/>
                </a:lnTo>
                <a:lnTo>
                  <a:pt x="153983" y="167396"/>
                </a:lnTo>
                <a:lnTo>
                  <a:pt x="162772" y="155508"/>
                </a:lnTo>
                <a:lnTo>
                  <a:pt x="180605" y="139252"/>
                </a:lnTo>
                <a:lnTo>
                  <a:pt x="184201" y="138959"/>
                </a:lnTo>
                <a:lnTo>
                  <a:pt x="187656" y="140882"/>
                </a:lnTo>
                <a:lnTo>
                  <a:pt x="200807" y="154119"/>
                </a:lnTo>
                <a:lnTo>
                  <a:pt x="204397" y="166187"/>
                </a:lnTo>
                <a:lnTo>
                  <a:pt x="209239" y="188009"/>
                </a:lnTo>
                <a:lnTo>
                  <a:pt x="216857" y="212109"/>
                </a:lnTo>
                <a:lnTo>
                  <a:pt x="218952" y="213990"/>
                </a:lnTo>
                <a:lnTo>
                  <a:pt x="221407" y="215244"/>
                </a:lnTo>
                <a:lnTo>
                  <a:pt x="229780" y="213814"/>
                </a:lnTo>
                <a:lnTo>
                  <a:pt x="243572" y="207060"/>
                </a:lnTo>
                <a:lnTo>
                  <a:pt x="266494" y="191139"/>
                </a:lnTo>
                <a:lnTo>
                  <a:pt x="273853" y="176234"/>
                </a:lnTo>
                <a:lnTo>
                  <a:pt x="283075" y="168255"/>
                </a:lnTo>
                <a:lnTo>
                  <a:pt x="288585" y="155536"/>
                </a:lnTo>
                <a:lnTo>
                  <a:pt x="292122" y="131615"/>
                </a:lnTo>
                <a:lnTo>
                  <a:pt x="290296" y="128576"/>
                </a:lnTo>
                <a:lnTo>
                  <a:pt x="286962" y="126552"/>
                </a:lnTo>
                <a:lnTo>
                  <a:pt x="282622" y="125202"/>
                </a:lnTo>
                <a:lnTo>
                  <a:pt x="279729" y="125360"/>
                </a:lnTo>
                <a:lnTo>
                  <a:pt x="277800" y="126524"/>
                </a:lnTo>
                <a:lnTo>
                  <a:pt x="250263" y="157759"/>
                </a:lnTo>
                <a:lnTo>
                  <a:pt x="247544" y="168509"/>
                </a:lnTo>
                <a:lnTo>
                  <a:pt x="251979" y="183166"/>
                </a:lnTo>
                <a:lnTo>
                  <a:pt x="256125" y="191520"/>
                </a:lnTo>
                <a:lnTo>
                  <a:pt x="269199" y="203623"/>
                </a:lnTo>
                <a:lnTo>
                  <a:pt x="283476" y="210413"/>
                </a:lnTo>
                <a:lnTo>
                  <a:pt x="288765" y="210743"/>
                </a:lnTo>
                <a:lnTo>
                  <a:pt x="331093" y="2082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116"/>
          <p:cNvGrpSpPr/>
          <p:nvPr/>
        </p:nvGrpSpPr>
        <p:grpSpPr>
          <a:xfrm>
            <a:off x="1908040" y="5991225"/>
            <a:ext cx="273186" cy="238126"/>
            <a:chOff x="1908040" y="5991225"/>
            <a:chExt cx="273186" cy="238126"/>
          </a:xfrm>
        </p:grpSpPr>
        <p:sp>
          <p:nvSpPr>
            <p:cNvPr id="330" name="SMARTInkShape-520"/>
            <p:cNvSpPr/>
            <p:nvPr>
              <p:custDataLst>
                <p:tags r:id="rId210"/>
              </p:custDataLst>
            </p:nvPr>
          </p:nvSpPr>
          <p:spPr>
            <a:xfrm>
              <a:off x="2124779" y="6119349"/>
              <a:ext cx="56447" cy="110002"/>
            </a:xfrm>
            <a:custGeom>
              <a:avLst/>
              <a:gdLst/>
              <a:ahLst/>
              <a:cxnLst/>
              <a:rect l="0" t="0" r="0" b="0"/>
              <a:pathLst>
                <a:path w="56447" h="110002">
                  <a:moveTo>
                    <a:pt x="56446" y="14751"/>
                  </a:moveTo>
                  <a:lnTo>
                    <a:pt x="56446" y="14751"/>
                  </a:lnTo>
                  <a:lnTo>
                    <a:pt x="51390" y="9695"/>
                  </a:lnTo>
                  <a:lnTo>
                    <a:pt x="43263" y="7212"/>
                  </a:lnTo>
                  <a:lnTo>
                    <a:pt x="26787" y="2992"/>
                  </a:lnTo>
                  <a:lnTo>
                    <a:pt x="20798" y="562"/>
                  </a:lnTo>
                  <a:lnTo>
                    <a:pt x="15748" y="0"/>
                  </a:lnTo>
                  <a:lnTo>
                    <a:pt x="1672" y="4329"/>
                  </a:lnTo>
                  <a:lnTo>
                    <a:pt x="880" y="5686"/>
                  </a:lnTo>
                  <a:lnTo>
                    <a:pt x="0" y="10018"/>
                  </a:lnTo>
                  <a:lnTo>
                    <a:pt x="4561" y="23461"/>
                  </a:lnTo>
                  <a:lnTo>
                    <a:pt x="16642" y="40422"/>
                  </a:lnTo>
                  <a:lnTo>
                    <a:pt x="49720" y="82854"/>
                  </a:lnTo>
                  <a:lnTo>
                    <a:pt x="50904" y="87669"/>
                  </a:lnTo>
                  <a:lnTo>
                    <a:pt x="49397" y="98664"/>
                  </a:lnTo>
                  <a:lnTo>
                    <a:pt x="47513" y="102444"/>
                  </a:lnTo>
                  <a:lnTo>
                    <a:pt x="45199" y="104963"/>
                  </a:lnTo>
                  <a:lnTo>
                    <a:pt x="42598" y="106643"/>
                  </a:lnTo>
                  <a:lnTo>
                    <a:pt x="18346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21"/>
            <p:cNvSpPr/>
            <p:nvPr>
              <p:custDataLst>
                <p:tags r:id="rId211"/>
              </p:custDataLst>
            </p:nvPr>
          </p:nvSpPr>
          <p:spPr>
            <a:xfrm>
              <a:off x="1914525" y="6172200"/>
              <a:ext cx="152401" cy="33632"/>
            </a:xfrm>
            <a:custGeom>
              <a:avLst/>
              <a:gdLst/>
              <a:ahLst/>
              <a:cxnLst/>
              <a:rect l="0" t="0" r="0" b="0"/>
              <a:pathLst>
                <a:path w="152401" h="33632">
                  <a:moveTo>
                    <a:pt x="0" y="28575"/>
                  </a:moveTo>
                  <a:lnTo>
                    <a:pt x="0" y="28575"/>
                  </a:lnTo>
                  <a:lnTo>
                    <a:pt x="10113" y="33631"/>
                  </a:lnTo>
                  <a:lnTo>
                    <a:pt x="23545" y="33291"/>
                  </a:lnTo>
                  <a:lnTo>
                    <a:pt x="63094" y="24450"/>
                  </a:lnTo>
                  <a:lnTo>
                    <a:pt x="108497" y="1251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22"/>
            <p:cNvSpPr/>
            <p:nvPr>
              <p:custDataLst>
                <p:tags r:id="rId212"/>
              </p:custDataLst>
            </p:nvPr>
          </p:nvSpPr>
          <p:spPr>
            <a:xfrm>
              <a:off x="1908040" y="6010275"/>
              <a:ext cx="177936" cy="66676"/>
            </a:xfrm>
            <a:custGeom>
              <a:avLst/>
              <a:gdLst/>
              <a:ahLst/>
              <a:cxnLst/>
              <a:rect l="0" t="0" r="0" b="0"/>
              <a:pathLst>
                <a:path w="177936" h="66676">
                  <a:moveTo>
                    <a:pt x="25535" y="66675"/>
                  </a:moveTo>
                  <a:lnTo>
                    <a:pt x="25535" y="66675"/>
                  </a:lnTo>
                  <a:lnTo>
                    <a:pt x="20479" y="61619"/>
                  </a:lnTo>
                  <a:lnTo>
                    <a:pt x="12352" y="59136"/>
                  </a:lnTo>
                  <a:lnTo>
                    <a:pt x="7221" y="58474"/>
                  </a:lnTo>
                  <a:lnTo>
                    <a:pt x="3801" y="55916"/>
                  </a:lnTo>
                  <a:lnTo>
                    <a:pt x="0" y="47429"/>
                  </a:lnTo>
                  <a:lnTo>
                    <a:pt x="1104" y="44319"/>
                  </a:lnTo>
                  <a:lnTo>
                    <a:pt x="3956" y="42247"/>
                  </a:lnTo>
                  <a:lnTo>
                    <a:pt x="50020" y="21941"/>
                  </a:lnTo>
                  <a:lnTo>
                    <a:pt x="91363" y="12017"/>
                  </a:lnTo>
                  <a:lnTo>
                    <a:pt x="134650" y="2688"/>
                  </a:lnTo>
                  <a:lnTo>
                    <a:pt x="17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23"/>
            <p:cNvSpPr/>
            <p:nvPr>
              <p:custDataLst>
                <p:tags r:id="rId213"/>
              </p:custDataLst>
            </p:nvPr>
          </p:nvSpPr>
          <p:spPr>
            <a:xfrm>
              <a:off x="1990725" y="599122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1058" y="40718"/>
                  </a:lnTo>
                  <a:lnTo>
                    <a:pt x="8201" y="81014"/>
                  </a:lnTo>
                  <a:lnTo>
                    <a:pt x="9263" y="121797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117"/>
          <p:cNvGrpSpPr/>
          <p:nvPr/>
        </p:nvGrpSpPr>
        <p:grpSpPr>
          <a:xfrm>
            <a:off x="1043574" y="5962650"/>
            <a:ext cx="451852" cy="309145"/>
            <a:chOff x="1043574" y="5962650"/>
            <a:chExt cx="451852" cy="309145"/>
          </a:xfrm>
        </p:grpSpPr>
        <p:sp>
          <p:nvSpPr>
            <p:cNvPr id="335" name="SMARTInkShape-524"/>
            <p:cNvSpPr/>
            <p:nvPr>
              <p:custDataLst>
                <p:tags r:id="rId204"/>
              </p:custDataLst>
            </p:nvPr>
          </p:nvSpPr>
          <p:spPr>
            <a:xfrm>
              <a:off x="1485900" y="6200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25"/>
            <p:cNvSpPr/>
            <p:nvPr>
              <p:custDataLst>
                <p:tags r:id="rId205"/>
              </p:custDataLst>
            </p:nvPr>
          </p:nvSpPr>
          <p:spPr>
            <a:xfrm>
              <a:off x="1476375" y="60864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8689" y="5645"/>
                  </a:lnTo>
                  <a:lnTo>
                    <a:pt x="3862" y="1415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26"/>
            <p:cNvSpPr/>
            <p:nvPr>
              <p:custDataLst>
                <p:tags r:id="rId206"/>
              </p:custDataLst>
            </p:nvPr>
          </p:nvSpPr>
          <p:spPr>
            <a:xfrm>
              <a:off x="1182200" y="6219825"/>
              <a:ext cx="179876" cy="51970"/>
            </a:xfrm>
            <a:custGeom>
              <a:avLst/>
              <a:gdLst/>
              <a:ahLst/>
              <a:cxnLst/>
              <a:rect l="0" t="0" r="0" b="0"/>
              <a:pathLst>
                <a:path w="179876" h="51970">
                  <a:moveTo>
                    <a:pt x="56050" y="28575"/>
                  </a:moveTo>
                  <a:lnTo>
                    <a:pt x="56050" y="28575"/>
                  </a:lnTo>
                  <a:lnTo>
                    <a:pt x="8518" y="47873"/>
                  </a:lnTo>
                  <a:lnTo>
                    <a:pt x="0" y="51969"/>
                  </a:lnTo>
                  <a:lnTo>
                    <a:pt x="9221" y="48324"/>
                  </a:lnTo>
                  <a:lnTo>
                    <a:pt x="52013" y="37611"/>
                  </a:lnTo>
                  <a:lnTo>
                    <a:pt x="95776" y="25608"/>
                  </a:lnTo>
                  <a:lnTo>
                    <a:pt x="142802" y="7646"/>
                  </a:lnTo>
                  <a:lnTo>
                    <a:pt x="179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27"/>
            <p:cNvSpPr/>
            <p:nvPr>
              <p:custDataLst>
                <p:tags r:id="rId207"/>
              </p:custDataLst>
            </p:nvPr>
          </p:nvSpPr>
          <p:spPr>
            <a:xfrm>
              <a:off x="1093594" y="6210300"/>
              <a:ext cx="201807" cy="33240"/>
            </a:xfrm>
            <a:custGeom>
              <a:avLst/>
              <a:gdLst/>
              <a:ahLst/>
              <a:cxnLst/>
              <a:rect l="0" t="0" r="0" b="0"/>
              <a:pathLst>
                <a:path w="201807" h="33240">
                  <a:moveTo>
                    <a:pt x="30356" y="19050"/>
                  </a:moveTo>
                  <a:lnTo>
                    <a:pt x="30356" y="19050"/>
                  </a:lnTo>
                  <a:lnTo>
                    <a:pt x="697" y="27251"/>
                  </a:lnTo>
                  <a:lnTo>
                    <a:pt x="0" y="28751"/>
                  </a:lnTo>
                  <a:lnTo>
                    <a:pt x="1652" y="30809"/>
                  </a:lnTo>
                  <a:lnTo>
                    <a:pt x="4870" y="33239"/>
                  </a:lnTo>
                  <a:lnTo>
                    <a:pt x="16912" y="33116"/>
                  </a:lnTo>
                  <a:lnTo>
                    <a:pt x="59515" y="26152"/>
                  </a:lnTo>
                  <a:lnTo>
                    <a:pt x="100026" y="18332"/>
                  </a:lnTo>
                  <a:lnTo>
                    <a:pt x="145953" y="11265"/>
                  </a:lnTo>
                  <a:lnTo>
                    <a:pt x="201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528"/>
            <p:cNvSpPr/>
            <p:nvPr>
              <p:custDataLst>
                <p:tags r:id="rId208"/>
              </p:custDataLst>
            </p:nvPr>
          </p:nvSpPr>
          <p:spPr>
            <a:xfrm>
              <a:off x="1206214" y="6090512"/>
              <a:ext cx="155862" cy="99131"/>
            </a:xfrm>
            <a:custGeom>
              <a:avLst/>
              <a:gdLst/>
              <a:ahLst/>
              <a:cxnLst/>
              <a:rect l="0" t="0" r="0" b="0"/>
              <a:pathLst>
                <a:path w="155862" h="99131">
                  <a:moveTo>
                    <a:pt x="32036" y="5488"/>
                  </a:moveTo>
                  <a:lnTo>
                    <a:pt x="32036" y="5488"/>
                  </a:lnTo>
                  <a:lnTo>
                    <a:pt x="26979" y="5488"/>
                  </a:lnTo>
                  <a:lnTo>
                    <a:pt x="9243" y="0"/>
                  </a:lnTo>
                  <a:lnTo>
                    <a:pt x="1445" y="2344"/>
                  </a:lnTo>
                  <a:lnTo>
                    <a:pt x="0" y="3392"/>
                  </a:lnTo>
                  <a:lnTo>
                    <a:pt x="96" y="4091"/>
                  </a:lnTo>
                  <a:lnTo>
                    <a:pt x="1217" y="4557"/>
                  </a:lnTo>
                  <a:lnTo>
                    <a:pt x="30210" y="27572"/>
                  </a:lnTo>
                  <a:lnTo>
                    <a:pt x="33994" y="32910"/>
                  </a:lnTo>
                  <a:lnTo>
                    <a:pt x="39319" y="55593"/>
                  </a:lnTo>
                  <a:lnTo>
                    <a:pt x="35840" y="82422"/>
                  </a:lnTo>
                  <a:lnTo>
                    <a:pt x="32455" y="88528"/>
                  </a:lnTo>
                  <a:lnTo>
                    <a:pt x="28082" y="92598"/>
                  </a:lnTo>
                  <a:lnTo>
                    <a:pt x="14637" y="98327"/>
                  </a:lnTo>
                  <a:lnTo>
                    <a:pt x="10911" y="99130"/>
                  </a:lnTo>
                  <a:lnTo>
                    <a:pt x="8428" y="98608"/>
                  </a:lnTo>
                  <a:lnTo>
                    <a:pt x="6772" y="97201"/>
                  </a:lnTo>
                  <a:lnTo>
                    <a:pt x="4933" y="92816"/>
                  </a:lnTo>
                  <a:lnTo>
                    <a:pt x="4115" y="87339"/>
                  </a:lnTo>
                  <a:lnTo>
                    <a:pt x="9396" y="78555"/>
                  </a:lnTo>
                  <a:lnTo>
                    <a:pt x="51829" y="33393"/>
                  </a:lnTo>
                  <a:lnTo>
                    <a:pt x="82322" y="2831"/>
                  </a:lnTo>
                  <a:lnTo>
                    <a:pt x="84610" y="1600"/>
                  </a:lnTo>
                  <a:lnTo>
                    <a:pt x="86135" y="1837"/>
                  </a:lnTo>
                  <a:lnTo>
                    <a:pt x="87152" y="3054"/>
                  </a:lnTo>
                  <a:lnTo>
                    <a:pt x="85460" y="10051"/>
                  </a:lnTo>
                  <a:lnTo>
                    <a:pt x="81379" y="23068"/>
                  </a:lnTo>
                  <a:lnTo>
                    <a:pt x="80806" y="26733"/>
                  </a:lnTo>
                  <a:lnTo>
                    <a:pt x="85057" y="47061"/>
                  </a:lnTo>
                  <a:lnTo>
                    <a:pt x="93019" y="63079"/>
                  </a:lnTo>
                  <a:lnTo>
                    <a:pt x="98091" y="66107"/>
                  </a:lnTo>
                  <a:lnTo>
                    <a:pt x="120400" y="70369"/>
                  </a:lnTo>
                  <a:lnTo>
                    <a:pt x="155861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529"/>
            <p:cNvSpPr/>
            <p:nvPr>
              <p:custDataLst>
                <p:tags r:id="rId209"/>
              </p:custDataLst>
            </p:nvPr>
          </p:nvSpPr>
          <p:spPr>
            <a:xfrm>
              <a:off x="1043574" y="5962650"/>
              <a:ext cx="154640" cy="246571"/>
            </a:xfrm>
            <a:custGeom>
              <a:avLst/>
              <a:gdLst/>
              <a:ahLst/>
              <a:cxnLst/>
              <a:rect l="0" t="0" r="0" b="0"/>
              <a:pathLst>
                <a:path w="154640" h="246571">
                  <a:moveTo>
                    <a:pt x="23226" y="0"/>
                  </a:moveTo>
                  <a:lnTo>
                    <a:pt x="23226" y="0"/>
                  </a:lnTo>
                  <a:lnTo>
                    <a:pt x="6824" y="8201"/>
                  </a:lnTo>
                  <a:lnTo>
                    <a:pt x="5941" y="9701"/>
                  </a:lnTo>
                  <a:lnTo>
                    <a:pt x="4525" y="19712"/>
                  </a:lnTo>
                  <a:lnTo>
                    <a:pt x="4409" y="22666"/>
                  </a:lnTo>
                  <a:lnTo>
                    <a:pt x="9924" y="31593"/>
                  </a:lnTo>
                  <a:lnTo>
                    <a:pt x="14358" y="36937"/>
                  </a:lnTo>
                  <a:lnTo>
                    <a:pt x="35768" y="49514"/>
                  </a:lnTo>
                  <a:lnTo>
                    <a:pt x="62220" y="54888"/>
                  </a:lnTo>
                  <a:lnTo>
                    <a:pt x="100279" y="51422"/>
                  </a:lnTo>
                  <a:lnTo>
                    <a:pt x="145073" y="45303"/>
                  </a:lnTo>
                  <a:lnTo>
                    <a:pt x="152082" y="42902"/>
                  </a:lnTo>
                  <a:lnTo>
                    <a:pt x="154639" y="40243"/>
                  </a:lnTo>
                  <a:lnTo>
                    <a:pt x="154226" y="37412"/>
                  </a:lnTo>
                  <a:lnTo>
                    <a:pt x="151834" y="34466"/>
                  </a:lnTo>
                  <a:lnTo>
                    <a:pt x="149181" y="33561"/>
                  </a:lnTo>
                  <a:lnTo>
                    <a:pt x="146355" y="34015"/>
                  </a:lnTo>
                  <a:lnTo>
                    <a:pt x="143412" y="35377"/>
                  </a:lnTo>
                  <a:lnTo>
                    <a:pt x="105323" y="40563"/>
                  </a:lnTo>
                  <a:lnTo>
                    <a:pt x="65816" y="54544"/>
                  </a:lnTo>
                  <a:lnTo>
                    <a:pt x="44456" y="61691"/>
                  </a:lnTo>
                  <a:lnTo>
                    <a:pt x="40555" y="65470"/>
                  </a:lnTo>
                  <a:lnTo>
                    <a:pt x="36219" y="75311"/>
                  </a:lnTo>
                  <a:lnTo>
                    <a:pt x="36121" y="78782"/>
                  </a:lnTo>
                  <a:lnTo>
                    <a:pt x="37115" y="81097"/>
                  </a:lnTo>
                  <a:lnTo>
                    <a:pt x="81910" y="117168"/>
                  </a:lnTo>
                  <a:lnTo>
                    <a:pt x="82457" y="121504"/>
                  </a:lnTo>
                  <a:lnTo>
                    <a:pt x="77420" y="131965"/>
                  </a:lnTo>
                  <a:lnTo>
                    <a:pt x="55882" y="155929"/>
                  </a:lnTo>
                  <a:lnTo>
                    <a:pt x="13419" y="192648"/>
                  </a:lnTo>
                  <a:lnTo>
                    <a:pt x="337" y="217229"/>
                  </a:lnTo>
                  <a:lnTo>
                    <a:pt x="0" y="229191"/>
                  </a:lnTo>
                  <a:lnTo>
                    <a:pt x="1392" y="235344"/>
                  </a:lnTo>
                  <a:lnTo>
                    <a:pt x="6553" y="239446"/>
                  </a:lnTo>
                  <a:lnTo>
                    <a:pt x="23577" y="244004"/>
                  </a:lnTo>
                  <a:lnTo>
                    <a:pt x="62018" y="246570"/>
                  </a:lnTo>
                  <a:lnTo>
                    <a:pt x="101865" y="237217"/>
                  </a:lnTo>
                  <a:lnTo>
                    <a:pt x="12800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118"/>
          <p:cNvGrpSpPr/>
          <p:nvPr/>
        </p:nvGrpSpPr>
        <p:grpSpPr>
          <a:xfrm>
            <a:off x="7898245" y="5229225"/>
            <a:ext cx="426606" cy="225778"/>
            <a:chOff x="7898245" y="5229225"/>
            <a:chExt cx="426606" cy="225778"/>
          </a:xfrm>
        </p:grpSpPr>
        <p:sp>
          <p:nvSpPr>
            <p:cNvPr id="342" name="SMARTInkShape-530"/>
            <p:cNvSpPr/>
            <p:nvPr>
              <p:custDataLst>
                <p:tags r:id="rId200"/>
              </p:custDataLst>
            </p:nvPr>
          </p:nvSpPr>
          <p:spPr>
            <a:xfrm>
              <a:off x="8181975" y="52292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41156" y="21853"/>
                  </a:lnTo>
                  <a:lnTo>
                    <a:pt x="84134" y="12274"/>
                  </a:lnTo>
                  <a:lnTo>
                    <a:pt x="129965" y="33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31"/>
            <p:cNvSpPr/>
            <p:nvPr>
              <p:custDataLst>
                <p:tags r:id="rId201"/>
              </p:custDataLst>
            </p:nvPr>
          </p:nvSpPr>
          <p:spPr>
            <a:xfrm>
              <a:off x="8154301" y="5258192"/>
              <a:ext cx="69479" cy="196811"/>
            </a:xfrm>
            <a:custGeom>
              <a:avLst/>
              <a:gdLst/>
              <a:ahLst/>
              <a:cxnLst/>
              <a:rect l="0" t="0" r="0" b="0"/>
              <a:pathLst>
                <a:path w="69479" h="196811">
                  <a:moveTo>
                    <a:pt x="65774" y="9133"/>
                  </a:moveTo>
                  <a:lnTo>
                    <a:pt x="65774" y="9133"/>
                  </a:lnTo>
                  <a:lnTo>
                    <a:pt x="60718" y="9133"/>
                  </a:lnTo>
                  <a:lnTo>
                    <a:pt x="55413" y="6311"/>
                  </a:lnTo>
                  <a:lnTo>
                    <a:pt x="52517" y="4077"/>
                  </a:lnTo>
                  <a:lnTo>
                    <a:pt x="9372" y="0"/>
                  </a:lnTo>
                  <a:lnTo>
                    <a:pt x="5948" y="1986"/>
                  </a:lnTo>
                  <a:lnTo>
                    <a:pt x="3665" y="5427"/>
                  </a:lnTo>
                  <a:lnTo>
                    <a:pt x="452" y="20382"/>
                  </a:lnTo>
                  <a:lnTo>
                    <a:pt x="0" y="26157"/>
                  </a:lnTo>
                  <a:lnTo>
                    <a:pt x="20636" y="71409"/>
                  </a:lnTo>
                  <a:lnTo>
                    <a:pt x="34946" y="103279"/>
                  </a:lnTo>
                  <a:lnTo>
                    <a:pt x="65178" y="142883"/>
                  </a:lnTo>
                  <a:lnTo>
                    <a:pt x="68551" y="149100"/>
                  </a:lnTo>
                  <a:lnTo>
                    <a:pt x="69478" y="164474"/>
                  </a:lnTo>
                  <a:lnTo>
                    <a:pt x="66362" y="179774"/>
                  </a:lnTo>
                  <a:lnTo>
                    <a:pt x="61449" y="190101"/>
                  </a:lnTo>
                  <a:lnTo>
                    <a:pt x="56541" y="193278"/>
                  </a:lnTo>
                  <a:lnTo>
                    <a:pt x="42620" y="196810"/>
                  </a:lnTo>
                  <a:lnTo>
                    <a:pt x="35521" y="195633"/>
                  </a:lnTo>
                  <a:lnTo>
                    <a:pt x="21990" y="188683"/>
                  </a:lnTo>
                  <a:lnTo>
                    <a:pt x="8624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532"/>
            <p:cNvSpPr/>
            <p:nvPr>
              <p:custDataLst>
                <p:tags r:id="rId202"/>
              </p:custDataLst>
            </p:nvPr>
          </p:nvSpPr>
          <p:spPr>
            <a:xfrm>
              <a:off x="8077200" y="53435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3257" y="23519"/>
                  </a:lnTo>
                  <a:lnTo>
                    <a:pt x="16475" y="18214"/>
                  </a:lnTo>
                  <a:lnTo>
                    <a:pt x="18963" y="1232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33"/>
            <p:cNvSpPr/>
            <p:nvPr>
              <p:custDataLst>
                <p:tags r:id="rId203"/>
              </p:custDataLst>
            </p:nvPr>
          </p:nvSpPr>
          <p:spPr>
            <a:xfrm>
              <a:off x="7898245" y="5247109"/>
              <a:ext cx="81103" cy="159559"/>
            </a:xfrm>
            <a:custGeom>
              <a:avLst/>
              <a:gdLst/>
              <a:ahLst/>
              <a:cxnLst/>
              <a:rect l="0" t="0" r="0" b="0"/>
              <a:pathLst>
                <a:path w="81103" h="159559">
                  <a:moveTo>
                    <a:pt x="64655" y="39266"/>
                  </a:moveTo>
                  <a:lnTo>
                    <a:pt x="64655" y="39266"/>
                  </a:lnTo>
                  <a:lnTo>
                    <a:pt x="64655" y="21933"/>
                  </a:lnTo>
                  <a:lnTo>
                    <a:pt x="59599" y="15668"/>
                  </a:lnTo>
                  <a:lnTo>
                    <a:pt x="58110" y="15067"/>
                  </a:lnTo>
                  <a:lnTo>
                    <a:pt x="57117" y="15725"/>
                  </a:lnTo>
                  <a:lnTo>
                    <a:pt x="28731" y="59725"/>
                  </a:lnTo>
                  <a:lnTo>
                    <a:pt x="8210" y="106127"/>
                  </a:lnTo>
                  <a:lnTo>
                    <a:pt x="0" y="133965"/>
                  </a:lnTo>
                  <a:lnTo>
                    <a:pt x="1700" y="145207"/>
                  </a:lnTo>
                  <a:lnTo>
                    <a:pt x="3635" y="151168"/>
                  </a:lnTo>
                  <a:lnTo>
                    <a:pt x="7042" y="155143"/>
                  </a:lnTo>
                  <a:lnTo>
                    <a:pt x="16472" y="159558"/>
                  </a:lnTo>
                  <a:lnTo>
                    <a:pt x="21950" y="158619"/>
                  </a:lnTo>
                  <a:lnTo>
                    <a:pt x="38714" y="148243"/>
                  </a:lnTo>
                  <a:lnTo>
                    <a:pt x="51912" y="135879"/>
                  </a:lnTo>
                  <a:lnTo>
                    <a:pt x="67700" y="111989"/>
                  </a:lnTo>
                  <a:lnTo>
                    <a:pt x="80230" y="72171"/>
                  </a:lnTo>
                  <a:lnTo>
                    <a:pt x="81102" y="53890"/>
                  </a:lnTo>
                  <a:lnTo>
                    <a:pt x="73038" y="10327"/>
                  </a:lnTo>
                  <a:lnTo>
                    <a:pt x="70245" y="4098"/>
                  </a:lnTo>
                  <a:lnTo>
                    <a:pt x="66265" y="1004"/>
                  </a:lnTo>
                  <a:lnTo>
                    <a:pt x="61495" y="0"/>
                  </a:lnTo>
                  <a:lnTo>
                    <a:pt x="56198" y="389"/>
                  </a:lnTo>
                  <a:lnTo>
                    <a:pt x="52667" y="1706"/>
                  </a:lnTo>
                  <a:lnTo>
                    <a:pt x="50313" y="3642"/>
                  </a:lnTo>
                  <a:lnTo>
                    <a:pt x="47698" y="8617"/>
                  </a:lnTo>
                  <a:lnTo>
                    <a:pt x="45605" y="2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119"/>
          <p:cNvGrpSpPr/>
          <p:nvPr/>
        </p:nvGrpSpPr>
        <p:grpSpPr>
          <a:xfrm>
            <a:off x="7153401" y="5124450"/>
            <a:ext cx="466600" cy="409241"/>
            <a:chOff x="7153401" y="5124450"/>
            <a:chExt cx="466600" cy="409241"/>
          </a:xfrm>
        </p:grpSpPr>
        <p:sp>
          <p:nvSpPr>
            <p:cNvPr id="347" name="SMARTInkShape-534"/>
            <p:cNvSpPr/>
            <p:nvPr>
              <p:custDataLst>
                <p:tags r:id="rId196"/>
              </p:custDataLst>
            </p:nvPr>
          </p:nvSpPr>
          <p:spPr>
            <a:xfrm>
              <a:off x="7458075" y="5124450"/>
              <a:ext cx="161926" cy="314326"/>
            </a:xfrm>
            <a:custGeom>
              <a:avLst/>
              <a:gdLst/>
              <a:ahLst/>
              <a:cxnLst/>
              <a:rect l="0" t="0" r="0" b="0"/>
              <a:pathLst>
                <a:path w="161926" h="314326">
                  <a:moveTo>
                    <a:pt x="161925" y="0"/>
                  </a:moveTo>
                  <a:lnTo>
                    <a:pt x="161925" y="0"/>
                  </a:lnTo>
                  <a:lnTo>
                    <a:pt x="156869" y="5056"/>
                  </a:lnTo>
                  <a:lnTo>
                    <a:pt x="136415" y="47028"/>
                  </a:lnTo>
                  <a:lnTo>
                    <a:pt x="126967" y="82843"/>
                  </a:lnTo>
                  <a:lnTo>
                    <a:pt x="116407" y="118621"/>
                  </a:lnTo>
                  <a:lnTo>
                    <a:pt x="93398" y="162703"/>
                  </a:lnTo>
                  <a:lnTo>
                    <a:pt x="76374" y="202113"/>
                  </a:lnTo>
                  <a:lnTo>
                    <a:pt x="68869" y="218945"/>
                  </a:lnTo>
                  <a:lnTo>
                    <a:pt x="35671" y="263677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535"/>
            <p:cNvSpPr/>
            <p:nvPr>
              <p:custDataLst>
                <p:tags r:id="rId197"/>
              </p:custDataLst>
            </p:nvPr>
          </p:nvSpPr>
          <p:spPr>
            <a:xfrm>
              <a:off x="7459400" y="5305425"/>
              <a:ext cx="160601" cy="37709"/>
            </a:xfrm>
            <a:custGeom>
              <a:avLst/>
              <a:gdLst/>
              <a:ahLst/>
              <a:cxnLst/>
              <a:rect l="0" t="0" r="0" b="0"/>
              <a:pathLst>
                <a:path w="160601" h="37709">
                  <a:moveTo>
                    <a:pt x="8200" y="28575"/>
                  </a:moveTo>
                  <a:lnTo>
                    <a:pt x="8200" y="28575"/>
                  </a:lnTo>
                  <a:lnTo>
                    <a:pt x="0" y="36776"/>
                  </a:lnTo>
                  <a:lnTo>
                    <a:pt x="9181" y="37708"/>
                  </a:lnTo>
                  <a:lnTo>
                    <a:pt x="55223" y="27687"/>
                  </a:lnTo>
                  <a:lnTo>
                    <a:pt x="97883" y="19129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536"/>
            <p:cNvSpPr/>
            <p:nvPr>
              <p:custDataLst>
                <p:tags r:id="rId198"/>
              </p:custDataLst>
            </p:nvPr>
          </p:nvSpPr>
          <p:spPr>
            <a:xfrm>
              <a:off x="7459792" y="5249053"/>
              <a:ext cx="141159" cy="27798"/>
            </a:xfrm>
            <a:custGeom>
              <a:avLst/>
              <a:gdLst/>
              <a:ahLst/>
              <a:cxnLst/>
              <a:rect l="0" t="0" r="0" b="0"/>
              <a:pathLst>
                <a:path w="141159" h="27798">
                  <a:moveTo>
                    <a:pt x="17333" y="27797"/>
                  </a:moveTo>
                  <a:lnTo>
                    <a:pt x="17333" y="27797"/>
                  </a:lnTo>
                  <a:lnTo>
                    <a:pt x="12277" y="22741"/>
                  </a:lnTo>
                  <a:lnTo>
                    <a:pt x="6972" y="20258"/>
                  </a:lnTo>
                  <a:lnTo>
                    <a:pt x="4076" y="19596"/>
                  </a:lnTo>
                  <a:lnTo>
                    <a:pt x="2145" y="18096"/>
                  </a:lnTo>
                  <a:lnTo>
                    <a:pt x="0" y="13608"/>
                  </a:lnTo>
                  <a:lnTo>
                    <a:pt x="2603" y="10929"/>
                  </a:lnTo>
                  <a:lnTo>
                    <a:pt x="13961" y="5131"/>
                  </a:lnTo>
                  <a:lnTo>
                    <a:pt x="60960" y="0"/>
                  </a:lnTo>
                  <a:lnTo>
                    <a:pt x="103786" y="383"/>
                  </a:lnTo>
                  <a:lnTo>
                    <a:pt x="141158" y="8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37"/>
            <p:cNvSpPr/>
            <p:nvPr>
              <p:custDataLst>
                <p:tags r:id="rId199"/>
              </p:custDataLst>
            </p:nvPr>
          </p:nvSpPr>
          <p:spPr>
            <a:xfrm>
              <a:off x="7153401" y="5232457"/>
              <a:ext cx="140697" cy="301234"/>
            </a:xfrm>
            <a:custGeom>
              <a:avLst/>
              <a:gdLst/>
              <a:ahLst/>
              <a:cxnLst/>
              <a:rect l="0" t="0" r="0" b="0"/>
              <a:pathLst>
                <a:path w="140697" h="301234">
                  <a:moveTo>
                    <a:pt x="9399" y="92018"/>
                  </a:moveTo>
                  <a:lnTo>
                    <a:pt x="9399" y="92018"/>
                  </a:lnTo>
                  <a:lnTo>
                    <a:pt x="10457" y="116928"/>
                  </a:lnTo>
                  <a:lnTo>
                    <a:pt x="17599" y="154408"/>
                  </a:lnTo>
                  <a:lnTo>
                    <a:pt x="18531" y="194466"/>
                  </a:lnTo>
                  <a:lnTo>
                    <a:pt x="18808" y="231381"/>
                  </a:lnTo>
                  <a:lnTo>
                    <a:pt x="12355" y="277787"/>
                  </a:lnTo>
                  <a:lnTo>
                    <a:pt x="9217" y="299225"/>
                  </a:lnTo>
                  <a:lnTo>
                    <a:pt x="7161" y="301065"/>
                  </a:lnTo>
                  <a:lnTo>
                    <a:pt x="4732" y="301233"/>
                  </a:lnTo>
                  <a:lnTo>
                    <a:pt x="3112" y="299227"/>
                  </a:lnTo>
                  <a:lnTo>
                    <a:pt x="1313" y="291355"/>
                  </a:lnTo>
                  <a:lnTo>
                    <a:pt x="158" y="245184"/>
                  </a:lnTo>
                  <a:lnTo>
                    <a:pt x="0" y="211950"/>
                  </a:lnTo>
                  <a:lnTo>
                    <a:pt x="4967" y="172709"/>
                  </a:lnTo>
                  <a:lnTo>
                    <a:pt x="8086" y="130861"/>
                  </a:lnTo>
                  <a:lnTo>
                    <a:pt x="15686" y="85580"/>
                  </a:lnTo>
                  <a:lnTo>
                    <a:pt x="20081" y="60006"/>
                  </a:lnTo>
                  <a:lnTo>
                    <a:pt x="32790" y="30793"/>
                  </a:lnTo>
                  <a:lnTo>
                    <a:pt x="50410" y="7677"/>
                  </a:lnTo>
                  <a:lnTo>
                    <a:pt x="55789" y="4041"/>
                  </a:lnTo>
                  <a:lnTo>
                    <a:pt x="70233" y="0"/>
                  </a:lnTo>
                  <a:lnTo>
                    <a:pt x="84415" y="1027"/>
                  </a:lnTo>
                  <a:lnTo>
                    <a:pt x="97773" y="6069"/>
                  </a:lnTo>
                  <a:lnTo>
                    <a:pt x="116134" y="20808"/>
                  </a:lnTo>
                  <a:lnTo>
                    <a:pt x="128748" y="39639"/>
                  </a:lnTo>
                  <a:lnTo>
                    <a:pt x="140696" y="73007"/>
                  </a:lnTo>
                  <a:lnTo>
                    <a:pt x="139014" y="83922"/>
                  </a:lnTo>
                  <a:lnTo>
                    <a:pt x="124254" y="113231"/>
                  </a:lnTo>
                  <a:lnTo>
                    <a:pt x="115832" y="122613"/>
                  </a:lnTo>
                  <a:lnTo>
                    <a:pt x="84908" y="144537"/>
                  </a:lnTo>
                  <a:lnTo>
                    <a:pt x="78789" y="146081"/>
                  </a:lnTo>
                  <a:lnTo>
                    <a:pt x="47499" y="139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120"/>
          <p:cNvGrpSpPr/>
          <p:nvPr/>
        </p:nvGrpSpPr>
        <p:grpSpPr>
          <a:xfrm>
            <a:off x="6506015" y="5133975"/>
            <a:ext cx="371036" cy="285751"/>
            <a:chOff x="6506015" y="5133975"/>
            <a:chExt cx="371036" cy="285751"/>
          </a:xfrm>
        </p:grpSpPr>
        <p:sp>
          <p:nvSpPr>
            <p:cNvPr id="352" name="SMARTInkShape-538"/>
            <p:cNvSpPr/>
            <p:nvPr>
              <p:custDataLst>
                <p:tags r:id="rId192"/>
              </p:custDataLst>
            </p:nvPr>
          </p:nvSpPr>
          <p:spPr>
            <a:xfrm>
              <a:off x="6867525" y="53435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1325" y="82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539"/>
            <p:cNvSpPr/>
            <p:nvPr>
              <p:custDataLst>
                <p:tags r:id="rId193"/>
              </p:custDataLst>
            </p:nvPr>
          </p:nvSpPr>
          <p:spPr>
            <a:xfrm>
              <a:off x="6867525" y="5248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540"/>
            <p:cNvSpPr/>
            <p:nvPr>
              <p:custDataLst>
                <p:tags r:id="rId194"/>
              </p:custDataLst>
            </p:nvPr>
          </p:nvSpPr>
          <p:spPr>
            <a:xfrm>
              <a:off x="6743700" y="53244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9502" y="60466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41"/>
            <p:cNvSpPr/>
            <p:nvPr>
              <p:custDataLst>
                <p:tags r:id="rId195"/>
              </p:custDataLst>
            </p:nvPr>
          </p:nvSpPr>
          <p:spPr>
            <a:xfrm>
              <a:off x="6506015" y="5133975"/>
              <a:ext cx="161486" cy="231149"/>
            </a:xfrm>
            <a:custGeom>
              <a:avLst/>
              <a:gdLst/>
              <a:ahLst/>
              <a:cxnLst/>
              <a:rect l="0" t="0" r="0" b="0"/>
              <a:pathLst>
                <a:path w="161486" h="231149">
                  <a:moveTo>
                    <a:pt x="28135" y="0"/>
                  </a:moveTo>
                  <a:lnTo>
                    <a:pt x="28135" y="0"/>
                  </a:lnTo>
                  <a:lnTo>
                    <a:pt x="28135" y="44932"/>
                  </a:lnTo>
                  <a:lnTo>
                    <a:pt x="28135" y="82223"/>
                  </a:lnTo>
                  <a:lnTo>
                    <a:pt x="29193" y="120552"/>
                  </a:lnTo>
                  <a:lnTo>
                    <a:pt x="34680" y="158721"/>
                  </a:lnTo>
                  <a:lnTo>
                    <a:pt x="35719" y="194725"/>
                  </a:lnTo>
                  <a:lnTo>
                    <a:pt x="29795" y="218680"/>
                  </a:lnTo>
                  <a:lnTo>
                    <a:pt x="24286" y="228777"/>
                  </a:lnTo>
                  <a:lnTo>
                    <a:pt x="21336" y="230834"/>
                  </a:lnTo>
                  <a:lnTo>
                    <a:pt x="18310" y="231148"/>
                  </a:lnTo>
                  <a:lnTo>
                    <a:pt x="15235" y="230298"/>
                  </a:lnTo>
                  <a:lnTo>
                    <a:pt x="13186" y="226557"/>
                  </a:lnTo>
                  <a:lnTo>
                    <a:pt x="2899" y="182076"/>
                  </a:lnTo>
                  <a:lnTo>
                    <a:pt x="0" y="159731"/>
                  </a:lnTo>
                  <a:lnTo>
                    <a:pt x="1970" y="157288"/>
                  </a:lnTo>
                  <a:lnTo>
                    <a:pt x="25534" y="146284"/>
                  </a:lnTo>
                  <a:lnTo>
                    <a:pt x="66760" y="135570"/>
                  </a:lnTo>
                  <a:lnTo>
                    <a:pt x="87675" y="125659"/>
                  </a:lnTo>
                  <a:lnTo>
                    <a:pt x="131029" y="87400"/>
                  </a:lnTo>
                  <a:lnTo>
                    <a:pt x="153274" y="57716"/>
                  </a:lnTo>
                  <a:lnTo>
                    <a:pt x="161165" y="38927"/>
                  </a:lnTo>
                  <a:lnTo>
                    <a:pt x="161476" y="78825"/>
                  </a:lnTo>
                  <a:lnTo>
                    <a:pt x="161483" y="116934"/>
                  </a:lnTo>
                  <a:lnTo>
                    <a:pt x="161484" y="156121"/>
                  </a:lnTo>
                  <a:lnTo>
                    <a:pt x="16148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121"/>
          <p:cNvGrpSpPr/>
          <p:nvPr/>
        </p:nvGrpSpPr>
        <p:grpSpPr>
          <a:xfrm>
            <a:off x="5181600" y="5315735"/>
            <a:ext cx="231626" cy="127865"/>
            <a:chOff x="5181600" y="5315735"/>
            <a:chExt cx="231626" cy="127865"/>
          </a:xfrm>
        </p:grpSpPr>
        <p:sp>
          <p:nvSpPr>
            <p:cNvPr id="357" name="SMARTInkShape-542"/>
            <p:cNvSpPr/>
            <p:nvPr>
              <p:custDataLst>
                <p:tags r:id="rId190"/>
              </p:custDataLst>
            </p:nvPr>
          </p:nvSpPr>
          <p:spPr>
            <a:xfrm>
              <a:off x="5345784" y="5315735"/>
              <a:ext cx="67442" cy="127865"/>
            </a:xfrm>
            <a:custGeom>
              <a:avLst/>
              <a:gdLst/>
              <a:ahLst/>
              <a:cxnLst/>
              <a:rect l="0" t="0" r="0" b="0"/>
              <a:pathLst>
                <a:path w="67442" h="127865">
                  <a:moveTo>
                    <a:pt x="45366" y="18265"/>
                  </a:moveTo>
                  <a:lnTo>
                    <a:pt x="45366" y="18265"/>
                  </a:lnTo>
                  <a:lnTo>
                    <a:pt x="45366" y="8152"/>
                  </a:lnTo>
                  <a:lnTo>
                    <a:pt x="44308" y="5173"/>
                  </a:lnTo>
                  <a:lnTo>
                    <a:pt x="42544" y="3187"/>
                  </a:lnTo>
                  <a:lnTo>
                    <a:pt x="37762" y="980"/>
                  </a:lnTo>
                  <a:lnTo>
                    <a:pt x="32109" y="0"/>
                  </a:lnTo>
                  <a:lnTo>
                    <a:pt x="5367" y="7485"/>
                  </a:lnTo>
                  <a:lnTo>
                    <a:pt x="2824" y="10019"/>
                  </a:lnTo>
                  <a:lnTo>
                    <a:pt x="0" y="18481"/>
                  </a:lnTo>
                  <a:lnTo>
                    <a:pt x="1568" y="29297"/>
                  </a:lnTo>
                  <a:lnTo>
                    <a:pt x="3467" y="35146"/>
                  </a:lnTo>
                  <a:lnTo>
                    <a:pt x="11221" y="44465"/>
                  </a:lnTo>
                  <a:lnTo>
                    <a:pt x="57162" y="87336"/>
                  </a:lnTo>
                  <a:lnTo>
                    <a:pt x="65778" y="95883"/>
                  </a:lnTo>
                  <a:lnTo>
                    <a:pt x="67441" y="100702"/>
                  </a:lnTo>
                  <a:lnTo>
                    <a:pt x="66466" y="111701"/>
                  </a:lnTo>
                  <a:lnTo>
                    <a:pt x="64724" y="115481"/>
                  </a:lnTo>
                  <a:lnTo>
                    <a:pt x="62505" y="118000"/>
                  </a:lnTo>
                  <a:lnTo>
                    <a:pt x="48681" y="124369"/>
                  </a:lnTo>
                  <a:lnTo>
                    <a:pt x="41226" y="127101"/>
                  </a:lnTo>
                  <a:lnTo>
                    <a:pt x="35198" y="127864"/>
                  </a:lnTo>
                  <a:lnTo>
                    <a:pt x="16791" y="12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543"/>
            <p:cNvSpPr/>
            <p:nvPr>
              <p:custDataLst>
                <p:tags r:id="rId191"/>
              </p:custDataLst>
            </p:nvPr>
          </p:nvSpPr>
          <p:spPr>
            <a:xfrm>
              <a:off x="5181600" y="5334000"/>
              <a:ext cx="85726" cy="92510"/>
            </a:xfrm>
            <a:custGeom>
              <a:avLst/>
              <a:gdLst/>
              <a:ahLst/>
              <a:cxnLst/>
              <a:rect l="0" t="0" r="0" b="0"/>
              <a:pathLst>
                <a:path w="85726" h="92510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5056" y="116"/>
                  </a:lnTo>
                  <a:lnTo>
                    <a:pt x="6545" y="2194"/>
                  </a:lnTo>
                  <a:lnTo>
                    <a:pt x="19712" y="43317"/>
                  </a:lnTo>
                  <a:lnTo>
                    <a:pt x="41314" y="86000"/>
                  </a:lnTo>
                  <a:lnTo>
                    <a:pt x="47642" y="91139"/>
                  </a:lnTo>
                  <a:lnTo>
                    <a:pt x="50811" y="92509"/>
                  </a:lnTo>
                  <a:lnTo>
                    <a:pt x="52924" y="91306"/>
                  </a:lnTo>
                  <a:lnTo>
                    <a:pt x="67264" y="5090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122"/>
          <p:cNvGrpSpPr/>
          <p:nvPr/>
        </p:nvGrpSpPr>
        <p:grpSpPr>
          <a:xfrm>
            <a:off x="2990850" y="5229263"/>
            <a:ext cx="1266826" cy="362378"/>
            <a:chOff x="2990850" y="5229263"/>
            <a:chExt cx="1266826" cy="362378"/>
          </a:xfrm>
        </p:grpSpPr>
        <p:sp>
          <p:nvSpPr>
            <p:cNvPr id="360" name="SMARTInkShape-544"/>
            <p:cNvSpPr/>
            <p:nvPr>
              <p:custDataLst>
                <p:tags r:id="rId184"/>
              </p:custDataLst>
            </p:nvPr>
          </p:nvSpPr>
          <p:spPr>
            <a:xfrm>
              <a:off x="4152900" y="5229263"/>
              <a:ext cx="104776" cy="217774"/>
            </a:xfrm>
            <a:custGeom>
              <a:avLst/>
              <a:gdLst/>
              <a:ahLst/>
              <a:cxnLst/>
              <a:rect l="0" t="0" r="0" b="0"/>
              <a:pathLst>
                <a:path w="104776" h="217774">
                  <a:moveTo>
                    <a:pt x="104775" y="19012"/>
                  </a:moveTo>
                  <a:lnTo>
                    <a:pt x="104775" y="19012"/>
                  </a:lnTo>
                  <a:lnTo>
                    <a:pt x="104775" y="4823"/>
                  </a:lnTo>
                  <a:lnTo>
                    <a:pt x="103717" y="3202"/>
                  </a:lnTo>
                  <a:lnTo>
                    <a:pt x="101953" y="2122"/>
                  </a:lnTo>
                  <a:lnTo>
                    <a:pt x="94414" y="602"/>
                  </a:lnTo>
                  <a:lnTo>
                    <a:pt x="51517" y="0"/>
                  </a:lnTo>
                  <a:lnTo>
                    <a:pt x="26600" y="1027"/>
                  </a:lnTo>
                  <a:lnTo>
                    <a:pt x="17819" y="5022"/>
                  </a:lnTo>
                  <a:lnTo>
                    <a:pt x="6926" y="13220"/>
                  </a:lnTo>
                  <a:lnTo>
                    <a:pt x="3078" y="22082"/>
                  </a:lnTo>
                  <a:lnTo>
                    <a:pt x="608" y="39961"/>
                  </a:lnTo>
                  <a:lnTo>
                    <a:pt x="9736" y="78575"/>
                  </a:lnTo>
                  <a:lnTo>
                    <a:pt x="18624" y="94500"/>
                  </a:lnTo>
                  <a:lnTo>
                    <a:pt x="19013" y="86949"/>
                  </a:lnTo>
                  <a:lnTo>
                    <a:pt x="29152" y="86061"/>
                  </a:lnTo>
                  <a:lnTo>
                    <a:pt x="36945" y="88676"/>
                  </a:lnTo>
                  <a:lnTo>
                    <a:pt x="76547" y="118807"/>
                  </a:lnTo>
                  <a:lnTo>
                    <a:pt x="90296" y="137952"/>
                  </a:lnTo>
                  <a:lnTo>
                    <a:pt x="97635" y="154424"/>
                  </a:lnTo>
                  <a:lnTo>
                    <a:pt x="97898" y="163262"/>
                  </a:lnTo>
                  <a:lnTo>
                    <a:pt x="82690" y="204637"/>
                  </a:lnTo>
                  <a:lnTo>
                    <a:pt x="77351" y="209436"/>
                  </a:lnTo>
                  <a:lnTo>
                    <a:pt x="62954" y="214771"/>
                  </a:lnTo>
                  <a:lnTo>
                    <a:pt x="42054" y="217773"/>
                  </a:lnTo>
                  <a:lnTo>
                    <a:pt x="28921" y="212831"/>
                  </a:lnTo>
                  <a:lnTo>
                    <a:pt x="0" y="1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45"/>
            <p:cNvSpPr/>
            <p:nvPr>
              <p:custDataLst>
                <p:tags r:id="rId185"/>
              </p:custDataLst>
            </p:nvPr>
          </p:nvSpPr>
          <p:spPr>
            <a:xfrm>
              <a:off x="4048125" y="5372100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46"/>
            <p:cNvSpPr/>
            <p:nvPr>
              <p:custDataLst>
                <p:tags r:id="rId186"/>
              </p:custDataLst>
            </p:nvPr>
          </p:nvSpPr>
          <p:spPr>
            <a:xfrm>
              <a:off x="3829771" y="5249599"/>
              <a:ext cx="131712" cy="177387"/>
            </a:xfrm>
            <a:custGeom>
              <a:avLst/>
              <a:gdLst/>
              <a:ahLst/>
              <a:cxnLst/>
              <a:rect l="0" t="0" r="0" b="0"/>
              <a:pathLst>
                <a:path w="131712" h="177387">
                  <a:moveTo>
                    <a:pt x="104054" y="8201"/>
                  </a:moveTo>
                  <a:lnTo>
                    <a:pt x="104054" y="8201"/>
                  </a:lnTo>
                  <a:lnTo>
                    <a:pt x="98997" y="8201"/>
                  </a:lnTo>
                  <a:lnTo>
                    <a:pt x="93693" y="5379"/>
                  </a:lnTo>
                  <a:lnTo>
                    <a:pt x="90797" y="3145"/>
                  </a:lnTo>
                  <a:lnTo>
                    <a:pt x="81934" y="662"/>
                  </a:lnTo>
                  <a:lnTo>
                    <a:pt x="76608" y="0"/>
                  </a:lnTo>
                  <a:lnTo>
                    <a:pt x="58998" y="4125"/>
                  </a:lnTo>
                  <a:lnTo>
                    <a:pt x="40374" y="17106"/>
                  </a:lnTo>
                  <a:lnTo>
                    <a:pt x="7495" y="56020"/>
                  </a:lnTo>
                  <a:lnTo>
                    <a:pt x="2930" y="66849"/>
                  </a:lnTo>
                  <a:lnTo>
                    <a:pt x="0" y="106216"/>
                  </a:lnTo>
                  <a:lnTo>
                    <a:pt x="4549" y="139548"/>
                  </a:lnTo>
                  <a:lnTo>
                    <a:pt x="12600" y="159419"/>
                  </a:lnTo>
                  <a:lnTo>
                    <a:pt x="21427" y="168189"/>
                  </a:lnTo>
                  <a:lnTo>
                    <a:pt x="26745" y="172010"/>
                  </a:lnTo>
                  <a:lnTo>
                    <a:pt x="54454" y="177386"/>
                  </a:lnTo>
                  <a:lnTo>
                    <a:pt x="79362" y="173923"/>
                  </a:lnTo>
                  <a:lnTo>
                    <a:pt x="100148" y="161139"/>
                  </a:lnTo>
                  <a:lnTo>
                    <a:pt x="114656" y="149001"/>
                  </a:lnTo>
                  <a:lnTo>
                    <a:pt x="125658" y="123532"/>
                  </a:lnTo>
                  <a:lnTo>
                    <a:pt x="131711" y="82551"/>
                  </a:lnTo>
                  <a:lnTo>
                    <a:pt x="129535" y="55278"/>
                  </a:lnTo>
                  <a:lnTo>
                    <a:pt x="122187" y="32733"/>
                  </a:lnTo>
                  <a:lnTo>
                    <a:pt x="115288" y="23337"/>
                  </a:lnTo>
                  <a:lnTo>
                    <a:pt x="105166" y="15633"/>
                  </a:lnTo>
                  <a:lnTo>
                    <a:pt x="93612" y="11505"/>
                  </a:lnTo>
                  <a:lnTo>
                    <a:pt x="87568" y="10404"/>
                  </a:lnTo>
                  <a:lnTo>
                    <a:pt x="81422" y="11786"/>
                  </a:lnTo>
                  <a:lnTo>
                    <a:pt x="68948" y="18967"/>
                  </a:lnTo>
                  <a:lnTo>
                    <a:pt x="56429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47"/>
            <p:cNvSpPr/>
            <p:nvPr>
              <p:custDataLst>
                <p:tags r:id="rId187"/>
              </p:custDataLst>
            </p:nvPr>
          </p:nvSpPr>
          <p:spPr>
            <a:xfrm>
              <a:off x="3411274" y="5400675"/>
              <a:ext cx="208227" cy="36384"/>
            </a:xfrm>
            <a:custGeom>
              <a:avLst/>
              <a:gdLst/>
              <a:ahLst/>
              <a:cxnLst/>
              <a:rect l="0" t="0" r="0" b="0"/>
              <a:pathLst>
                <a:path w="208227" h="36384">
                  <a:moveTo>
                    <a:pt x="8201" y="19050"/>
                  </a:moveTo>
                  <a:lnTo>
                    <a:pt x="8201" y="19050"/>
                  </a:lnTo>
                  <a:lnTo>
                    <a:pt x="3144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1675" y="34238"/>
                  </a:lnTo>
                  <a:lnTo>
                    <a:pt x="9182" y="36383"/>
                  </a:lnTo>
                  <a:lnTo>
                    <a:pt x="51692" y="29748"/>
                  </a:lnTo>
                  <a:lnTo>
                    <a:pt x="98868" y="20477"/>
                  </a:lnTo>
                  <a:lnTo>
                    <a:pt x="134078" y="14417"/>
                  </a:lnTo>
                  <a:lnTo>
                    <a:pt x="172968" y="10975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548"/>
            <p:cNvSpPr/>
            <p:nvPr>
              <p:custDataLst>
                <p:tags r:id="rId188"/>
              </p:custDataLst>
            </p:nvPr>
          </p:nvSpPr>
          <p:spPr>
            <a:xfrm>
              <a:off x="3410343" y="5324475"/>
              <a:ext cx="161533" cy="9526"/>
            </a:xfrm>
            <a:custGeom>
              <a:avLst/>
              <a:gdLst/>
              <a:ahLst/>
              <a:cxnLst/>
              <a:rect l="0" t="0" r="0" b="0"/>
              <a:pathLst>
                <a:path w="161533" h="9526">
                  <a:moveTo>
                    <a:pt x="9132" y="0"/>
                  </a:moveTo>
                  <a:lnTo>
                    <a:pt x="9132" y="0"/>
                  </a:lnTo>
                  <a:lnTo>
                    <a:pt x="4075" y="0"/>
                  </a:lnTo>
                  <a:lnTo>
                    <a:pt x="2586" y="1058"/>
                  </a:lnTo>
                  <a:lnTo>
                    <a:pt x="1593" y="2822"/>
                  </a:lnTo>
                  <a:lnTo>
                    <a:pt x="0" y="8201"/>
                  </a:lnTo>
                  <a:lnTo>
                    <a:pt x="927" y="8642"/>
                  </a:lnTo>
                  <a:lnTo>
                    <a:pt x="23012" y="9409"/>
                  </a:lnTo>
                  <a:lnTo>
                    <a:pt x="66076" y="1313"/>
                  </a:lnTo>
                  <a:lnTo>
                    <a:pt x="110326" y="172"/>
                  </a:lnTo>
                  <a:lnTo>
                    <a:pt x="1615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49"/>
            <p:cNvSpPr/>
            <p:nvPr>
              <p:custDataLst>
                <p:tags r:id="rId189"/>
              </p:custDataLst>
            </p:nvPr>
          </p:nvSpPr>
          <p:spPr>
            <a:xfrm>
              <a:off x="2990850" y="5271018"/>
              <a:ext cx="152221" cy="320623"/>
            </a:xfrm>
            <a:custGeom>
              <a:avLst/>
              <a:gdLst/>
              <a:ahLst/>
              <a:cxnLst/>
              <a:rect l="0" t="0" r="0" b="0"/>
              <a:pathLst>
                <a:path w="152221" h="320623">
                  <a:moveTo>
                    <a:pt x="38100" y="72507"/>
                  </a:moveTo>
                  <a:lnTo>
                    <a:pt x="38100" y="72507"/>
                  </a:lnTo>
                  <a:lnTo>
                    <a:pt x="46301" y="72507"/>
                  </a:lnTo>
                  <a:lnTo>
                    <a:pt x="46742" y="73565"/>
                  </a:lnTo>
                  <a:lnTo>
                    <a:pt x="47573" y="112527"/>
                  </a:lnTo>
                  <a:lnTo>
                    <a:pt x="52671" y="154143"/>
                  </a:lnTo>
                  <a:lnTo>
                    <a:pt x="56560" y="200602"/>
                  </a:lnTo>
                  <a:lnTo>
                    <a:pt x="57072" y="247302"/>
                  </a:lnTo>
                  <a:lnTo>
                    <a:pt x="59957" y="290048"/>
                  </a:lnTo>
                  <a:lnTo>
                    <a:pt x="65348" y="319266"/>
                  </a:lnTo>
                  <a:lnTo>
                    <a:pt x="64732" y="320622"/>
                  </a:lnTo>
                  <a:lnTo>
                    <a:pt x="63263" y="319409"/>
                  </a:lnTo>
                  <a:lnTo>
                    <a:pt x="61226" y="316483"/>
                  </a:lnTo>
                  <a:lnTo>
                    <a:pt x="52451" y="274518"/>
                  </a:lnTo>
                  <a:lnTo>
                    <a:pt x="49055" y="234432"/>
                  </a:lnTo>
                  <a:lnTo>
                    <a:pt x="42992" y="199155"/>
                  </a:lnTo>
                  <a:lnTo>
                    <a:pt x="39550" y="158480"/>
                  </a:lnTo>
                  <a:lnTo>
                    <a:pt x="39445" y="111479"/>
                  </a:lnTo>
                  <a:lnTo>
                    <a:pt x="45789" y="74999"/>
                  </a:lnTo>
                  <a:lnTo>
                    <a:pt x="54592" y="33214"/>
                  </a:lnTo>
                  <a:lnTo>
                    <a:pt x="59214" y="15004"/>
                  </a:lnTo>
                  <a:lnTo>
                    <a:pt x="61701" y="8771"/>
                  </a:lnTo>
                  <a:lnTo>
                    <a:pt x="66534" y="4617"/>
                  </a:lnTo>
                  <a:lnTo>
                    <a:pt x="80371" y="0"/>
                  </a:lnTo>
                  <a:lnTo>
                    <a:pt x="94282" y="771"/>
                  </a:lnTo>
                  <a:lnTo>
                    <a:pt x="107520" y="5700"/>
                  </a:lnTo>
                  <a:lnTo>
                    <a:pt x="134587" y="26994"/>
                  </a:lnTo>
                  <a:lnTo>
                    <a:pt x="145476" y="47380"/>
                  </a:lnTo>
                  <a:lnTo>
                    <a:pt x="150348" y="63416"/>
                  </a:lnTo>
                  <a:lnTo>
                    <a:pt x="152130" y="102393"/>
                  </a:lnTo>
                  <a:lnTo>
                    <a:pt x="152220" y="111481"/>
                  </a:lnTo>
                  <a:lnTo>
                    <a:pt x="142233" y="139441"/>
                  </a:lnTo>
                  <a:lnTo>
                    <a:pt x="130926" y="157722"/>
                  </a:lnTo>
                  <a:lnTo>
                    <a:pt x="115816" y="169839"/>
                  </a:lnTo>
                  <a:lnTo>
                    <a:pt x="85202" y="182359"/>
                  </a:lnTo>
                  <a:lnTo>
                    <a:pt x="71028" y="184830"/>
                  </a:lnTo>
                  <a:lnTo>
                    <a:pt x="37079" y="178812"/>
                  </a:lnTo>
                  <a:lnTo>
                    <a:pt x="0" y="16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123"/>
          <p:cNvGrpSpPr/>
          <p:nvPr/>
        </p:nvGrpSpPr>
        <p:grpSpPr>
          <a:xfrm>
            <a:off x="2333741" y="5088998"/>
            <a:ext cx="361835" cy="362250"/>
            <a:chOff x="2333741" y="5088998"/>
            <a:chExt cx="361835" cy="362250"/>
          </a:xfrm>
        </p:grpSpPr>
        <p:sp>
          <p:nvSpPr>
            <p:cNvPr id="367" name="SMARTInkShape-550"/>
            <p:cNvSpPr/>
            <p:nvPr>
              <p:custDataLst>
                <p:tags r:id="rId179"/>
              </p:custDataLst>
            </p:nvPr>
          </p:nvSpPr>
          <p:spPr>
            <a:xfrm>
              <a:off x="2686050" y="5381625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51"/>
            <p:cNvSpPr/>
            <p:nvPr>
              <p:custDataLst>
                <p:tags r:id="rId180"/>
              </p:custDataLst>
            </p:nvPr>
          </p:nvSpPr>
          <p:spPr>
            <a:xfrm>
              <a:off x="2695575" y="52292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552"/>
            <p:cNvSpPr/>
            <p:nvPr>
              <p:custDataLst>
                <p:tags r:id="rId181"/>
              </p:custDataLst>
            </p:nvPr>
          </p:nvSpPr>
          <p:spPr>
            <a:xfrm>
              <a:off x="2526173" y="5334000"/>
              <a:ext cx="53192" cy="117248"/>
            </a:xfrm>
            <a:custGeom>
              <a:avLst/>
              <a:gdLst/>
              <a:ahLst/>
              <a:cxnLst/>
              <a:rect l="0" t="0" r="0" b="0"/>
              <a:pathLst>
                <a:path w="53192" h="117248">
                  <a:moveTo>
                    <a:pt x="36052" y="9525"/>
                  </a:moveTo>
                  <a:lnTo>
                    <a:pt x="36052" y="9525"/>
                  </a:lnTo>
                  <a:lnTo>
                    <a:pt x="30996" y="4469"/>
                  </a:lnTo>
                  <a:lnTo>
                    <a:pt x="25691" y="1986"/>
                  </a:lnTo>
                  <a:lnTo>
                    <a:pt x="22794" y="1324"/>
                  </a:lnTo>
                  <a:lnTo>
                    <a:pt x="19806" y="3000"/>
                  </a:lnTo>
                  <a:lnTo>
                    <a:pt x="13662" y="10506"/>
                  </a:lnTo>
                  <a:lnTo>
                    <a:pt x="10226" y="20898"/>
                  </a:lnTo>
                  <a:lnTo>
                    <a:pt x="1293" y="64134"/>
                  </a:lnTo>
                  <a:lnTo>
                    <a:pt x="0" y="87207"/>
                  </a:lnTo>
                  <a:lnTo>
                    <a:pt x="3449" y="100848"/>
                  </a:lnTo>
                  <a:lnTo>
                    <a:pt x="11331" y="111145"/>
                  </a:lnTo>
                  <a:lnTo>
                    <a:pt x="16396" y="115371"/>
                  </a:lnTo>
                  <a:lnTo>
                    <a:pt x="20832" y="117131"/>
                  </a:lnTo>
                  <a:lnTo>
                    <a:pt x="24847" y="117247"/>
                  </a:lnTo>
                  <a:lnTo>
                    <a:pt x="28582" y="116264"/>
                  </a:lnTo>
                  <a:lnTo>
                    <a:pt x="35554" y="109528"/>
                  </a:lnTo>
                  <a:lnTo>
                    <a:pt x="48654" y="87957"/>
                  </a:lnTo>
                  <a:lnTo>
                    <a:pt x="53191" y="59458"/>
                  </a:lnTo>
                  <a:lnTo>
                    <a:pt x="46733" y="18518"/>
                  </a:lnTo>
                  <a:lnTo>
                    <a:pt x="36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553"/>
            <p:cNvSpPr/>
            <p:nvPr>
              <p:custDataLst>
                <p:tags r:id="rId182"/>
              </p:custDataLst>
            </p:nvPr>
          </p:nvSpPr>
          <p:spPr>
            <a:xfrm>
              <a:off x="2333741" y="5137113"/>
              <a:ext cx="151708" cy="225463"/>
            </a:xfrm>
            <a:custGeom>
              <a:avLst/>
              <a:gdLst/>
              <a:ahLst/>
              <a:cxnLst/>
              <a:rect l="0" t="0" r="0" b="0"/>
              <a:pathLst>
                <a:path w="151708" h="225463">
                  <a:moveTo>
                    <a:pt x="9409" y="206412"/>
                  </a:moveTo>
                  <a:lnTo>
                    <a:pt x="9409" y="206412"/>
                  </a:lnTo>
                  <a:lnTo>
                    <a:pt x="1208" y="176753"/>
                  </a:lnTo>
                  <a:lnTo>
                    <a:pt x="0" y="147595"/>
                  </a:lnTo>
                  <a:lnTo>
                    <a:pt x="3137" y="144975"/>
                  </a:lnTo>
                  <a:lnTo>
                    <a:pt x="47421" y="129683"/>
                  </a:lnTo>
                  <a:lnTo>
                    <a:pt x="83677" y="114267"/>
                  </a:lnTo>
                  <a:lnTo>
                    <a:pt x="114824" y="86618"/>
                  </a:lnTo>
                  <a:lnTo>
                    <a:pt x="139083" y="46514"/>
                  </a:lnTo>
                  <a:lnTo>
                    <a:pt x="151707" y="0"/>
                  </a:lnTo>
                  <a:lnTo>
                    <a:pt x="147057" y="7904"/>
                  </a:lnTo>
                  <a:lnTo>
                    <a:pt x="143608" y="51294"/>
                  </a:lnTo>
                  <a:lnTo>
                    <a:pt x="143010" y="89072"/>
                  </a:lnTo>
                  <a:lnTo>
                    <a:pt x="142833" y="126018"/>
                  </a:lnTo>
                  <a:lnTo>
                    <a:pt x="142774" y="170306"/>
                  </a:lnTo>
                  <a:lnTo>
                    <a:pt x="142759" y="225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54"/>
            <p:cNvSpPr/>
            <p:nvPr>
              <p:custDataLst>
                <p:tags r:id="rId183"/>
              </p:custDataLst>
            </p:nvPr>
          </p:nvSpPr>
          <p:spPr>
            <a:xfrm>
              <a:off x="2343150" y="5088998"/>
              <a:ext cx="28576" cy="321203"/>
            </a:xfrm>
            <a:custGeom>
              <a:avLst/>
              <a:gdLst/>
              <a:ahLst/>
              <a:cxnLst/>
              <a:rect l="0" t="0" r="0" b="0"/>
              <a:pathLst>
                <a:path w="28576" h="321203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14189" y="13306"/>
                  </a:lnTo>
                  <a:lnTo>
                    <a:pt x="19148" y="54910"/>
                  </a:lnTo>
                  <a:lnTo>
                    <a:pt x="25312" y="95663"/>
                  </a:lnTo>
                  <a:lnTo>
                    <a:pt x="27608" y="131962"/>
                  </a:lnTo>
                  <a:lnTo>
                    <a:pt x="28288" y="178347"/>
                  </a:lnTo>
                  <a:lnTo>
                    <a:pt x="28490" y="215728"/>
                  </a:lnTo>
                  <a:lnTo>
                    <a:pt x="28550" y="257260"/>
                  </a:lnTo>
                  <a:lnTo>
                    <a:pt x="28575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124"/>
          <p:cNvGrpSpPr/>
          <p:nvPr/>
        </p:nvGrpSpPr>
        <p:grpSpPr>
          <a:xfrm>
            <a:off x="4392169" y="4203478"/>
            <a:ext cx="1236504" cy="368523"/>
            <a:chOff x="4392169" y="4203478"/>
            <a:chExt cx="1236504" cy="368523"/>
          </a:xfrm>
        </p:grpSpPr>
        <p:sp>
          <p:nvSpPr>
            <p:cNvPr id="373" name="SMARTInkShape-555"/>
            <p:cNvSpPr/>
            <p:nvPr>
              <p:custDataLst>
                <p:tags r:id="rId168"/>
              </p:custDataLst>
            </p:nvPr>
          </p:nvSpPr>
          <p:spPr>
            <a:xfrm>
              <a:off x="5572125" y="45434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13994" y="2239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56"/>
            <p:cNvSpPr/>
            <p:nvPr>
              <p:custDataLst>
                <p:tags r:id="rId169"/>
              </p:custDataLst>
            </p:nvPr>
          </p:nvSpPr>
          <p:spPr>
            <a:xfrm>
              <a:off x="5543550" y="4203478"/>
              <a:ext cx="85123" cy="235173"/>
            </a:xfrm>
            <a:custGeom>
              <a:avLst/>
              <a:gdLst/>
              <a:ahLst/>
              <a:cxnLst/>
              <a:rect l="0" t="0" r="0" b="0"/>
              <a:pathLst>
                <a:path w="85123" h="235173">
                  <a:moveTo>
                    <a:pt x="0" y="92297"/>
                  </a:moveTo>
                  <a:lnTo>
                    <a:pt x="0" y="92297"/>
                  </a:lnTo>
                  <a:lnTo>
                    <a:pt x="0" y="52525"/>
                  </a:lnTo>
                  <a:lnTo>
                    <a:pt x="7604" y="17883"/>
                  </a:lnTo>
                  <a:lnTo>
                    <a:pt x="13257" y="7013"/>
                  </a:lnTo>
                  <a:lnTo>
                    <a:pt x="19298" y="1476"/>
                  </a:lnTo>
                  <a:lnTo>
                    <a:pt x="22390" y="0"/>
                  </a:lnTo>
                  <a:lnTo>
                    <a:pt x="31471" y="1182"/>
                  </a:lnTo>
                  <a:lnTo>
                    <a:pt x="42563" y="6293"/>
                  </a:lnTo>
                  <a:lnTo>
                    <a:pt x="59648" y="21071"/>
                  </a:lnTo>
                  <a:lnTo>
                    <a:pt x="71884" y="39913"/>
                  </a:lnTo>
                  <a:lnTo>
                    <a:pt x="82678" y="71366"/>
                  </a:lnTo>
                  <a:lnTo>
                    <a:pt x="85122" y="103332"/>
                  </a:lnTo>
                  <a:lnTo>
                    <a:pt x="77471" y="148992"/>
                  </a:lnTo>
                  <a:lnTo>
                    <a:pt x="67788" y="179814"/>
                  </a:lnTo>
                  <a:lnTo>
                    <a:pt x="38100" y="23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57"/>
            <p:cNvSpPr/>
            <p:nvPr>
              <p:custDataLst>
                <p:tags r:id="rId170"/>
              </p:custDataLst>
            </p:nvPr>
          </p:nvSpPr>
          <p:spPr>
            <a:xfrm>
              <a:off x="5298313" y="4250449"/>
              <a:ext cx="135426" cy="285047"/>
            </a:xfrm>
            <a:custGeom>
              <a:avLst/>
              <a:gdLst/>
              <a:ahLst/>
              <a:cxnLst/>
              <a:rect l="0" t="0" r="0" b="0"/>
              <a:pathLst>
                <a:path w="135426" h="285047">
                  <a:moveTo>
                    <a:pt x="73787" y="197726"/>
                  </a:moveTo>
                  <a:lnTo>
                    <a:pt x="73787" y="197726"/>
                  </a:lnTo>
                  <a:lnTo>
                    <a:pt x="68731" y="192669"/>
                  </a:lnTo>
                  <a:lnTo>
                    <a:pt x="66248" y="187365"/>
                  </a:lnTo>
                  <a:lnTo>
                    <a:pt x="65586" y="184469"/>
                  </a:lnTo>
                  <a:lnTo>
                    <a:pt x="63028" y="182538"/>
                  </a:lnTo>
                  <a:lnTo>
                    <a:pt x="54541" y="180393"/>
                  </a:lnTo>
                  <a:lnTo>
                    <a:pt x="49314" y="181937"/>
                  </a:lnTo>
                  <a:lnTo>
                    <a:pt x="25717" y="199625"/>
                  </a:lnTo>
                  <a:lnTo>
                    <a:pt x="19516" y="205342"/>
                  </a:lnTo>
                  <a:lnTo>
                    <a:pt x="5731" y="233614"/>
                  </a:lnTo>
                  <a:lnTo>
                    <a:pt x="0" y="263746"/>
                  </a:lnTo>
                  <a:lnTo>
                    <a:pt x="1482" y="277515"/>
                  </a:lnTo>
                  <a:lnTo>
                    <a:pt x="3359" y="282668"/>
                  </a:lnTo>
                  <a:lnTo>
                    <a:pt x="7785" y="285046"/>
                  </a:lnTo>
                  <a:lnTo>
                    <a:pt x="21169" y="284865"/>
                  </a:lnTo>
                  <a:lnTo>
                    <a:pt x="41499" y="278814"/>
                  </a:lnTo>
                  <a:lnTo>
                    <a:pt x="60927" y="260205"/>
                  </a:lnTo>
                  <a:lnTo>
                    <a:pt x="79909" y="223355"/>
                  </a:lnTo>
                  <a:lnTo>
                    <a:pt x="95827" y="184388"/>
                  </a:lnTo>
                  <a:lnTo>
                    <a:pt x="111223" y="141703"/>
                  </a:lnTo>
                  <a:lnTo>
                    <a:pt x="124456" y="102699"/>
                  </a:lnTo>
                  <a:lnTo>
                    <a:pt x="129017" y="63854"/>
                  </a:lnTo>
                  <a:lnTo>
                    <a:pt x="135425" y="23887"/>
                  </a:lnTo>
                  <a:lnTo>
                    <a:pt x="135401" y="9339"/>
                  </a:lnTo>
                  <a:lnTo>
                    <a:pt x="131819" y="0"/>
                  </a:lnTo>
                  <a:lnTo>
                    <a:pt x="109557" y="40820"/>
                  </a:lnTo>
                  <a:lnTo>
                    <a:pt x="103784" y="83555"/>
                  </a:lnTo>
                  <a:lnTo>
                    <a:pt x="102783" y="124504"/>
                  </a:lnTo>
                  <a:lnTo>
                    <a:pt x="105268" y="170680"/>
                  </a:lnTo>
                  <a:lnTo>
                    <a:pt x="112073" y="210040"/>
                  </a:lnTo>
                  <a:lnTo>
                    <a:pt x="121412" y="23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58"/>
            <p:cNvSpPr/>
            <p:nvPr>
              <p:custDataLst>
                <p:tags r:id="rId171"/>
              </p:custDataLst>
            </p:nvPr>
          </p:nvSpPr>
          <p:spPr>
            <a:xfrm>
              <a:off x="5162550" y="4396307"/>
              <a:ext cx="66676" cy="119371"/>
            </a:xfrm>
            <a:custGeom>
              <a:avLst/>
              <a:gdLst/>
              <a:ahLst/>
              <a:cxnLst/>
              <a:rect l="0" t="0" r="0" b="0"/>
              <a:pathLst>
                <a:path w="66676" h="119371">
                  <a:moveTo>
                    <a:pt x="0" y="42343"/>
                  </a:moveTo>
                  <a:lnTo>
                    <a:pt x="0" y="42343"/>
                  </a:lnTo>
                  <a:lnTo>
                    <a:pt x="21459" y="42343"/>
                  </a:lnTo>
                  <a:lnTo>
                    <a:pt x="28234" y="39521"/>
                  </a:lnTo>
                  <a:lnTo>
                    <a:pt x="58981" y="19953"/>
                  </a:lnTo>
                  <a:lnTo>
                    <a:pt x="63255" y="13695"/>
                  </a:lnTo>
                  <a:lnTo>
                    <a:pt x="64395" y="10545"/>
                  </a:lnTo>
                  <a:lnTo>
                    <a:pt x="64097" y="7385"/>
                  </a:lnTo>
                  <a:lnTo>
                    <a:pt x="60943" y="1054"/>
                  </a:lnTo>
                  <a:lnTo>
                    <a:pt x="57561" y="0"/>
                  </a:lnTo>
                  <a:lnTo>
                    <a:pt x="48160" y="1651"/>
                  </a:lnTo>
                  <a:lnTo>
                    <a:pt x="43748" y="5691"/>
                  </a:lnTo>
                  <a:lnTo>
                    <a:pt x="16954" y="52831"/>
                  </a:lnTo>
                  <a:lnTo>
                    <a:pt x="10503" y="94563"/>
                  </a:lnTo>
                  <a:lnTo>
                    <a:pt x="15604" y="108238"/>
                  </a:lnTo>
                  <a:lnTo>
                    <a:pt x="19928" y="114848"/>
                  </a:lnTo>
                  <a:lnTo>
                    <a:pt x="24927" y="118197"/>
                  </a:lnTo>
                  <a:lnTo>
                    <a:pt x="30376" y="119370"/>
                  </a:lnTo>
                  <a:lnTo>
                    <a:pt x="66675" y="118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59"/>
            <p:cNvSpPr/>
            <p:nvPr>
              <p:custDataLst>
                <p:tags r:id="rId172"/>
              </p:custDataLst>
            </p:nvPr>
          </p:nvSpPr>
          <p:spPr>
            <a:xfrm>
              <a:off x="5072582" y="4383608"/>
              <a:ext cx="46767" cy="150293"/>
            </a:xfrm>
            <a:custGeom>
              <a:avLst/>
              <a:gdLst/>
              <a:ahLst/>
              <a:cxnLst/>
              <a:rect l="0" t="0" r="0" b="0"/>
              <a:pathLst>
                <a:path w="46767" h="150293">
                  <a:moveTo>
                    <a:pt x="42343" y="26467"/>
                  </a:moveTo>
                  <a:lnTo>
                    <a:pt x="42343" y="26467"/>
                  </a:lnTo>
                  <a:lnTo>
                    <a:pt x="29086" y="5008"/>
                  </a:lnTo>
                  <a:lnTo>
                    <a:pt x="23045" y="1055"/>
                  </a:lnTo>
                  <a:lnTo>
                    <a:pt x="19953" y="0"/>
                  </a:lnTo>
                  <a:lnTo>
                    <a:pt x="16833" y="356"/>
                  </a:lnTo>
                  <a:lnTo>
                    <a:pt x="10545" y="3573"/>
                  </a:lnTo>
                  <a:lnTo>
                    <a:pt x="1054" y="11335"/>
                  </a:lnTo>
                  <a:lnTo>
                    <a:pt x="0" y="15320"/>
                  </a:lnTo>
                  <a:lnTo>
                    <a:pt x="1652" y="25394"/>
                  </a:lnTo>
                  <a:lnTo>
                    <a:pt x="8531" y="42965"/>
                  </a:lnTo>
                  <a:lnTo>
                    <a:pt x="36954" y="88163"/>
                  </a:lnTo>
                  <a:lnTo>
                    <a:pt x="45803" y="103425"/>
                  </a:lnTo>
                  <a:lnTo>
                    <a:pt x="46766" y="108465"/>
                  </a:lnTo>
                  <a:lnTo>
                    <a:pt x="45014" y="119708"/>
                  </a:lnTo>
                  <a:lnTo>
                    <a:pt x="38078" y="137938"/>
                  </a:lnTo>
                  <a:lnTo>
                    <a:pt x="32334" y="144802"/>
                  </a:lnTo>
                  <a:lnTo>
                    <a:pt x="26253" y="147852"/>
                  </a:lnTo>
                  <a:lnTo>
                    <a:pt x="13768" y="150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60"/>
            <p:cNvSpPr/>
            <p:nvPr>
              <p:custDataLst>
                <p:tags r:id="rId173"/>
              </p:custDataLst>
            </p:nvPr>
          </p:nvSpPr>
          <p:spPr>
            <a:xfrm>
              <a:off x="4936360" y="4419992"/>
              <a:ext cx="102366" cy="85334"/>
            </a:xfrm>
            <a:custGeom>
              <a:avLst/>
              <a:gdLst/>
              <a:ahLst/>
              <a:cxnLst/>
              <a:rect l="0" t="0" r="0" b="0"/>
              <a:pathLst>
                <a:path w="102366" h="85334">
                  <a:moveTo>
                    <a:pt x="54740" y="9133"/>
                  </a:moveTo>
                  <a:lnTo>
                    <a:pt x="54740" y="9133"/>
                  </a:lnTo>
                  <a:lnTo>
                    <a:pt x="62941" y="9133"/>
                  </a:lnTo>
                  <a:lnTo>
                    <a:pt x="63382" y="8075"/>
                  </a:lnTo>
                  <a:lnTo>
                    <a:pt x="64149" y="932"/>
                  </a:lnTo>
                  <a:lnTo>
                    <a:pt x="54117" y="0"/>
                  </a:lnTo>
                  <a:lnTo>
                    <a:pt x="43527" y="5427"/>
                  </a:lnTo>
                  <a:lnTo>
                    <a:pt x="19482" y="26157"/>
                  </a:lnTo>
                  <a:lnTo>
                    <a:pt x="5723" y="49455"/>
                  </a:lnTo>
                  <a:lnTo>
                    <a:pt x="0" y="71410"/>
                  </a:lnTo>
                  <a:lnTo>
                    <a:pt x="255" y="76051"/>
                  </a:lnTo>
                  <a:lnTo>
                    <a:pt x="1483" y="79145"/>
                  </a:lnTo>
                  <a:lnTo>
                    <a:pt x="3361" y="81208"/>
                  </a:lnTo>
                  <a:lnTo>
                    <a:pt x="6729" y="81524"/>
                  </a:lnTo>
                  <a:lnTo>
                    <a:pt x="16116" y="79054"/>
                  </a:lnTo>
                  <a:lnTo>
                    <a:pt x="24521" y="71606"/>
                  </a:lnTo>
                  <a:lnTo>
                    <a:pt x="53762" y="38750"/>
                  </a:lnTo>
                  <a:lnTo>
                    <a:pt x="54088" y="39461"/>
                  </a:lnTo>
                  <a:lnTo>
                    <a:pt x="54450" y="43073"/>
                  </a:lnTo>
                  <a:lnTo>
                    <a:pt x="57433" y="48205"/>
                  </a:lnTo>
                  <a:lnTo>
                    <a:pt x="62287" y="56133"/>
                  </a:lnTo>
                  <a:lnTo>
                    <a:pt x="67972" y="70238"/>
                  </a:lnTo>
                  <a:lnTo>
                    <a:pt x="72028" y="75270"/>
                  </a:lnTo>
                  <a:lnTo>
                    <a:pt x="82179" y="80860"/>
                  </a:lnTo>
                  <a:lnTo>
                    <a:pt x="10236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61"/>
            <p:cNvSpPr/>
            <p:nvPr>
              <p:custDataLst>
                <p:tags r:id="rId174"/>
              </p:custDataLst>
            </p:nvPr>
          </p:nvSpPr>
          <p:spPr>
            <a:xfrm>
              <a:off x="4880837" y="4359512"/>
              <a:ext cx="5489" cy="50564"/>
            </a:xfrm>
            <a:custGeom>
              <a:avLst/>
              <a:gdLst/>
              <a:ahLst/>
              <a:cxnLst/>
              <a:rect l="0" t="0" r="0" b="0"/>
              <a:pathLst>
                <a:path w="5489" h="50564">
                  <a:moveTo>
                    <a:pt x="5488" y="50563"/>
                  </a:moveTo>
                  <a:lnTo>
                    <a:pt x="5488" y="50563"/>
                  </a:lnTo>
                  <a:lnTo>
                    <a:pt x="4430" y="10486"/>
                  </a:lnTo>
                  <a:lnTo>
                    <a:pt x="0" y="0"/>
                  </a:lnTo>
                  <a:lnTo>
                    <a:pt x="5488" y="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62"/>
            <p:cNvSpPr/>
            <p:nvPr>
              <p:custDataLst>
                <p:tags r:id="rId175"/>
              </p:custDataLst>
            </p:nvPr>
          </p:nvSpPr>
          <p:spPr>
            <a:xfrm>
              <a:off x="4876800" y="4448175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9133" y="356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63"/>
            <p:cNvSpPr/>
            <p:nvPr>
              <p:custDataLst>
                <p:tags r:id="rId176"/>
              </p:custDataLst>
            </p:nvPr>
          </p:nvSpPr>
          <p:spPr>
            <a:xfrm>
              <a:off x="4724400" y="4241273"/>
              <a:ext cx="83070" cy="286899"/>
            </a:xfrm>
            <a:custGeom>
              <a:avLst/>
              <a:gdLst/>
              <a:ahLst/>
              <a:cxnLst/>
              <a:rect l="0" t="0" r="0" b="0"/>
              <a:pathLst>
                <a:path w="83070" h="286899">
                  <a:moveTo>
                    <a:pt x="38100" y="16402"/>
                  </a:moveTo>
                  <a:lnTo>
                    <a:pt x="38100" y="16402"/>
                  </a:lnTo>
                  <a:lnTo>
                    <a:pt x="38100" y="0"/>
                  </a:lnTo>
                  <a:lnTo>
                    <a:pt x="33043" y="13306"/>
                  </a:lnTo>
                  <a:lnTo>
                    <a:pt x="29899" y="52526"/>
                  </a:lnTo>
                  <a:lnTo>
                    <a:pt x="28967" y="99307"/>
                  </a:lnTo>
                  <a:lnTo>
                    <a:pt x="23635" y="146682"/>
                  </a:lnTo>
                  <a:lnTo>
                    <a:pt x="20408" y="184120"/>
                  </a:lnTo>
                  <a:lnTo>
                    <a:pt x="14396" y="220378"/>
                  </a:lnTo>
                  <a:lnTo>
                    <a:pt x="10487" y="266322"/>
                  </a:lnTo>
                  <a:lnTo>
                    <a:pt x="9952" y="275644"/>
                  </a:lnTo>
                  <a:lnTo>
                    <a:pt x="9810" y="276014"/>
                  </a:lnTo>
                  <a:lnTo>
                    <a:pt x="9563" y="250876"/>
                  </a:lnTo>
                  <a:lnTo>
                    <a:pt x="27430" y="209243"/>
                  </a:lnTo>
                  <a:lnTo>
                    <a:pt x="30987" y="202113"/>
                  </a:lnTo>
                  <a:lnTo>
                    <a:pt x="35474" y="198418"/>
                  </a:lnTo>
                  <a:lnTo>
                    <a:pt x="40583" y="197013"/>
                  </a:lnTo>
                  <a:lnTo>
                    <a:pt x="51903" y="198273"/>
                  </a:lnTo>
                  <a:lnTo>
                    <a:pt x="63990" y="202362"/>
                  </a:lnTo>
                  <a:lnTo>
                    <a:pt x="73596" y="210528"/>
                  </a:lnTo>
                  <a:lnTo>
                    <a:pt x="77639" y="215669"/>
                  </a:lnTo>
                  <a:lnTo>
                    <a:pt x="82131" y="229848"/>
                  </a:lnTo>
                  <a:lnTo>
                    <a:pt x="83069" y="245675"/>
                  </a:lnTo>
                  <a:lnTo>
                    <a:pt x="79958" y="259765"/>
                  </a:lnTo>
                  <a:lnTo>
                    <a:pt x="72226" y="270261"/>
                  </a:lnTo>
                  <a:lnTo>
                    <a:pt x="50015" y="285622"/>
                  </a:lnTo>
                  <a:lnTo>
                    <a:pt x="43926" y="286898"/>
                  </a:lnTo>
                  <a:lnTo>
                    <a:pt x="31517" y="285494"/>
                  </a:lnTo>
                  <a:lnTo>
                    <a:pt x="0" y="27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64"/>
            <p:cNvSpPr/>
            <p:nvPr>
              <p:custDataLst>
                <p:tags r:id="rId177"/>
              </p:custDataLst>
            </p:nvPr>
          </p:nvSpPr>
          <p:spPr>
            <a:xfrm>
              <a:off x="4582894" y="4432209"/>
              <a:ext cx="65307" cy="112611"/>
            </a:xfrm>
            <a:custGeom>
              <a:avLst/>
              <a:gdLst/>
              <a:ahLst/>
              <a:cxnLst/>
              <a:rect l="0" t="0" r="0" b="0"/>
              <a:pathLst>
                <a:path w="65307" h="112611">
                  <a:moveTo>
                    <a:pt x="27206" y="6441"/>
                  </a:moveTo>
                  <a:lnTo>
                    <a:pt x="27206" y="6441"/>
                  </a:lnTo>
                  <a:lnTo>
                    <a:pt x="12018" y="49693"/>
                  </a:lnTo>
                  <a:lnTo>
                    <a:pt x="8664" y="95850"/>
                  </a:lnTo>
                  <a:lnTo>
                    <a:pt x="5560" y="107208"/>
                  </a:lnTo>
                  <a:lnTo>
                    <a:pt x="3250" y="111719"/>
                  </a:lnTo>
                  <a:lnTo>
                    <a:pt x="1710" y="112610"/>
                  </a:lnTo>
                  <a:lnTo>
                    <a:pt x="684" y="111087"/>
                  </a:lnTo>
                  <a:lnTo>
                    <a:pt x="0" y="107955"/>
                  </a:lnTo>
                  <a:lnTo>
                    <a:pt x="6350" y="68610"/>
                  </a:lnTo>
                  <a:lnTo>
                    <a:pt x="12855" y="26483"/>
                  </a:lnTo>
                  <a:lnTo>
                    <a:pt x="21308" y="7323"/>
                  </a:lnTo>
                  <a:lnTo>
                    <a:pt x="27407" y="1542"/>
                  </a:lnTo>
                  <a:lnTo>
                    <a:pt x="30515" y="0"/>
                  </a:lnTo>
                  <a:lnTo>
                    <a:pt x="34704" y="1089"/>
                  </a:lnTo>
                  <a:lnTo>
                    <a:pt x="45002" y="7943"/>
                  </a:lnTo>
                  <a:lnTo>
                    <a:pt x="57643" y="28758"/>
                  </a:lnTo>
                  <a:lnTo>
                    <a:pt x="65306" y="82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65"/>
            <p:cNvSpPr/>
            <p:nvPr>
              <p:custDataLst>
                <p:tags r:id="rId178"/>
              </p:custDataLst>
            </p:nvPr>
          </p:nvSpPr>
          <p:spPr>
            <a:xfrm>
              <a:off x="4392169" y="4395493"/>
              <a:ext cx="141732" cy="140540"/>
            </a:xfrm>
            <a:custGeom>
              <a:avLst/>
              <a:gdLst/>
              <a:ahLst/>
              <a:cxnLst/>
              <a:rect l="0" t="0" r="0" b="0"/>
              <a:pathLst>
                <a:path w="141732" h="140540">
                  <a:moveTo>
                    <a:pt x="17906" y="5057"/>
                  </a:moveTo>
                  <a:lnTo>
                    <a:pt x="17906" y="5057"/>
                  </a:lnTo>
                  <a:lnTo>
                    <a:pt x="17906" y="0"/>
                  </a:lnTo>
                  <a:lnTo>
                    <a:pt x="16848" y="628"/>
                  </a:lnTo>
                  <a:lnTo>
                    <a:pt x="4649" y="22439"/>
                  </a:lnTo>
                  <a:lnTo>
                    <a:pt x="0" y="67326"/>
                  </a:lnTo>
                  <a:lnTo>
                    <a:pt x="1312" y="99002"/>
                  </a:lnTo>
                  <a:lnTo>
                    <a:pt x="9119" y="118777"/>
                  </a:lnTo>
                  <a:lnTo>
                    <a:pt x="19645" y="132505"/>
                  </a:lnTo>
                  <a:lnTo>
                    <a:pt x="25416" y="137647"/>
                  </a:lnTo>
                  <a:lnTo>
                    <a:pt x="30321" y="140017"/>
                  </a:lnTo>
                  <a:lnTo>
                    <a:pt x="34649" y="140539"/>
                  </a:lnTo>
                  <a:lnTo>
                    <a:pt x="38593" y="139828"/>
                  </a:lnTo>
                  <a:lnTo>
                    <a:pt x="72304" y="117073"/>
                  </a:lnTo>
                  <a:lnTo>
                    <a:pt x="81947" y="104584"/>
                  </a:lnTo>
                  <a:lnTo>
                    <a:pt x="103400" y="62583"/>
                  </a:lnTo>
                  <a:lnTo>
                    <a:pt x="111229" y="46994"/>
                  </a:lnTo>
                  <a:lnTo>
                    <a:pt x="111871" y="47832"/>
                  </a:lnTo>
                  <a:lnTo>
                    <a:pt x="113043" y="88967"/>
                  </a:lnTo>
                  <a:lnTo>
                    <a:pt x="114181" y="111528"/>
                  </a:lnTo>
                  <a:lnTo>
                    <a:pt x="118198" y="125050"/>
                  </a:lnTo>
                  <a:lnTo>
                    <a:pt x="121809" y="129502"/>
                  </a:lnTo>
                  <a:lnTo>
                    <a:pt x="141731" y="138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125"/>
          <p:cNvGrpSpPr/>
          <p:nvPr/>
        </p:nvGrpSpPr>
        <p:grpSpPr>
          <a:xfrm>
            <a:off x="3488534" y="4400550"/>
            <a:ext cx="426242" cy="165194"/>
            <a:chOff x="3488534" y="4400550"/>
            <a:chExt cx="426242" cy="165194"/>
          </a:xfrm>
        </p:grpSpPr>
        <p:sp>
          <p:nvSpPr>
            <p:cNvPr id="385" name="SMARTInkShape-566"/>
            <p:cNvSpPr/>
            <p:nvPr>
              <p:custDataLst>
                <p:tags r:id="rId163"/>
              </p:custDataLst>
            </p:nvPr>
          </p:nvSpPr>
          <p:spPr>
            <a:xfrm>
              <a:off x="3810052" y="4410075"/>
              <a:ext cx="104724" cy="116709"/>
            </a:xfrm>
            <a:custGeom>
              <a:avLst/>
              <a:gdLst/>
              <a:ahLst/>
              <a:cxnLst/>
              <a:rect l="0" t="0" r="0" b="0"/>
              <a:pathLst>
                <a:path w="104724" h="116709">
                  <a:moveTo>
                    <a:pt x="9473" y="0"/>
                  </a:moveTo>
                  <a:lnTo>
                    <a:pt x="9473" y="0"/>
                  </a:lnTo>
                  <a:lnTo>
                    <a:pt x="6651" y="41418"/>
                  </a:lnTo>
                  <a:lnTo>
                    <a:pt x="831" y="79616"/>
                  </a:lnTo>
                  <a:lnTo>
                    <a:pt x="0" y="116708"/>
                  </a:lnTo>
                  <a:lnTo>
                    <a:pt x="1013" y="91804"/>
                  </a:lnTo>
                  <a:lnTo>
                    <a:pt x="8613" y="66712"/>
                  </a:lnTo>
                  <a:lnTo>
                    <a:pt x="34101" y="21253"/>
                  </a:lnTo>
                  <a:lnTo>
                    <a:pt x="40880" y="14737"/>
                  </a:lnTo>
                  <a:lnTo>
                    <a:pt x="55703" y="6013"/>
                  </a:lnTo>
                  <a:lnTo>
                    <a:pt x="70236" y="5495"/>
                  </a:lnTo>
                  <a:lnTo>
                    <a:pt x="78557" y="6838"/>
                  </a:lnTo>
                  <a:lnTo>
                    <a:pt x="85162" y="10909"/>
                  </a:lnTo>
                  <a:lnTo>
                    <a:pt x="95324" y="23898"/>
                  </a:lnTo>
                  <a:lnTo>
                    <a:pt x="101938" y="49061"/>
                  </a:lnTo>
                  <a:lnTo>
                    <a:pt x="10472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67"/>
            <p:cNvSpPr/>
            <p:nvPr>
              <p:custDataLst>
                <p:tags r:id="rId164"/>
              </p:custDataLst>
            </p:nvPr>
          </p:nvSpPr>
          <p:spPr>
            <a:xfrm>
              <a:off x="3752850" y="44005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66675"/>
                  </a:moveTo>
                  <a:lnTo>
                    <a:pt x="9525" y="66675"/>
                  </a:lnTo>
                  <a:lnTo>
                    <a:pt x="8467" y="200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68"/>
            <p:cNvSpPr/>
            <p:nvPr>
              <p:custDataLst>
                <p:tags r:id="rId165"/>
              </p:custDataLst>
            </p:nvPr>
          </p:nvSpPr>
          <p:spPr>
            <a:xfrm>
              <a:off x="3752850" y="44577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9408" y="5924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69"/>
            <p:cNvSpPr/>
            <p:nvPr>
              <p:custDataLst>
                <p:tags r:id="rId166"/>
              </p:custDataLst>
            </p:nvPr>
          </p:nvSpPr>
          <p:spPr>
            <a:xfrm>
              <a:off x="3593860" y="4457700"/>
              <a:ext cx="81571" cy="103280"/>
            </a:xfrm>
            <a:custGeom>
              <a:avLst/>
              <a:gdLst/>
              <a:ahLst/>
              <a:cxnLst/>
              <a:rect l="0" t="0" r="0" b="0"/>
              <a:pathLst>
                <a:path w="81571" h="103280">
                  <a:moveTo>
                    <a:pt x="63740" y="0"/>
                  </a:moveTo>
                  <a:lnTo>
                    <a:pt x="63740" y="0"/>
                  </a:lnTo>
                  <a:lnTo>
                    <a:pt x="53627" y="0"/>
                  </a:lnTo>
                  <a:lnTo>
                    <a:pt x="45840" y="2822"/>
                  </a:lnTo>
                  <a:lnTo>
                    <a:pt x="27160" y="18314"/>
                  </a:lnTo>
                  <a:lnTo>
                    <a:pt x="21024" y="26837"/>
                  </a:lnTo>
                  <a:lnTo>
                    <a:pt x="16180" y="35211"/>
                  </a:lnTo>
                  <a:lnTo>
                    <a:pt x="3670" y="51825"/>
                  </a:lnTo>
                  <a:lnTo>
                    <a:pt x="0" y="63956"/>
                  </a:lnTo>
                  <a:lnTo>
                    <a:pt x="4014" y="79225"/>
                  </a:lnTo>
                  <a:lnTo>
                    <a:pt x="8048" y="87742"/>
                  </a:lnTo>
                  <a:lnTo>
                    <a:pt x="12853" y="93419"/>
                  </a:lnTo>
                  <a:lnTo>
                    <a:pt x="23837" y="99728"/>
                  </a:lnTo>
                  <a:lnTo>
                    <a:pt x="46978" y="103279"/>
                  </a:lnTo>
                  <a:lnTo>
                    <a:pt x="61935" y="98466"/>
                  </a:lnTo>
                  <a:lnTo>
                    <a:pt x="68886" y="94219"/>
                  </a:lnTo>
                  <a:lnTo>
                    <a:pt x="73521" y="89271"/>
                  </a:lnTo>
                  <a:lnTo>
                    <a:pt x="78670" y="78129"/>
                  </a:lnTo>
                  <a:lnTo>
                    <a:pt x="81570" y="54899"/>
                  </a:lnTo>
                  <a:lnTo>
                    <a:pt x="77371" y="32965"/>
                  </a:lnTo>
                  <a:lnTo>
                    <a:pt x="69445" y="22412"/>
                  </a:lnTo>
                  <a:lnTo>
                    <a:pt x="542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70"/>
            <p:cNvSpPr/>
            <p:nvPr>
              <p:custDataLst>
                <p:tags r:id="rId167"/>
              </p:custDataLst>
            </p:nvPr>
          </p:nvSpPr>
          <p:spPr>
            <a:xfrm>
              <a:off x="3488534" y="4405018"/>
              <a:ext cx="121442" cy="160726"/>
            </a:xfrm>
            <a:custGeom>
              <a:avLst/>
              <a:gdLst/>
              <a:ahLst/>
              <a:cxnLst/>
              <a:rect l="0" t="0" r="0" b="0"/>
              <a:pathLst>
                <a:path w="121442" h="160726">
                  <a:moveTo>
                    <a:pt x="64291" y="5057"/>
                  </a:moveTo>
                  <a:lnTo>
                    <a:pt x="64291" y="5057"/>
                  </a:lnTo>
                  <a:lnTo>
                    <a:pt x="64291" y="0"/>
                  </a:lnTo>
                  <a:lnTo>
                    <a:pt x="62174" y="628"/>
                  </a:lnTo>
                  <a:lnTo>
                    <a:pt x="47889" y="12326"/>
                  </a:lnTo>
                  <a:lnTo>
                    <a:pt x="43596" y="13579"/>
                  </a:lnTo>
                  <a:lnTo>
                    <a:pt x="40969" y="13914"/>
                  </a:lnTo>
                  <a:lnTo>
                    <a:pt x="27160" y="29554"/>
                  </a:lnTo>
                  <a:lnTo>
                    <a:pt x="7687" y="64910"/>
                  </a:lnTo>
                  <a:lnTo>
                    <a:pt x="600" y="88762"/>
                  </a:lnTo>
                  <a:lnTo>
                    <a:pt x="0" y="104701"/>
                  </a:lnTo>
                  <a:lnTo>
                    <a:pt x="5613" y="134300"/>
                  </a:lnTo>
                  <a:lnTo>
                    <a:pt x="11048" y="146459"/>
                  </a:lnTo>
                  <a:lnTo>
                    <a:pt x="19813" y="155391"/>
                  </a:lnTo>
                  <a:lnTo>
                    <a:pt x="25114" y="159254"/>
                  </a:lnTo>
                  <a:lnTo>
                    <a:pt x="42293" y="160725"/>
                  </a:lnTo>
                  <a:lnTo>
                    <a:pt x="60864" y="157851"/>
                  </a:lnTo>
                  <a:lnTo>
                    <a:pt x="121441" y="12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126"/>
          <p:cNvGrpSpPr/>
          <p:nvPr/>
        </p:nvGrpSpPr>
        <p:grpSpPr>
          <a:xfrm>
            <a:off x="2630309" y="4335199"/>
            <a:ext cx="319245" cy="279762"/>
            <a:chOff x="2630309" y="4335199"/>
            <a:chExt cx="319245" cy="279762"/>
          </a:xfrm>
        </p:grpSpPr>
        <p:sp>
          <p:nvSpPr>
            <p:cNvPr id="391" name="SMARTInkShape-571"/>
            <p:cNvSpPr/>
            <p:nvPr>
              <p:custDataLst>
                <p:tags r:id="rId161"/>
              </p:custDataLst>
            </p:nvPr>
          </p:nvSpPr>
          <p:spPr>
            <a:xfrm>
              <a:off x="2630309" y="4346942"/>
              <a:ext cx="319245" cy="233871"/>
            </a:xfrm>
            <a:custGeom>
              <a:avLst/>
              <a:gdLst/>
              <a:ahLst/>
              <a:cxnLst/>
              <a:rect l="0" t="0" r="0" b="0"/>
              <a:pathLst>
                <a:path w="319245" h="233871">
                  <a:moveTo>
                    <a:pt x="46216" y="158383"/>
                  </a:moveTo>
                  <a:lnTo>
                    <a:pt x="46216" y="158383"/>
                  </a:lnTo>
                  <a:lnTo>
                    <a:pt x="29949" y="157325"/>
                  </a:lnTo>
                  <a:lnTo>
                    <a:pt x="0" y="149250"/>
                  </a:lnTo>
                  <a:lnTo>
                    <a:pt x="2040" y="146210"/>
                  </a:lnTo>
                  <a:lnTo>
                    <a:pt x="4065" y="143918"/>
                  </a:lnTo>
                  <a:lnTo>
                    <a:pt x="47533" y="121421"/>
                  </a:lnTo>
                  <a:lnTo>
                    <a:pt x="91192" y="94262"/>
                  </a:lnTo>
                  <a:lnTo>
                    <a:pt x="138136" y="61431"/>
                  </a:lnTo>
                  <a:lnTo>
                    <a:pt x="184579" y="27780"/>
                  </a:lnTo>
                  <a:lnTo>
                    <a:pt x="213786" y="184"/>
                  </a:lnTo>
                  <a:lnTo>
                    <a:pt x="215079" y="0"/>
                  </a:lnTo>
                  <a:lnTo>
                    <a:pt x="215941" y="936"/>
                  </a:lnTo>
                  <a:lnTo>
                    <a:pt x="216516" y="2618"/>
                  </a:lnTo>
                  <a:lnTo>
                    <a:pt x="209364" y="42315"/>
                  </a:lnTo>
                  <a:lnTo>
                    <a:pt x="200763" y="86758"/>
                  </a:lnTo>
                  <a:lnTo>
                    <a:pt x="197453" y="109617"/>
                  </a:lnTo>
                  <a:lnTo>
                    <a:pt x="183726" y="153140"/>
                  </a:lnTo>
                  <a:lnTo>
                    <a:pt x="177109" y="196023"/>
                  </a:lnTo>
                  <a:lnTo>
                    <a:pt x="173182" y="205803"/>
                  </a:lnTo>
                  <a:lnTo>
                    <a:pt x="172135" y="206930"/>
                  </a:lnTo>
                  <a:lnTo>
                    <a:pt x="171437" y="206622"/>
                  </a:lnTo>
                  <a:lnTo>
                    <a:pt x="175511" y="196077"/>
                  </a:lnTo>
                  <a:lnTo>
                    <a:pt x="183421" y="184603"/>
                  </a:lnTo>
                  <a:lnTo>
                    <a:pt x="197524" y="174501"/>
                  </a:lnTo>
                  <a:lnTo>
                    <a:pt x="210052" y="169863"/>
                  </a:lnTo>
                  <a:lnTo>
                    <a:pt x="214706" y="171328"/>
                  </a:lnTo>
                  <a:lnTo>
                    <a:pt x="225523" y="178600"/>
                  </a:lnTo>
                  <a:lnTo>
                    <a:pt x="238456" y="194595"/>
                  </a:lnTo>
                  <a:lnTo>
                    <a:pt x="242781" y="206580"/>
                  </a:lnTo>
                  <a:lnTo>
                    <a:pt x="243934" y="212739"/>
                  </a:lnTo>
                  <a:lnTo>
                    <a:pt x="250860" y="222405"/>
                  </a:lnTo>
                  <a:lnTo>
                    <a:pt x="259936" y="229171"/>
                  </a:lnTo>
                  <a:lnTo>
                    <a:pt x="270995" y="232980"/>
                  </a:lnTo>
                  <a:lnTo>
                    <a:pt x="277704" y="233870"/>
                  </a:lnTo>
                  <a:lnTo>
                    <a:pt x="280975" y="231991"/>
                  </a:lnTo>
                  <a:lnTo>
                    <a:pt x="290634" y="219234"/>
                  </a:lnTo>
                  <a:lnTo>
                    <a:pt x="317629" y="177278"/>
                  </a:lnTo>
                  <a:lnTo>
                    <a:pt x="319233" y="170980"/>
                  </a:lnTo>
                  <a:lnTo>
                    <a:pt x="319244" y="166781"/>
                  </a:lnTo>
                  <a:lnTo>
                    <a:pt x="318193" y="163981"/>
                  </a:lnTo>
                  <a:lnTo>
                    <a:pt x="316434" y="162115"/>
                  </a:lnTo>
                  <a:lnTo>
                    <a:pt x="313145" y="162989"/>
                  </a:lnTo>
                  <a:lnTo>
                    <a:pt x="303845" y="169602"/>
                  </a:lnTo>
                  <a:lnTo>
                    <a:pt x="298301" y="179597"/>
                  </a:lnTo>
                  <a:lnTo>
                    <a:pt x="294742" y="203260"/>
                  </a:lnTo>
                  <a:lnTo>
                    <a:pt x="297078" y="212901"/>
                  </a:lnTo>
                  <a:lnTo>
                    <a:pt x="299182" y="216953"/>
                  </a:lnTo>
                  <a:lnTo>
                    <a:pt x="301643" y="219655"/>
                  </a:lnTo>
                  <a:lnTo>
                    <a:pt x="312916" y="225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572"/>
            <p:cNvSpPr/>
            <p:nvPr>
              <p:custDataLst>
                <p:tags r:id="rId162"/>
              </p:custDataLst>
            </p:nvPr>
          </p:nvSpPr>
          <p:spPr>
            <a:xfrm>
              <a:off x="2724196" y="4335199"/>
              <a:ext cx="37202" cy="279762"/>
            </a:xfrm>
            <a:custGeom>
              <a:avLst/>
              <a:gdLst/>
              <a:ahLst/>
              <a:cxnLst/>
              <a:rect l="0" t="0" r="0" b="0"/>
              <a:pathLst>
                <a:path w="37202" h="279762">
                  <a:moveTo>
                    <a:pt x="28529" y="8201"/>
                  </a:moveTo>
                  <a:lnTo>
                    <a:pt x="28529" y="8201"/>
                  </a:lnTo>
                  <a:lnTo>
                    <a:pt x="28529" y="0"/>
                  </a:lnTo>
                  <a:lnTo>
                    <a:pt x="23473" y="4125"/>
                  </a:lnTo>
                  <a:lnTo>
                    <a:pt x="16771" y="49109"/>
                  </a:lnTo>
                  <a:lnTo>
                    <a:pt x="8818" y="88055"/>
                  </a:lnTo>
                  <a:lnTo>
                    <a:pt x="2580" y="127465"/>
                  </a:lnTo>
                  <a:lnTo>
                    <a:pt x="473" y="174282"/>
                  </a:lnTo>
                  <a:lnTo>
                    <a:pt x="108" y="211691"/>
                  </a:lnTo>
                  <a:lnTo>
                    <a:pt x="0" y="239474"/>
                  </a:lnTo>
                  <a:lnTo>
                    <a:pt x="16360" y="279017"/>
                  </a:lnTo>
                  <a:lnTo>
                    <a:pt x="19358" y="279761"/>
                  </a:lnTo>
                  <a:lnTo>
                    <a:pt x="28334" y="277766"/>
                  </a:lnTo>
                  <a:lnTo>
                    <a:pt x="31574" y="273636"/>
                  </a:lnTo>
                  <a:lnTo>
                    <a:pt x="35174" y="260581"/>
                  </a:lnTo>
                  <a:lnTo>
                    <a:pt x="37201" y="235380"/>
                  </a:lnTo>
                  <a:lnTo>
                    <a:pt x="34310" y="227386"/>
                  </a:lnTo>
                  <a:lnTo>
                    <a:pt x="9479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127"/>
          <p:cNvGrpSpPr/>
          <p:nvPr/>
        </p:nvGrpSpPr>
        <p:grpSpPr>
          <a:xfrm>
            <a:off x="1911861" y="4362450"/>
            <a:ext cx="267040" cy="285751"/>
            <a:chOff x="1911861" y="4362450"/>
            <a:chExt cx="267040" cy="285751"/>
          </a:xfrm>
        </p:grpSpPr>
        <p:sp>
          <p:nvSpPr>
            <p:cNvPr id="394" name="SMARTInkShape-573"/>
            <p:cNvSpPr/>
            <p:nvPr>
              <p:custDataLst>
                <p:tags r:id="rId157"/>
              </p:custDataLst>
            </p:nvPr>
          </p:nvSpPr>
          <p:spPr>
            <a:xfrm>
              <a:off x="1911861" y="4362450"/>
              <a:ext cx="174115" cy="95251"/>
            </a:xfrm>
            <a:custGeom>
              <a:avLst/>
              <a:gdLst/>
              <a:ahLst/>
              <a:cxnLst/>
              <a:rect l="0" t="0" r="0" b="0"/>
              <a:pathLst>
                <a:path w="174115" h="95251">
                  <a:moveTo>
                    <a:pt x="21714" y="95250"/>
                  </a:moveTo>
                  <a:lnTo>
                    <a:pt x="21714" y="95250"/>
                  </a:lnTo>
                  <a:lnTo>
                    <a:pt x="256" y="81993"/>
                  </a:lnTo>
                  <a:lnTo>
                    <a:pt x="0" y="77944"/>
                  </a:lnTo>
                  <a:lnTo>
                    <a:pt x="5361" y="67802"/>
                  </a:lnTo>
                  <a:lnTo>
                    <a:pt x="25335" y="50194"/>
                  </a:lnTo>
                  <a:lnTo>
                    <a:pt x="66017" y="27397"/>
                  </a:lnTo>
                  <a:lnTo>
                    <a:pt x="108465" y="15092"/>
                  </a:lnTo>
                  <a:lnTo>
                    <a:pt x="150171" y="4079"/>
                  </a:lnTo>
                  <a:lnTo>
                    <a:pt x="174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574"/>
            <p:cNvSpPr/>
            <p:nvPr>
              <p:custDataLst>
                <p:tags r:id="rId158"/>
              </p:custDataLst>
            </p:nvPr>
          </p:nvSpPr>
          <p:spPr>
            <a:xfrm>
              <a:off x="2028825" y="4371975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9525" y="0"/>
                  </a:moveTo>
                  <a:lnTo>
                    <a:pt x="9525" y="0"/>
                  </a:lnTo>
                  <a:lnTo>
                    <a:pt x="2979" y="15210"/>
                  </a:lnTo>
                  <a:lnTo>
                    <a:pt x="392" y="54893"/>
                  </a:lnTo>
                  <a:lnTo>
                    <a:pt x="78" y="90374"/>
                  </a:lnTo>
                  <a:lnTo>
                    <a:pt x="15" y="136581"/>
                  </a:lnTo>
                  <a:lnTo>
                    <a:pt x="3" y="17714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75"/>
            <p:cNvSpPr/>
            <p:nvPr>
              <p:custDataLst>
                <p:tags r:id="rId159"/>
              </p:custDataLst>
            </p:nvPr>
          </p:nvSpPr>
          <p:spPr>
            <a:xfrm>
              <a:off x="2116154" y="4491456"/>
              <a:ext cx="62747" cy="156745"/>
            </a:xfrm>
            <a:custGeom>
              <a:avLst/>
              <a:gdLst/>
              <a:ahLst/>
              <a:cxnLst/>
              <a:rect l="0" t="0" r="0" b="0"/>
              <a:pathLst>
                <a:path w="62747" h="156745">
                  <a:moveTo>
                    <a:pt x="55546" y="23394"/>
                  </a:moveTo>
                  <a:lnTo>
                    <a:pt x="55546" y="23394"/>
                  </a:lnTo>
                  <a:lnTo>
                    <a:pt x="55546" y="10137"/>
                  </a:lnTo>
                  <a:lnTo>
                    <a:pt x="52724" y="4096"/>
                  </a:lnTo>
                  <a:lnTo>
                    <a:pt x="50490" y="1004"/>
                  </a:lnTo>
                  <a:lnTo>
                    <a:pt x="47942" y="0"/>
                  </a:lnTo>
                  <a:lnTo>
                    <a:pt x="45185" y="390"/>
                  </a:lnTo>
                  <a:lnTo>
                    <a:pt x="39299" y="2586"/>
                  </a:lnTo>
                  <a:lnTo>
                    <a:pt x="33156" y="3563"/>
                  </a:lnTo>
                  <a:lnTo>
                    <a:pt x="11112" y="20677"/>
                  </a:lnTo>
                  <a:lnTo>
                    <a:pt x="3810" y="32702"/>
                  </a:lnTo>
                  <a:lnTo>
                    <a:pt x="0" y="49671"/>
                  </a:lnTo>
                  <a:lnTo>
                    <a:pt x="2640" y="55728"/>
                  </a:lnTo>
                  <a:lnTo>
                    <a:pt x="28196" y="81914"/>
                  </a:lnTo>
                  <a:lnTo>
                    <a:pt x="53303" y="102178"/>
                  </a:lnTo>
                  <a:lnTo>
                    <a:pt x="59841" y="113443"/>
                  </a:lnTo>
                  <a:lnTo>
                    <a:pt x="62746" y="125504"/>
                  </a:lnTo>
                  <a:lnTo>
                    <a:pt x="61216" y="135098"/>
                  </a:lnTo>
                  <a:lnTo>
                    <a:pt x="59326" y="139139"/>
                  </a:lnTo>
                  <a:lnTo>
                    <a:pt x="26971" y="156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76"/>
            <p:cNvSpPr/>
            <p:nvPr>
              <p:custDataLst>
                <p:tags r:id="rId160"/>
              </p:custDataLst>
            </p:nvPr>
          </p:nvSpPr>
          <p:spPr>
            <a:xfrm>
              <a:off x="1933575" y="4600575"/>
              <a:ext cx="123826" cy="36777"/>
            </a:xfrm>
            <a:custGeom>
              <a:avLst/>
              <a:gdLst/>
              <a:ahLst/>
              <a:cxnLst/>
              <a:rect l="0" t="0" r="0" b="0"/>
              <a:pathLst>
                <a:path w="123826" h="36777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5056" y="36776"/>
                  </a:lnTo>
                  <a:lnTo>
                    <a:pt x="7604" y="36159"/>
                  </a:lnTo>
                  <a:lnTo>
                    <a:pt x="32503" y="24726"/>
                  </a:lnTo>
                  <a:lnTo>
                    <a:pt x="77869" y="1449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128"/>
          <p:cNvGrpSpPr/>
          <p:nvPr/>
        </p:nvGrpSpPr>
        <p:grpSpPr>
          <a:xfrm>
            <a:off x="953824" y="4316460"/>
            <a:ext cx="541602" cy="407549"/>
            <a:chOff x="953824" y="4316460"/>
            <a:chExt cx="541602" cy="407549"/>
          </a:xfrm>
        </p:grpSpPr>
        <p:sp>
          <p:nvSpPr>
            <p:cNvPr id="399" name="SMARTInkShape-577"/>
            <p:cNvSpPr/>
            <p:nvPr>
              <p:custDataLst>
                <p:tags r:id="rId151"/>
              </p:custDataLst>
            </p:nvPr>
          </p:nvSpPr>
          <p:spPr>
            <a:xfrm>
              <a:off x="1485900" y="457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78"/>
            <p:cNvSpPr/>
            <p:nvPr>
              <p:custDataLst>
                <p:tags r:id="rId152"/>
              </p:custDataLst>
            </p:nvPr>
          </p:nvSpPr>
          <p:spPr>
            <a:xfrm>
              <a:off x="1485900" y="44386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79"/>
            <p:cNvSpPr/>
            <p:nvPr>
              <p:custDataLst>
                <p:tags r:id="rId153"/>
              </p:custDataLst>
            </p:nvPr>
          </p:nvSpPr>
          <p:spPr>
            <a:xfrm>
              <a:off x="1050643" y="4619625"/>
              <a:ext cx="273333" cy="104384"/>
            </a:xfrm>
            <a:custGeom>
              <a:avLst/>
              <a:gdLst/>
              <a:ahLst/>
              <a:cxnLst/>
              <a:rect l="0" t="0" r="0" b="0"/>
              <a:pathLst>
                <a:path w="273333" h="104384">
                  <a:moveTo>
                    <a:pt x="44732" y="95250"/>
                  </a:moveTo>
                  <a:lnTo>
                    <a:pt x="44732" y="95250"/>
                  </a:lnTo>
                  <a:lnTo>
                    <a:pt x="0" y="104383"/>
                  </a:lnTo>
                  <a:lnTo>
                    <a:pt x="33989" y="86427"/>
                  </a:lnTo>
                  <a:lnTo>
                    <a:pt x="73066" y="70615"/>
                  </a:lnTo>
                  <a:lnTo>
                    <a:pt x="111359" y="57301"/>
                  </a:lnTo>
                  <a:lnTo>
                    <a:pt x="154554" y="44480"/>
                  </a:lnTo>
                  <a:lnTo>
                    <a:pt x="197306" y="30697"/>
                  </a:lnTo>
                  <a:lnTo>
                    <a:pt x="242596" y="11512"/>
                  </a:lnTo>
                  <a:lnTo>
                    <a:pt x="273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80"/>
            <p:cNvSpPr/>
            <p:nvPr>
              <p:custDataLst>
                <p:tags r:id="rId154"/>
              </p:custDataLst>
            </p:nvPr>
          </p:nvSpPr>
          <p:spPr>
            <a:xfrm>
              <a:off x="953824" y="4657725"/>
              <a:ext cx="274902" cy="27252"/>
            </a:xfrm>
            <a:custGeom>
              <a:avLst/>
              <a:gdLst/>
              <a:ahLst/>
              <a:cxnLst/>
              <a:rect l="0" t="0" r="0" b="0"/>
              <a:pathLst>
                <a:path w="274902" h="27252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35578" y="20862"/>
                  </a:lnTo>
                  <a:lnTo>
                    <a:pt x="68877" y="16764"/>
                  </a:lnTo>
                  <a:lnTo>
                    <a:pt x="109204" y="10956"/>
                  </a:lnTo>
                  <a:lnTo>
                    <a:pt x="155387" y="6891"/>
                  </a:lnTo>
                  <a:lnTo>
                    <a:pt x="193276" y="2042"/>
                  </a:lnTo>
                  <a:lnTo>
                    <a:pt x="274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81"/>
            <p:cNvSpPr/>
            <p:nvPr>
              <p:custDataLst>
                <p:tags r:id="rId155"/>
              </p:custDataLst>
            </p:nvPr>
          </p:nvSpPr>
          <p:spPr>
            <a:xfrm>
              <a:off x="1196152" y="4452879"/>
              <a:ext cx="156399" cy="124729"/>
            </a:xfrm>
            <a:custGeom>
              <a:avLst/>
              <a:gdLst/>
              <a:ahLst/>
              <a:cxnLst/>
              <a:rect l="0" t="0" r="0" b="0"/>
              <a:pathLst>
                <a:path w="156399" h="124729">
                  <a:moveTo>
                    <a:pt x="3998" y="14346"/>
                  </a:moveTo>
                  <a:lnTo>
                    <a:pt x="3998" y="14346"/>
                  </a:lnTo>
                  <a:lnTo>
                    <a:pt x="3998" y="4938"/>
                  </a:lnTo>
                  <a:lnTo>
                    <a:pt x="21898" y="15197"/>
                  </a:lnTo>
                  <a:lnTo>
                    <a:pt x="29945" y="23191"/>
                  </a:lnTo>
                  <a:lnTo>
                    <a:pt x="40577" y="37327"/>
                  </a:lnTo>
                  <a:lnTo>
                    <a:pt x="43201" y="45542"/>
                  </a:lnTo>
                  <a:lnTo>
                    <a:pt x="43294" y="63136"/>
                  </a:lnTo>
                  <a:lnTo>
                    <a:pt x="37396" y="90891"/>
                  </a:lnTo>
                  <a:lnTo>
                    <a:pt x="23889" y="114167"/>
                  </a:lnTo>
                  <a:lnTo>
                    <a:pt x="15308" y="122211"/>
                  </a:lnTo>
                  <a:lnTo>
                    <a:pt x="11538" y="124356"/>
                  </a:lnTo>
                  <a:lnTo>
                    <a:pt x="7966" y="124728"/>
                  </a:lnTo>
                  <a:lnTo>
                    <a:pt x="1176" y="122319"/>
                  </a:lnTo>
                  <a:lnTo>
                    <a:pt x="0" y="118078"/>
                  </a:lnTo>
                  <a:lnTo>
                    <a:pt x="3401" y="97998"/>
                  </a:lnTo>
                  <a:lnTo>
                    <a:pt x="12170" y="78173"/>
                  </a:lnTo>
                  <a:lnTo>
                    <a:pt x="39581" y="46139"/>
                  </a:lnTo>
                  <a:lnTo>
                    <a:pt x="85977" y="8192"/>
                  </a:lnTo>
                  <a:lnTo>
                    <a:pt x="93670" y="764"/>
                  </a:lnTo>
                  <a:lnTo>
                    <a:pt x="95529" y="0"/>
                  </a:lnTo>
                  <a:lnTo>
                    <a:pt x="96769" y="548"/>
                  </a:lnTo>
                  <a:lnTo>
                    <a:pt x="97595" y="1973"/>
                  </a:lnTo>
                  <a:lnTo>
                    <a:pt x="82905" y="44752"/>
                  </a:lnTo>
                  <a:lnTo>
                    <a:pt x="75826" y="70980"/>
                  </a:lnTo>
                  <a:lnTo>
                    <a:pt x="77549" y="85731"/>
                  </a:lnTo>
                  <a:lnTo>
                    <a:pt x="84665" y="96520"/>
                  </a:lnTo>
                  <a:lnTo>
                    <a:pt x="95942" y="104843"/>
                  </a:lnTo>
                  <a:lnTo>
                    <a:pt x="120141" y="114420"/>
                  </a:lnTo>
                  <a:lnTo>
                    <a:pt x="156398" y="11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582"/>
            <p:cNvSpPr/>
            <p:nvPr>
              <p:custDataLst>
                <p:tags r:id="rId156"/>
              </p:custDataLst>
            </p:nvPr>
          </p:nvSpPr>
          <p:spPr>
            <a:xfrm>
              <a:off x="973523" y="4316460"/>
              <a:ext cx="194151" cy="282153"/>
            </a:xfrm>
            <a:custGeom>
              <a:avLst/>
              <a:gdLst/>
              <a:ahLst/>
              <a:cxnLst/>
              <a:rect l="0" t="0" r="0" b="0"/>
              <a:pathLst>
                <a:path w="194151" h="282153">
                  <a:moveTo>
                    <a:pt x="74227" y="36465"/>
                  </a:moveTo>
                  <a:lnTo>
                    <a:pt x="74227" y="36465"/>
                  </a:lnTo>
                  <a:lnTo>
                    <a:pt x="69170" y="41522"/>
                  </a:lnTo>
                  <a:lnTo>
                    <a:pt x="68739" y="43011"/>
                  </a:lnTo>
                  <a:lnTo>
                    <a:pt x="69510" y="44004"/>
                  </a:lnTo>
                  <a:lnTo>
                    <a:pt x="71083" y="44666"/>
                  </a:lnTo>
                  <a:lnTo>
                    <a:pt x="72131" y="46166"/>
                  </a:lnTo>
                  <a:lnTo>
                    <a:pt x="73295" y="50654"/>
                  </a:lnTo>
                  <a:lnTo>
                    <a:pt x="74664" y="52275"/>
                  </a:lnTo>
                  <a:lnTo>
                    <a:pt x="79007" y="54075"/>
                  </a:lnTo>
                  <a:lnTo>
                    <a:pt x="109850" y="55388"/>
                  </a:lnTo>
                  <a:lnTo>
                    <a:pt x="133465" y="50421"/>
                  </a:lnTo>
                  <a:lnTo>
                    <a:pt x="168831" y="31656"/>
                  </a:lnTo>
                  <a:lnTo>
                    <a:pt x="193786" y="11438"/>
                  </a:lnTo>
                  <a:lnTo>
                    <a:pt x="194150" y="9197"/>
                  </a:lnTo>
                  <a:lnTo>
                    <a:pt x="191732" y="3885"/>
                  </a:lnTo>
                  <a:lnTo>
                    <a:pt x="188547" y="2045"/>
                  </a:lnTo>
                  <a:lnTo>
                    <a:pt x="179364" y="0"/>
                  </a:lnTo>
                  <a:lnTo>
                    <a:pt x="165404" y="4736"/>
                  </a:lnTo>
                  <a:lnTo>
                    <a:pt x="139695" y="22125"/>
                  </a:lnTo>
                  <a:lnTo>
                    <a:pt x="96829" y="64617"/>
                  </a:lnTo>
                  <a:lnTo>
                    <a:pt x="89564" y="77552"/>
                  </a:lnTo>
                  <a:lnTo>
                    <a:pt x="84900" y="103103"/>
                  </a:lnTo>
                  <a:lnTo>
                    <a:pt x="85321" y="114765"/>
                  </a:lnTo>
                  <a:lnTo>
                    <a:pt x="89035" y="123476"/>
                  </a:lnTo>
                  <a:lnTo>
                    <a:pt x="97077" y="134330"/>
                  </a:lnTo>
                  <a:lnTo>
                    <a:pt x="103080" y="138169"/>
                  </a:lnTo>
                  <a:lnTo>
                    <a:pt x="106162" y="139192"/>
                  </a:lnTo>
                  <a:lnTo>
                    <a:pt x="107159" y="139875"/>
                  </a:lnTo>
                  <a:lnTo>
                    <a:pt x="106765" y="140330"/>
                  </a:lnTo>
                  <a:lnTo>
                    <a:pt x="93472" y="146117"/>
                  </a:lnTo>
                  <a:lnTo>
                    <a:pt x="53948" y="173697"/>
                  </a:lnTo>
                  <a:lnTo>
                    <a:pt x="18642" y="209405"/>
                  </a:lnTo>
                  <a:lnTo>
                    <a:pt x="4686" y="238665"/>
                  </a:lnTo>
                  <a:lnTo>
                    <a:pt x="0" y="255597"/>
                  </a:lnTo>
                  <a:lnTo>
                    <a:pt x="1459" y="259811"/>
                  </a:lnTo>
                  <a:lnTo>
                    <a:pt x="8725" y="267316"/>
                  </a:lnTo>
                  <a:lnTo>
                    <a:pt x="24715" y="277491"/>
                  </a:lnTo>
                  <a:lnTo>
                    <a:pt x="52972" y="282152"/>
                  </a:lnTo>
                  <a:lnTo>
                    <a:pt x="92841" y="276123"/>
                  </a:lnTo>
                  <a:lnTo>
                    <a:pt x="150427" y="255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29"/>
          <p:cNvGrpSpPr/>
          <p:nvPr/>
        </p:nvGrpSpPr>
        <p:grpSpPr>
          <a:xfrm>
            <a:off x="3644205" y="2476500"/>
            <a:ext cx="1394521" cy="622632"/>
            <a:chOff x="3644205" y="2476500"/>
            <a:chExt cx="1394521" cy="622632"/>
          </a:xfrm>
        </p:grpSpPr>
        <p:sp>
          <p:nvSpPr>
            <p:cNvPr id="406" name="SMARTInkShape-583"/>
            <p:cNvSpPr/>
            <p:nvPr>
              <p:custDataLst>
                <p:tags r:id="rId139"/>
              </p:custDataLst>
            </p:nvPr>
          </p:nvSpPr>
          <p:spPr>
            <a:xfrm>
              <a:off x="4649524" y="2849736"/>
              <a:ext cx="65352" cy="74440"/>
            </a:xfrm>
            <a:custGeom>
              <a:avLst/>
              <a:gdLst/>
              <a:ahLst/>
              <a:cxnLst/>
              <a:rect l="0" t="0" r="0" b="0"/>
              <a:pathLst>
                <a:path w="65352" h="74440">
                  <a:moveTo>
                    <a:pt x="8201" y="36339"/>
                  </a:moveTo>
                  <a:lnTo>
                    <a:pt x="8201" y="36339"/>
                  </a:lnTo>
                  <a:lnTo>
                    <a:pt x="0" y="36339"/>
                  </a:lnTo>
                  <a:lnTo>
                    <a:pt x="12050" y="36339"/>
                  </a:lnTo>
                  <a:lnTo>
                    <a:pt x="13942" y="35281"/>
                  </a:lnTo>
                  <a:lnTo>
                    <a:pt x="15203" y="33517"/>
                  </a:lnTo>
                  <a:lnTo>
                    <a:pt x="16044" y="31283"/>
                  </a:lnTo>
                  <a:lnTo>
                    <a:pt x="27341" y="23082"/>
                  </a:lnTo>
                  <a:lnTo>
                    <a:pt x="41458" y="17375"/>
                  </a:lnTo>
                  <a:lnTo>
                    <a:pt x="43072" y="15230"/>
                  </a:lnTo>
                  <a:lnTo>
                    <a:pt x="44866" y="10024"/>
                  </a:lnTo>
                  <a:lnTo>
                    <a:pt x="45663" y="4183"/>
                  </a:lnTo>
                  <a:lnTo>
                    <a:pt x="44817" y="2201"/>
                  </a:lnTo>
                  <a:lnTo>
                    <a:pt x="43195" y="881"/>
                  </a:lnTo>
                  <a:lnTo>
                    <a:pt x="41055" y="0"/>
                  </a:lnTo>
                  <a:lnTo>
                    <a:pt x="33034" y="1844"/>
                  </a:lnTo>
                  <a:lnTo>
                    <a:pt x="19439" y="8832"/>
                  </a:lnTo>
                  <a:lnTo>
                    <a:pt x="12138" y="15647"/>
                  </a:lnTo>
                  <a:lnTo>
                    <a:pt x="5364" y="25731"/>
                  </a:lnTo>
                  <a:lnTo>
                    <a:pt x="658" y="43309"/>
                  </a:lnTo>
                  <a:lnTo>
                    <a:pt x="2379" y="52842"/>
                  </a:lnTo>
                  <a:lnTo>
                    <a:pt x="4320" y="56866"/>
                  </a:lnTo>
                  <a:lnTo>
                    <a:pt x="14943" y="64160"/>
                  </a:lnTo>
                  <a:lnTo>
                    <a:pt x="30247" y="69870"/>
                  </a:lnTo>
                  <a:lnTo>
                    <a:pt x="65351" y="74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84"/>
            <p:cNvSpPr/>
            <p:nvPr>
              <p:custDataLst>
                <p:tags r:id="rId140"/>
              </p:custDataLst>
            </p:nvPr>
          </p:nvSpPr>
          <p:spPr>
            <a:xfrm>
              <a:off x="4838850" y="2822105"/>
              <a:ext cx="199876" cy="90099"/>
            </a:xfrm>
            <a:custGeom>
              <a:avLst/>
              <a:gdLst/>
              <a:ahLst/>
              <a:cxnLst/>
              <a:rect l="0" t="0" r="0" b="0"/>
              <a:pathLst>
                <a:path w="199876" h="90099">
                  <a:moveTo>
                    <a:pt x="18900" y="6820"/>
                  </a:moveTo>
                  <a:lnTo>
                    <a:pt x="18900" y="6820"/>
                  </a:lnTo>
                  <a:lnTo>
                    <a:pt x="17842" y="37838"/>
                  </a:lnTo>
                  <a:lnTo>
                    <a:pt x="1567" y="84285"/>
                  </a:lnTo>
                  <a:lnTo>
                    <a:pt x="358" y="90098"/>
                  </a:lnTo>
                  <a:lnTo>
                    <a:pt x="189" y="89855"/>
                  </a:lnTo>
                  <a:lnTo>
                    <a:pt x="0" y="86763"/>
                  </a:lnTo>
                  <a:lnTo>
                    <a:pt x="13121" y="43576"/>
                  </a:lnTo>
                  <a:lnTo>
                    <a:pt x="22244" y="21003"/>
                  </a:lnTo>
                  <a:lnTo>
                    <a:pt x="28501" y="13124"/>
                  </a:lnTo>
                  <a:lnTo>
                    <a:pt x="34809" y="9622"/>
                  </a:lnTo>
                  <a:lnTo>
                    <a:pt x="41140" y="8065"/>
                  </a:lnTo>
                  <a:lnTo>
                    <a:pt x="43252" y="8708"/>
                  </a:lnTo>
                  <a:lnTo>
                    <a:pt x="44660" y="10196"/>
                  </a:lnTo>
                  <a:lnTo>
                    <a:pt x="53650" y="30744"/>
                  </a:lnTo>
                  <a:lnTo>
                    <a:pt x="59625" y="70772"/>
                  </a:lnTo>
                  <a:lnTo>
                    <a:pt x="61926" y="74855"/>
                  </a:lnTo>
                  <a:lnTo>
                    <a:pt x="64517" y="77577"/>
                  </a:lnTo>
                  <a:lnTo>
                    <a:pt x="70219" y="80601"/>
                  </a:lnTo>
                  <a:lnTo>
                    <a:pt x="81924" y="76300"/>
                  </a:lnTo>
                  <a:lnTo>
                    <a:pt x="95594" y="67333"/>
                  </a:lnTo>
                  <a:lnTo>
                    <a:pt x="130871" y="30412"/>
                  </a:lnTo>
                  <a:lnTo>
                    <a:pt x="142032" y="0"/>
                  </a:lnTo>
                  <a:lnTo>
                    <a:pt x="121205" y="18991"/>
                  </a:lnTo>
                  <a:lnTo>
                    <a:pt x="117286" y="31279"/>
                  </a:lnTo>
                  <a:lnTo>
                    <a:pt x="116602" y="45208"/>
                  </a:lnTo>
                  <a:lnTo>
                    <a:pt x="119826" y="54926"/>
                  </a:lnTo>
                  <a:lnTo>
                    <a:pt x="137704" y="71403"/>
                  </a:lnTo>
                  <a:lnTo>
                    <a:pt x="154252" y="77857"/>
                  </a:lnTo>
                  <a:lnTo>
                    <a:pt x="199875" y="83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585"/>
            <p:cNvSpPr/>
            <p:nvPr>
              <p:custDataLst>
                <p:tags r:id="rId141"/>
              </p:custDataLst>
            </p:nvPr>
          </p:nvSpPr>
          <p:spPr>
            <a:xfrm>
              <a:off x="4791075" y="2819400"/>
              <a:ext cx="1" cy="113366"/>
            </a:xfrm>
            <a:custGeom>
              <a:avLst/>
              <a:gdLst/>
              <a:ahLst/>
              <a:cxnLst/>
              <a:rect l="0" t="0" r="0" b="0"/>
              <a:pathLst>
                <a:path w="1" h="113366">
                  <a:moveTo>
                    <a:pt x="0" y="76200"/>
                  </a:moveTo>
                  <a:lnTo>
                    <a:pt x="0" y="76200"/>
                  </a:lnTo>
                  <a:lnTo>
                    <a:pt x="0" y="113365"/>
                  </a:lnTo>
                  <a:lnTo>
                    <a:pt x="0" y="686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86"/>
            <p:cNvSpPr/>
            <p:nvPr>
              <p:custDataLst>
                <p:tags r:id="rId142"/>
              </p:custDataLst>
            </p:nvPr>
          </p:nvSpPr>
          <p:spPr>
            <a:xfrm>
              <a:off x="4743450" y="2738595"/>
              <a:ext cx="9409" cy="185581"/>
            </a:xfrm>
            <a:custGeom>
              <a:avLst/>
              <a:gdLst/>
              <a:ahLst/>
              <a:cxnLst/>
              <a:rect l="0" t="0" r="0" b="0"/>
              <a:pathLst>
                <a:path w="9409" h="185581">
                  <a:moveTo>
                    <a:pt x="0" y="14130"/>
                  </a:moveTo>
                  <a:lnTo>
                    <a:pt x="0" y="14130"/>
                  </a:lnTo>
                  <a:lnTo>
                    <a:pt x="0" y="9074"/>
                  </a:lnTo>
                  <a:lnTo>
                    <a:pt x="2822" y="3769"/>
                  </a:lnTo>
                  <a:lnTo>
                    <a:pt x="5057" y="873"/>
                  </a:lnTo>
                  <a:lnTo>
                    <a:pt x="6546" y="0"/>
                  </a:lnTo>
                  <a:lnTo>
                    <a:pt x="7539" y="477"/>
                  </a:lnTo>
                  <a:lnTo>
                    <a:pt x="8201" y="1853"/>
                  </a:lnTo>
                  <a:lnTo>
                    <a:pt x="9408" y="40991"/>
                  </a:lnTo>
                  <a:lnTo>
                    <a:pt x="2956" y="88071"/>
                  </a:lnTo>
                  <a:lnTo>
                    <a:pt x="584" y="132491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587"/>
            <p:cNvSpPr/>
            <p:nvPr>
              <p:custDataLst>
                <p:tags r:id="rId143"/>
              </p:custDataLst>
            </p:nvPr>
          </p:nvSpPr>
          <p:spPr>
            <a:xfrm>
              <a:off x="4630051" y="2850083"/>
              <a:ext cx="36729" cy="119693"/>
            </a:xfrm>
            <a:custGeom>
              <a:avLst/>
              <a:gdLst/>
              <a:ahLst/>
              <a:cxnLst/>
              <a:rect l="0" t="0" r="0" b="0"/>
              <a:pathLst>
                <a:path w="36729" h="119693">
                  <a:moveTo>
                    <a:pt x="27674" y="26467"/>
                  </a:moveTo>
                  <a:lnTo>
                    <a:pt x="27674" y="26467"/>
                  </a:lnTo>
                  <a:lnTo>
                    <a:pt x="27674" y="5008"/>
                  </a:lnTo>
                  <a:lnTo>
                    <a:pt x="26616" y="2636"/>
                  </a:lnTo>
                  <a:lnTo>
                    <a:pt x="24852" y="1055"/>
                  </a:lnTo>
                  <a:lnTo>
                    <a:pt x="22617" y="0"/>
                  </a:lnTo>
                  <a:lnTo>
                    <a:pt x="14491" y="1651"/>
                  </a:lnTo>
                  <a:lnTo>
                    <a:pt x="9360" y="3573"/>
                  </a:lnTo>
                  <a:lnTo>
                    <a:pt x="5939" y="5913"/>
                  </a:lnTo>
                  <a:lnTo>
                    <a:pt x="2139" y="11335"/>
                  </a:lnTo>
                  <a:lnTo>
                    <a:pt x="0" y="25393"/>
                  </a:lnTo>
                  <a:lnTo>
                    <a:pt x="2322" y="34104"/>
                  </a:lnTo>
                  <a:lnTo>
                    <a:pt x="12401" y="47780"/>
                  </a:lnTo>
                  <a:lnTo>
                    <a:pt x="29156" y="68738"/>
                  </a:lnTo>
                  <a:lnTo>
                    <a:pt x="33624" y="79120"/>
                  </a:lnTo>
                  <a:lnTo>
                    <a:pt x="36728" y="104205"/>
                  </a:lnTo>
                  <a:lnTo>
                    <a:pt x="34167" y="111464"/>
                  </a:lnTo>
                  <a:lnTo>
                    <a:pt x="32004" y="114882"/>
                  </a:lnTo>
                  <a:lnTo>
                    <a:pt x="29501" y="117160"/>
                  </a:lnTo>
                  <a:lnTo>
                    <a:pt x="23899" y="119692"/>
                  </a:lnTo>
                  <a:lnTo>
                    <a:pt x="20924" y="118250"/>
                  </a:lnTo>
                  <a:lnTo>
                    <a:pt x="8624" y="102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588"/>
            <p:cNvSpPr/>
            <p:nvPr>
              <p:custDataLst>
                <p:tags r:id="rId144"/>
              </p:custDataLst>
            </p:nvPr>
          </p:nvSpPr>
          <p:spPr>
            <a:xfrm>
              <a:off x="4501159" y="2876976"/>
              <a:ext cx="108942" cy="75775"/>
            </a:xfrm>
            <a:custGeom>
              <a:avLst/>
              <a:gdLst/>
              <a:ahLst/>
              <a:cxnLst/>
              <a:rect l="0" t="0" r="0" b="0"/>
              <a:pathLst>
                <a:path w="108942" h="75775">
                  <a:moveTo>
                    <a:pt x="42266" y="18624"/>
                  </a:moveTo>
                  <a:lnTo>
                    <a:pt x="42266" y="18624"/>
                  </a:lnTo>
                  <a:lnTo>
                    <a:pt x="50467" y="10423"/>
                  </a:lnTo>
                  <a:lnTo>
                    <a:pt x="51399" y="4435"/>
                  </a:lnTo>
                  <a:lnTo>
                    <a:pt x="50471" y="2815"/>
                  </a:lnTo>
                  <a:lnTo>
                    <a:pt x="48794" y="1734"/>
                  </a:lnTo>
                  <a:lnTo>
                    <a:pt x="43050" y="534"/>
                  </a:lnTo>
                  <a:lnTo>
                    <a:pt x="33442" y="0"/>
                  </a:lnTo>
                  <a:lnTo>
                    <a:pt x="28975" y="1975"/>
                  </a:lnTo>
                  <a:lnTo>
                    <a:pt x="21190" y="9813"/>
                  </a:lnTo>
                  <a:lnTo>
                    <a:pt x="4318" y="41008"/>
                  </a:lnTo>
                  <a:lnTo>
                    <a:pt x="0" y="56089"/>
                  </a:lnTo>
                  <a:lnTo>
                    <a:pt x="1608" y="66320"/>
                  </a:lnTo>
                  <a:lnTo>
                    <a:pt x="3519" y="69471"/>
                  </a:lnTo>
                  <a:lnTo>
                    <a:pt x="5852" y="71572"/>
                  </a:lnTo>
                  <a:lnTo>
                    <a:pt x="8465" y="72972"/>
                  </a:lnTo>
                  <a:lnTo>
                    <a:pt x="27312" y="69888"/>
                  </a:lnTo>
                  <a:lnTo>
                    <a:pt x="38442" y="62221"/>
                  </a:lnTo>
                  <a:lnTo>
                    <a:pt x="68893" y="30126"/>
                  </a:lnTo>
                  <a:lnTo>
                    <a:pt x="69543" y="31584"/>
                  </a:lnTo>
                  <a:lnTo>
                    <a:pt x="71786" y="59700"/>
                  </a:lnTo>
                  <a:lnTo>
                    <a:pt x="75847" y="67924"/>
                  </a:lnTo>
                  <a:lnTo>
                    <a:pt x="79470" y="70541"/>
                  </a:lnTo>
                  <a:lnTo>
                    <a:pt x="93624" y="74224"/>
                  </a:lnTo>
                  <a:lnTo>
                    <a:pt x="108941" y="75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89"/>
            <p:cNvSpPr/>
            <p:nvPr>
              <p:custDataLst>
                <p:tags r:id="rId145"/>
              </p:custDataLst>
            </p:nvPr>
          </p:nvSpPr>
          <p:spPr>
            <a:xfrm>
              <a:off x="4371975" y="2744916"/>
              <a:ext cx="91531" cy="240883"/>
            </a:xfrm>
            <a:custGeom>
              <a:avLst/>
              <a:gdLst/>
              <a:ahLst/>
              <a:cxnLst/>
              <a:rect l="0" t="0" r="0" b="0"/>
              <a:pathLst>
                <a:path w="91531" h="240883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1" y="0"/>
                  </a:lnTo>
                  <a:lnTo>
                    <a:pt x="8936" y="4691"/>
                  </a:lnTo>
                  <a:lnTo>
                    <a:pt x="9473" y="50130"/>
                  </a:lnTo>
                  <a:lnTo>
                    <a:pt x="9515" y="87430"/>
                  </a:lnTo>
                  <a:lnTo>
                    <a:pt x="9522" y="123711"/>
                  </a:lnTo>
                  <a:lnTo>
                    <a:pt x="9525" y="162918"/>
                  </a:lnTo>
                  <a:lnTo>
                    <a:pt x="9525" y="201346"/>
                  </a:lnTo>
                  <a:lnTo>
                    <a:pt x="9525" y="228238"/>
                  </a:lnTo>
                  <a:lnTo>
                    <a:pt x="9525" y="227786"/>
                  </a:lnTo>
                  <a:lnTo>
                    <a:pt x="30984" y="187191"/>
                  </a:lnTo>
                  <a:lnTo>
                    <a:pt x="46105" y="164794"/>
                  </a:lnTo>
                  <a:lnTo>
                    <a:pt x="57885" y="156955"/>
                  </a:lnTo>
                  <a:lnTo>
                    <a:pt x="76418" y="152542"/>
                  </a:lnTo>
                  <a:lnTo>
                    <a:pt x="82695" y="151923"/>
                  </a:lnTo>
                  <a:lnTo>
                    <a:pt x="86880" y="152568"/>
                  </a:lnTo>
                  <a:lnTo>
                    <a:pt x="89670" y="154057"/>
                  </a:lnTo>
                  <a:lnTo>
                    <a:pt x="91530" y="156108"/>
                  </a:lnTo>
                  <a:lnTo>
                    <a:pt x="90774" y="166853"/>
                  </a:lnTo>
                  <a:lnTo>
                    <a:pt x="81666" y="194565"/>
                  </a:lnTo>
                  <a:lnTo>
                    <a:pt x="67706" y="219072"/>
                  </a:lnTo>
                  <a:lnTo>
                    <a:pt x="56197" y="228703"/>
                  </a:lnTo>
                  <a:lnTo>
                    <a:pt x="40641" y="236948"/>
                  </a:lnTo>
                  <a:lnTo>
                    <a:pt x="36618" y="239943"/>
                  </a:lnTo>
                  <a:lnTo>
                    <a:pt x="32879" y="240882"/>
                  </a:lnTo>
                  <a:lnTo>
                    <a:pt x="19050" y="236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590"/>
            <p:cNvSpPr/>
            <p:nvPr>
              <p:custDataLst>
                <p:tags r:id="rId146"/>
              </p:custDataLst>
            </p:nvPr>
          </p:nvSpPr>
          <p:spPr>
            <a:xfrm>
              <a:off x="4171950" y="2933700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7604"/>
                  </a:lnTo>
                  <a:lnTo>
                    <a:pt x="14242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591"/>
            <p:cNvSpPr/>
            <p:nvPr>
              <p:custDataLst>
                <p:tags r:id="rId147"/>
              </p:custDataLst>
            </p:nvPr>
          </p:nvSpPr>
          <p:spPr>
            <a:xfrm>
              <a:off x="3926626" y="2819494"/>
              <a:ext cx="176731" cy="123732"/>
            </a:xfrm>
            <a:custGeom>
              <a:avLst/>
              <a:gdLst/>
              <a:ahLst/>
              <a:cxnLst/>
              <a:rect l="0" t="0" r="0" b="0"/>
              <a:pathLst>
                <a:path w="176731" h="123732">
                  <a:moveTo>
                    <a:pt x="26249" y="38006"/>
                  </a:moveTo>
                  <a:lnTo>
                    <a:pt x="26249" y="38006"/>
                  </a:lnTo>
                  <a:lnTo>
                    <a:pt x="20761" y="32518"/>
                  </a:lnTo>
                  <a:lnTo>
                    <a:pt x="23105" y="34861"/>
                  </a:lnTo>
                  <a:lnTo>
                    <a:pt x="24153" y="34851"/>
                  </a:lnTo>
                  <a:lnTo>
                    <a:pt x="24851" y="33786"/>
                  </a:lnTo>
                  <a:lnTo>
                    <a:pt x="25317" y="32018"/>
                  </a:lnTo>
                  <a:lnTo>
                    <a:pt x="26686" y="30839"/>
                  </a:lnTo>
                  <a:lnTo>
                    <a:pt x="33669" y="28121"/>
                  </a:lnTo>
                  <a:lnTo>
                    <a:pt x="39425" y="23735"/>
                  </a:lnTo>
                  <a:lnTo>
                    <a:pt x="42688" y="18258"/>
                  </a:lnTo>
                  <a:lnTo>
                    <a:pt x="45146" y="1747"/>
                  </a:lnTo>
                  <a:lnTo>
                    <a:pt x="39587" y="724"/>
                  </a:lnTo>
                  <a:lnTo>
                    <a:pt x="35141" y="452"/>
                  </a:lnTo>
                  <a:lnTo>
                    <a:pt x="31118" y="3445"/>
                  </a:lnTo>
                  <a:lnTo>
                    <a:pt x="10523" y="42132"/>
                  </a:lnTo>
                  <a:lnTo>
                    <a:pt x="525" y="76921"/>
                  </a:lnTo>
                  <a:lnTo>
                    <a:pt x="0" y="94460"/>
                  </a:lnTo>
                  <a:lnTo>
                    <a:pt x="3294" y="109311"/>
                  </a:lnTo>
                  <a:lnTo>
                    <a:pt x="5654" y="114117"/>
                  </a:lnTo>
                  <a:lnTo>
                    <a:pt x="8285" y="117322"/>
                  </a:lnTo>
                  <a:lnTo>
                    <a:pt x="14032" y="120883"/>
                  </a:lnTo>
                  <a:lnTo>
                    <a:pt x="20114" y="122465"/>
                  </a:lnTo>
                  <a:lnTo>
                    <a:pt x="29167" y="117524"/>
                  </a:lnTo>
                  <a:lnTo>
                    <a:pt x="39187" y="108272"/>
                  </a:lnTo>
                  <a:lnTo>
                    <a:pt x="68894" y="69241"/>
                  </a:lnTo>
                  <a:lnTo>
                    <a:pt x="73777" y="60355"/>
                  </a:lnTo>
                  <a:lnTo>
                    <a:pt x="95041" y="31254"/>
                  </a:lnTo>
                  <a:lnTo>
                    <a:pt x="100254" y="17544"/>
                  </a:lnTo>
                  <a:lnTo>
                    <a:pt x="99927" y="13781"/>
                  </a:lnTo>
                  <a:lnTo>
                    <a:pt x="94055" y="1942"/>
                  </a:lnTo>
                  <a:lnTo>
                    <a:pt x="90604" y="811"/>
                  </a:lnTo>
                  <a:lnTo>
                    <a:pt x="88203" y="509"/>
                  </a:lnTo>
                  <a:lnTo>
                    <a:pt x="86602" y="1366"/>
                  </a:lnTo>
                  <a:lnTo>
                    <a:pt x="85534" y="2997"/>
                  </a:lnTo>
                  <a:lnTo>
                    <a:pt x="83821" y="8160"/>
                  </a:lnTo>
                  <a:lnTo>
                    <a:pt x="83524" y="14111"/>
                  </a:lnTo>
                  <a:lnTo>
                    <a:pt x="84540" y="15726"/>
                  </a:lnTo>
                  <a:lnTo>
                    <a:pt x="86277" y="16803"/>
                  </a:lnTo>
                  <a:lnTo>
                    <a:pt x="88492" y="17520"/>
                  </a:lnTo>
                  <a:lnTo>
                    <a:pt x="89970" y="19057"/>
                  </a:lnTo>
                  <a:lnTo>
                    <a:pt x="95163" y="29128"/>
                  </a:lnTo>
                  <a:lnTo>
                    <a:pt x="99210" y="35119"/>
                  </a:lnTo>
                  <a:lnTo>
                    <a:pt x="102548" y="44441"/>
                  </a:lnTo>
                  <a:lnTo>
                    <a:pt x="108711" y="54965"/>
                  </a:lnTo>
                  <a:lnTo>
                    <a:pt x="111544" y="77960"/>
                  </a:lnTo>
                  <a:lnTo>
                    <a:pt x="106790" y="93471"/>
                  </a:lnTo>
                  <a:lnTo>
                    <a:pt x="104285" y="97208"/>
                  </a:lnTo>
                  <a:lnTo>
                    <a:pt x="98679" y="101360"/>
                  </a:lnTo>
                  <a:lnTo>
                    <a:pt x="89573" y="103697"/>
                  </a:lnTo>
                  <a:lnTo>
                    <a:pt x="80172" y="104390"/>
                  </a:lnTo>
                  <a:lnTo>
                    <a:pt x="78072" y="103428"/>
                  </a:lnTo>
                  <a:lnTo>
                    <a:pt x="76673" y="101729"/>
                  </a:lnTo>
                  <a:lnTo>
                    <a:pt x="75740" y="99538"/>
                  </a:lnTo>
                  <a:lnTo>
                    <a:pt x="76176" y="97019"/>
                  </a:lnTo>
                  <a:lnTo>
                    <a:pt x="79483" y="91398"/>
                  </a:lnTo>
                  <a:lnTo>
                    <a:pt x="81847" y="89476"/>
                  </a:lnTo>
                  <a:lnTo>
                    <a:pt x="93245" y="83568"/>
                  </a:lnTo>
                  <a:lnTo>
                    <a:pt x="138869" y="53845"/>
                  </a:lnTo>
                  <a:lnTo>
                    <a:pt x="151810" y="44345"/>
                  </a:lnTo>
                  <a:lnTo>
                    <a:pt x="176730" y="3503"/>
                  </a:lnTo>
                  <a:lnTo>
                    <a:pt x="176312" y="2304"/>
                  </a:lnTo>
                  <a:lnTo>
                    <a:pt x="174974" y="1505"/>
                  </a:lnTo>
                  <a:lnTo>
                    <a:pt x="168836" y="116"/>
                  </a:lnTo>
                  <a:lnTo>
                    <a:pt x="164410" y="0"/>
                  </a:lnTo>
                  <a:lnTo>
                    <a:pt x="162806" y="2085"/>
                  </a:lnTo>
                  <a:lnTo>
                    <a:pt x="160233" y="17819"/>
                  </a:lnTo>
                  <a:lnTo>
                    <a:pt x="159724" y="36488"/>
                  </a:lnTo>
                  <a:lnTo>
                    <a:pt x="168735" y="83823"/>
                  </a:lnTo>
                  <a:lnTo>
                    <a:pt x="167989" y="107068"/>
                  </a:lnTo>
                  <a:lnTo>
                    <a:pt x="164033" y="115620"/>
                  </a:lnTo>
                  <a:lnTo>
                    <a:pt x="160439" y="118324"/>
                  </a:lnTo>
                  <a:lnTo>
                    <a:pt x="140549" y="12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92"/>
            <p:cNvSpPr/>
            <p:nvPr>
              <p:custDataLst>
                <p:tags r:id="rId148"/>
              </p:custDataLst>
            </p:nvPr>
          </p:nvSpPr>
          <p:spPr>
            <a:xfrm>
              <a:off x="3790950" y="2838958"/>
              <a:ext cx="95251" cy="85218"/>
            </a:xfrm>
            <a:custGeom>
              <a:avLst/>
              <a:gdLst/>
              <a:ahLst/>
              <a:cxnLst/>
              <a:rect l="0" t="0" r="0" b="0"/>
              <a:pathLst>
                <a:path w="95251" h="85218">
                  <a:moveTo>
                    <a:pt x="0" y="18542"/>
                  </a:moveTo>
                  <a:lnTo>
                    <a:pt x="0" y="18542"/>
                  </a:lnTo>
                  <a:lnTo>
                    <a:pt x="5057" y="13486"/>
                  </a:lnTo>
                  <a:lnTo>
                    <a:pt x="5488" y="10938"/>
                  </a:lnTo>
                  <a:lnTo>
                    <a:pt x="4717" y="8181"/>
                  </a:lnTo>
                  <a:lnTo>
                    <a:pt x="276" y="0"/>
                  </a:lnTo>
                  <a:lnTo>
                    <a:pt x="10" y="40930"/>
                  </a:lnTo>
                  <a:lnTo>
                    <a:pt x="1063" y="57067"/>
                  </a:lnTo>
                  <a:lnTo>
                    <a:pt x="5059" y="71295"/>
                  </a:lnTo>
                  <a:lnTo>
                    <a:pt x="7606" y="75936"/>
                  </a:lnTo>
                  <a:lnTo>
                    <a:pt x="10362" y="79029"/>
                  </a:lnTo>
                  <a:lnTo>
                    <a:pt x="17333" y="83995"/>
                  </a:lnTo>
                  <a:lnTo>
                    <a:pt x="35301" y="68708"/>
                  </a:lnTo>
                  <a:lnTo>
                    <a:pt x="48093" y="42957"/>
                  </a:lnTo>
                  <a:lnTo>
                    <a:pt x="56620" y="19971"/>
                  </a:lnTo>
                  <a:lnTo>
                    <a:pt x="59736" y="21999"/>
                  </a:lnTo>
                  <a:lnTo>
                    <a:pt x="62049" y="24022"/>
                  </a:lnTo>
                  <a:lnTo>
                    <a:pt x="64619" y="31913"/>
                  </a:lnTo>
                  <a:lnTo>
                    <a:pt x="68888" y="48257"/>
                  </a:lnTo>
                  <a:lnTo>
                    <a:pt x="75067" y="60324"/>
                  </a:lnTo>
                  <a:lnTo>
                    <a:pt x="95250" y="85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93"/>
            <p:cNvSpPr/>
            <p:nvPr>
              <p:custDataLst>
                <p:tags r:id="rId149"/>
              </p:custDataLst>
            </p:nvPr>
          </p:nvSpPr>
          <p:spPr>
            <a:xfrm>
              <a:off x="3644205" y="2814873"/>
              <a:ext cx="108645" cy="284259"/>
            </a:xfrm>
            <a:custGeom>
              <a:avLst/>
              <a:gdLst/>
              <a:ahLst/>
              <a:cxnLst/>
              <a:rect l="0" t="0" r="0" b="0"/>
              <a:pathLst>
                <a:path w="108645" h="284259">
                  <a:moveTo>
                    <a:pt x="99120" y="23577"/>
                  </a:moveTo>
                  <a:lnTo>
                    <a:pt x="99120" y="23577"/>
                  </a:lnTo>
                  <a:lnTo>
                    <a:pt x="99120" y="18521"/>
                  </a:lnTo>
                  <a:lnTo>
                    <a:pt x="97003" y="17031"/>
                  </a:lnTo>
                  <a:lnTo>
                    <a:pt x="84970" y="13876"/>
                  </a:lnTo>
                  <a:lnTo>
                    <a:pt x="62540" y="911"/>
                  </a:lnTo>
                  <a:lnTo>
                    <a:pt x="56742" y="0"/>
                  </a:lnTo>
                  <a:lnTo>
                    <a:pt x="44655" y="1809"/>
                  </a:lnTo>
                  <a:lnTo>
                    <a:pt x="25950" y="8778"/>
                  </a:lnTo>
                  <a:lnTo>
                    <a:pt x="16153" y="20175"/>
                  </a:lnTo>
                  <a:lnTo>
                    <a:pt x="1240" y="43248"/>
                  </a:lnTo>
                  <a:lnTo>
                    <a:pt x="0" y="48333"/>
                  </a:lnTo>
                  <a:lnTo>
                    <a:pt x="1444" y="59627"/>
                  </a:lnTo>
                  <a:lnTo>
                    <a:pt x="4370" y="63485"/>
                  </a:lnTo>
                  <a:lnTo>
                    <a:pt x="13264" y="67772"/>
                  </a:lnTo>
                  <a:lnTo>
                    <a:pt x="40284" y="65129"/>
                  </a:lnTo>
                  <a:lnTo>
                    <a:pt x="85714" y="48723"/>
                  </a:lnTo>
                  <a:lnTo>
                    <a:pt x="93162" y="42514"/>
                  </a:lnTo>
                  <a:lnTo>
                    <a:pt x="95148" y="39377"/>
                  </a:lnTo>
                  <a:lnTo>
                    <a:pt x="97530" y="37285"/>
                  </a:lnTo>
                  <a:lnTo>
                    <a:pt x="102999" y="34961"/>
                  </a:lnTo>
                  <a:lnTo>
                    <a:pt x="104881" y="35400"/>
                  </a:lnTo>
                  <a:lnTo>
                    <a:pt x="106136" y="36750"/>
                  </a:lnTo>
                  <a:lnTo>
                    <a:pt x="106972" y="38709"/>
                  </a:lnTo>
                  <a:lnTo>
                    <a:pt x="108498" y="78911"/>
                  </a:lnTo>
                  <a:lnTo>
                    <a:pt x="108616" y="118468"/>
                  </a:lnTo>
                  <a:lnTo>
                    <a:pt x="108639" y="159678"/>
                  </a:lnTo>
                  <a:lnTo>
                    <a:pt x="108644" y="206639"/>
                  </a:lnTo>
                  <a:lnTo>
                    <a:pt x="105823" y="243064"/>
                  </a:lnTo>
                  <a:lnTo>
                    <a:pt x="98284" y="265705"/>
                  </a:lnTo>
                  <a:lnTo>
                    <a:pt x="86255" y="282836"/>
                  </a:lnTo>
                  <a:lnTo>
                    <a:pt x="82076" y="284258"/>
                  </a:lnTo>
                  <a:lnTo>
                    <a:pt x="71789" y="283016"/>
                  </a:lnTo>
                  <a:lnTo>
                    <a:pt x="54098" y="271310"/>
                  </a:lnTo>
                  <a:lnTo>
                    <a:pt x="35451" y="254436"/>
                  </a:lnTo>
                  <a:lnTo>
                    <a:pt x="28489" y="239423"/>
                  </a:lnTo>
                  <a:lnTo>
                    <a:pt x="26454" y="222167"/>
                  </a:lnTo>
                  <a:lnTo>
                    <a:pt x="32445" y="185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94"/>
            <p:cNvSpPr/>
            <p:nvPr>
              <p:custDataLst>
                <p:tags r:id="rId150"/>
              </p:custDataLst>
            </p:nvPr>
          </p:nvSpPr>
          <p:spPr>
            <a:xfrm>
              <a:off x="3677158" y="2476500"/>
              <a:ext cx="466218" cy="75220"/>
            </a:xfrm>
            <a:custGeom>
              <a:avLst/>
              <a:gdLst/>
              <a:ahLst/>
              <a:cxnLst/>
              <a:rect l="0" t="0" r="0" b="0"/>
              <a:pathLst>
                <a:path w="466218" h="75220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5285" y="5056"/>
                  </a:lnTo>
                  <a:lnTo>
                    <a:pt x="2067" y="13183"/>
                  </a:lnTo>
                  <a:lnTo>
                    <a:pt x="0" y="35648"/>
                  </a:lnTo>
                  <a:lnTo>
                    <a:pt x="2540" y="45124"/>
                  </a:lnTo>
                  <a:lnTo>
                    <a:pt x="4699" y="49132"/>
                  </a:lnTo>
                  <a:lnTo>
                    <a:pt x="22907" y="64888"/>
                  </a:lnTo>
                  <a:lnTo>
                    <a:pt x="38297" y="72848"/>
                  </a:lnTo>
                  <a:lnTo>
                    <a:pt x="76850" y="74480"/>
                  </a:lnTo>
                  <a:lnTo>
                    <a:pt x="116017" y="69458"/>
                  </a:lnTo>
                  <a:lnTo>
                    <a:pt x="155467" y="64402"/>
                  </a:lnTo>
                  <a:lnTo>
                    <a:pt x="200655" y="57047"/>
                  </a:lnTo>
                  <a:lnTo>
                    <a:pt x="234174" y="49075"/>
                  </a:lnTo>
                  <a:lnTo>
                    <a:pt x="244201" y="51091"/>
                  </a:lnTo>
                  <a:lnTo>
                    <a:pt x="255795" y="58177"/>
                  </a:lnTo>
                  <a:lnTo>
                    <a:pt x="275696" y="71234"/>
                  </a:lnTo>
                  <a:lnTo>
                    <a:pt x="307227" y="75219"/>
                  </a:lnTo>
                  <a:lnTo>
                    <a:pt x="350302" y="73184"/>
                  </a:lnTo>
                  <a:lnTo>
                    <a:pt x="394754" y="67961"/>
                  </a:lnTo>
                  <a:lnTo>
                    <a:pt x="466217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130"/>
          <p:cNvGrpSpPr/>
          <p:nvPr/>
        </p:nvGrpSpPr>
        <p:grpSpPr>
          <a:xfrm>
            <a:off x="7718290" y="1534849"/>
            <a:ext cx="1499230" cy="522552"/>
            <a:chOff x="7718290" y="1534849"/>
            <a:chExt cx="1499230" cy="522552"/>
          </a:xfrm>
        </p:grpSpPr>
        <p:sp>
          <p:nvSpPr>
            <p:cNvPr id="419" name="SMARTInkShape-595"/>
            <p:cNvSpPr/>
            <p:nvPr>
              <p:custDataLst>
                <p:tags r:id="rId128"/>
              </p:custDataLst>
            </p:nvPr>
          </p:nvSpPr>
          <p:spPr>
            <a:xfrm>
              <a:off x="9115827" y="1657350"/>
              <a:ext cx="101693" cy="104776"/>
            </a:xfrm>
            <a:custGeom>
              <a:avLst/>
              <a:gdLst/>
              <a:ahLst/>
              <a:cxnLst/>
              <a:rect l="0" t="0" r="0" b="0"/>
              <a:pathLst>
                <a:path w="101693" h="104776">
                  <a:moveTo>
                    <a:pt x="18648" y="0"/>
                  </a:moveTo>
                  <a:lnTo>
                    <a:pt x="18648" y="0"/>
                  </a:lnTo>
                  <a:lnTo>
                    <a:pt x="13591" y="0"/>
                  </a:lnTo>
                  <a:lnTo>
                    <a:pt x="12102" y="2117"/>
                  </a:lnTo>
                  <a:lnTo>
                    <a:pt x="9711" y="20723"/>
                  </a:lnTo>
                  <a:lnTo>
                    <a:pt x="8325" y="32493"/>
                  </a:lnTo>
                  <a:lnTo>
                    <a:pt x="0" y="56064"/>
                  </a:lnTo>
                  <a:lnTo>
                    <a:pt x="925" y="56426"/>
                  </a:lnTo>
                  <a:lnTo>
                    <a:pt x="4774" y="56828"/>
                  </a:lnTo>
                  <a:lnTo>
                    <a:pt x="7282" y="54819"/>
                  </a:lnTo>
                  <a:lnTo>
                    <a:pt x="32718" y="25696"/>
                  </a:lnTo>
                  <a:lnTo>
                    <a:pt x="63280" y="6807"/>
                  </a:lnTo>
                  <a:lnTo>
                    <a:pt x="69568" y="5596"/>
                  </a:lnTo>
                  <a:lnTo>
                    <a:pt x="82201" y="7073"/>
                  </a:lnTo>
                  <a:lnTo>
                    <a:pt x="92049" y="14080"/>
                  </a:lnTo>
                  <a:lnTo>
                    <a:pt x="96157" y="18911"/>
                  </a:lnTo>
                  <a:lnTo>
                    <a:pt x="100721" y="32747"/>
                  </a:lnTo>
                  <a:lnTo>
                    <a:pt x="101692" y="49479"/>
                  </a:lnTo>
                  <a:lnTo>
                    <a:pt x="85323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96"/>
            <p:cNvSpPr/>
            <p:nvPr>
              <p:custDataLst>
                <p:tags r:id="rId129"/>
              </p:custDataLst>
            </p:nvPr>
          </p:nvSpPr>
          <p:spPr>
            <a:xfrm>
              <a:off x="8963025" y="1661387"/>
              <a:ext cx="133351" cy="72037"/>
            </a:xfrm>
            <a:custGeom>
              <a:avLst/>
              <a:gdLst/>
              <a:ahLst/>
              <a:cxnLst/>
              <a:rect l="0" t="0" r="0" b="0"/>
              <a:pathLst>
                <a:path w="133351" h="72037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6546" y="4430"/>
                  </a:lnTo>
                  <a:lnTo>
                    <a:pt x="7540" y="2666"/>
                  </a:lnTo>
                  <a:lnTo>
                    <a:pt x="8201" y="432"/>
                  </a:lnTo>
                  <a:lnTo>
                    <a:pt x="8644" y="0"/>
                  </a:lnTo>
                  <a:lnTo>
                    <a:pt x="8937" y="771"/>
                  </a:lnTo>
                  <a:lnTo>
                    <a:pt x="9134" y="2343"/>
                  </a:lnTo>
                  <a:lnTo>
                    <a:pt x="6529" y="6913"/>
                  </a:lnTo>
                  <a:lnTo>
                    <a:pt x="2901" y="12471"/>
                  </a:lnTo>
                  <a:lnTo>
                    <a:pt x="860" y="22609"/>
                  </a:lnTo>
                  <a:lnTo>
                    <a:pt x="382" y="32853"/>
                  </a:lnTo>
                  <a:lnTo>
                    <a:pt x="2992" y="41639"/>
                  </a:lnTo>
                  <a:lnTo>
                    <a:pt x="13291" y="55903"/>
                  </a:lnTo>
                  <a:lnTo>
                    <a:pt x="16270" y="57090"/>
                  </a:lnTo>
                  <a:lnTo>
                    <a:pt x="19313" y="56822"/>
                  </a:lnTo>
                  <a:lnTo>
                    <a:pt x="28653" y="54212"/>
                  </a:lnTo>
                  <a:lnTo>
                    <a:pt x="47069" y="53132"/>
                  </a:lnTo>
                  <a:lnTo>
                    <a:pt x="61800" y="67303"/>
                  </a:lnTo>
                  <a:lnTo>
                    <a:pt x="70153" y="70003"/>
                  </a:lnTo>
                  <a:lnTo>
                    <a:pt x="98071" y="72036"/>
                  </a:lnTo>
                  <a:lnTo>
                    <a:pt x="104618" y="69285"/>
                  </a:lnTo>
                  <a:lnTo>
                    <a:pt x="126991" y="49770"/>
                  </a:lnTo>
                  <a:lnTo>
                    <a:pt x="133350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97"/>
            <p:cNvSpPr/>
            <p:nvPr>
              <p:custDataLst>
                <p:tags r:id="rId130"/>
              </p:custDataLst>
            </p:nvPr>
          </p:nvSpPr>
          <p:spPr>
            <a:xfrm>
              <a:off x="8868318" y="1657350"/>
              <a:ext cx="46033" cy="72854"/>
            </a:xfrm>
            <a:custGeom>
              <a:avLst/>
              <a:gdLst/>
              <a:ahLst/>
              <a:cxnLst/>
              <a:rect l="0" t="0" r="0" b="0"/>
              <a:pathLst>
                <a:path w="46033" h="72854">
                  <a:moveTo>
                    <a:pt x="28032" y="0"/>
                  </a:moveTo>
                  <a:lnTo>
                    <a:pt x="28032" y="0"/>
                  </a:lnTo>
                  <a:lnTo>
                    <a:pt x="14775" y="13258"/>
                  </a:lnTo>
                  <a:lnTo>
                    <a:pt x="3580" y="38602"/>
                  </a:lnTo>
                  <a:lnTo>
                    <a:pt x="0" y="64611"/>
                  </a:lnTo>
                  <a:lnTo>
                    <a:pt x="877" y="68474"/>
                  </a:lnTo>
                  <a:lnTo>
                    <a:pt x="2520" y="71050"/>
                  </a:lnTo>
                  <a:lnTo>
                    <a:pt x="4675" y="72766"/>
                  </a:lnTo>
                  <a:lnTo>
                    <a:pt x="8226" y="72853"/>
                  </a:lnTo>
                  <a:lnTo>
                    <a:pt x="17819" y="70126"/>
                  </a:lnTo>
                  <a:lnTo>
                    <a:pt x="35119" y="57585"/>
                  </a:lnTo>
                  <a:lnTo>
                    <a:pt x="41764" y="46407"/>
                  </a:lnTo>
                  <a:lnTo>
                    <a:pt x="46032" y="27041"/>
                  </a:lnTo>
                  <a:lnTo>
                    <a:pt x="3755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98"/>
            <p:cNvSpPr/>
            <p:nvPr>
              <p:custDataLst>
                <p:tags r:id="rId131"/>
              </p:custDataLst>
            </p:nvPr>
          </p:nvSpPr>
          <p:spPr>
            <a:xfrm>
              <a:off x="8745389" y="1648953"/>
              <a:ext cx="65237" cy="71810"/>
            </a:xfrm>
            <a:custGeom>
              <a:avLst/>
              <a:gdLst/>
              <a:ahLst/>
              <a:cxnLst/>
              <a:rect l="0" t="0" r="0" b="0"/>
              <a:pathLst>
                <a:path w="65237" h="71810">
                  <a:moveTo>
                    <a:pt x="17611" y="17922"/>
                  </a:moveTo>
                  <a:lnTo>
                    <a:pt x="17611" y="17922"/>
                  </a:lnTo>
                  <a:lnTo>
                    <a:pt x="17611" y="22978"/>
                  </a:lnTo>
                  <a:lnTo>
                    <a:pt x="721" y="70111"/>
                  </a:lnTo>
                  <a:lnTo>
                    <a:pt x="0" y="71765"/>
                  </a:lnTo>
                  <a:lnTo>
                    <a:pt x="579" y="71809"/>
                  </a:lnTo>
                  <a:lnTo>
                    <a:pt x="4045" y="69035"/>
                  </a:lnTo>
                  <a:lnTo>
                    <a:pt x="30642" y="24616"/>
                  </a:lnTo>
                  <a:lnTo>
                    <a:pt x="38572" y="11725"/>
                  </a:lnTo>
                  <a:lnTo>
                    <a:pt x="43226" y="7440"/>
                  </a:lnTo>
                  <a:lnTo>
                    <a:pt x="61921" y="0"/>
                  </a:lnTo>
                  <a:lnTo>
                    <a:pt x="63025" y="1741"/>
                  </a:lnTo>
                  <a:lnTo>
                    <a:pt x="65236" y="56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99"/>
            <p:cNvSpPr/>
            <p:nvPr>
              <p:custDataLst>
                <p:tags r:id="rId132"/>
              </p:custDataLst>
            </p:nvPr>
          </p:nvSpPr>
          <p:spPr>
            <a:xfrm>
              <a:off x="8620378" y="1534849"/>
              <a:ext cx="75948" cy="208227"/>
            </a:xfrm>
            <a:custGeom>
              <a:avLst/>
              <a:gdLst/>
              <a:ahLst/>
              <a:cxnLst/>
              <a:rect l="0" t="0" r="0" b="0"/>
              <a:pathLst>
                <a:path w="75948" h="208227">
                  <a:moveTo>
                    <a:pt x="37847" y="8201"/>
                  </a:moveTo>
                  <a:lnTo>
                    <a:pt x="37847" y="8201"/>
                  </a:lnTo>
                  <a:lnTo>
                    <a:pt x="46047" y="0"/>
                  </a:lnTo>
                  <a:lnTo>
                    <a:pt x="46979" y="9181"/>
                  </a:lnTo>
                  <a:lnTo>
                    <a:pt x="40748" y="46455"/>
                  </a:lnTo>
                  <a:lnTo>
                    <a:pt x="36590" y="81154"/>
                  </a:lnTo>
                  <a:lnTo>
                    <a:pt x="21559" y="126542"/>
                  </a:lnTo>
                  <a:lnTo>
                    <a:pt x="4082" y="172553"/>
                  </a:lnTo>
                  <a:lnTo>
                    <a:pt x="604" y="185892"/>
                  </a:lnTo>
                  <a:lnTo>
                    <a:pt x="128" y="182072"/>
                  </a:lnTo>
                  <a:lnTo>
                    <a:pt x="0" y="178090"/>
                  </a:lnTo>
                  <a:lnTo>
                    <a:pt x="5504" y="168021"/>
                  </a:lnTo>
                  <a:lnTo>
                    <a:pt x="41071" y="121340"/>
                  </a:lnTo>
                  <a:lnTo>
                    <a:pt x="52796" y="102989"/>
                  </a:lnTo>
                  <a:lnTo>
                    <a:pt x="59660" y="97954"/>
                  </a:lnTo>
                  <a:lnTo>
                    <a:pt x="62973" y="97670"/>
                  </a:lnTo>
                  <a:lnTo>
                    <a:pt x="69475" y="100176"/>
                  </a:lnTo>
                  <a:lnTo>
                    <a:pt x="70574" y="102326"/>
                  </a:lnTo>
                  <a:lnTo>
                    <a:pt x="70249" y="104818"/>
                  </a:lnTo>
                  <a:lnTo>
                    <a:pt x="68974" y="107537"/>
                  </a:lnTo>
                  <a:lnTo>
                    <a:pt x="67178" y="121478"/>
                  </a:lnTo>
                  <a:lnTo>
                    <a:pt x="64809" y="126052"/>
                  </a:lnTo>
                  <a:lnTo>
                    <a:pt x="51444" y="140998"/>
                  </a:lnTo>
                  <a:lnTo>
                    <a:pt x="47443" y="150901"/>
                  </a:lnTo>
                  <a:lnTo>
                    <a:pt x="47393" y="156081"/>
                  </a:lnTo>
                  <a:lnTo>
                    <a:pt x="50204" y="161414"/>
                  </a:lnTo>
                  <a:lnTo>
                    <a:pt x="60632" y="178518"/>
                  </a:lnTo>
                  <a:lnTo>
                    <a:pt x="75947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600"/>
            <p:cNvSpPr/>
            <p:nvPr>
              <p:custDataLst>
                <p:tags r:id="rId133"/>
              </p:custDataLst>
            </p:nvPr>
          </p:nvSpPr>
          <p:spPr>
            <a:xfrm>
              <a:off x="8372591" y="1660956"/>
              <a:ext cx="180860" cy="90154"/>
            </a:xfrm>
            <a:custGeom>
              <a:avLst/>
              <a:gdLst/>
              <a:ahLst/>
              <a:cxnLst/>
              <a:rect l="0" t="0" r="0" b="0"/>
              <a:pathLst>
                <a:path w="180860" h="90154">
                  <a:moveTo>
                    <a:pt x="9409" y="5919"/>
                  </a:moveTo>
                  <a:lnTo>
                    <a:pt x="9409" y="5919"/>
                  </a:lnTo>
                  <a:lnTo>
                    <a:pt x="9409" y="10975"/>
                  </a:lnTo>
                  <a:lnTo>
                    <a:pt x="6587" y="16280"/>
                  </a:lnTo>
                  <a:lnTo>
                    <a:pt x="4353" y="19177"/>
                  </a:lnTo>
                  <a:lnTo>
                    <a:pt x="1871" y="28039"/>
                  </a:lnTo>
                  <a:lnTo>
                    <a:pt x="0" y="74655"/>
                  </a:lnTo>
                  <a:lnTo>
                    <a:pt x="1020" y="80318"/>
                  </a:lnTo>
                  <a:lnTo>
                    <a:pt x="2757" y="84093"/>
                  </a:lnTo>
                  <a:lnTo>
                    <a:pt x="4974" y="86610"/>
                  </a:lnTo>
                  <a:lnTo>
                    <a:pt x="10260" y="89407"/>
                  </a:lnTo>
                  <a:lnTo>
                    <a:pt x="13152" y="90153"/>
                  </a:lnTo>
                  <a:lnTo>
                    <a:pt x="16138" y="88533"/>
                  </a:lnTo>
                  <a:lnTo>
                    <a:pt x="31684" y="70055"/>
                  </a:lnTo>
                  <a:lnTo>
                    <a:pt x="55154" y="27652"/>
                  </a:lnTo>
                  <a:lnTo>
                    <a:pt x="55781" y="27816"/>
                  </a:lnTo>
                  <a:lnTo>
                    <a:pt x="56477" y="30820"/>
                  </a:lnTo>
                  <a:lnTo>
                    <a:pt x="57019" y="56789"/>
                  </a:lnTo>
                  <a:lnTo>
                    <a:pt x="59849" y="63100"/>
                  </a:lnTo>
                  <a:lnTo>
                    <a:pt x="62086" y="66265"/>
                  </a:lnTo>
                  <a:lnTo>
                    <a:pt x="65693" y="67316"/>
                  </a:lnTo>
                  <a:lnTo>
                    <a:pt x="75347" y="65662"/>
                  </a:lnTo>
                  <a:lnTo>
                    <a:pt x="92681" y="58781"/>
                  </a:lnTo>
                  <a:lnTo>
                    <a:pt x="102158" y="50227"/>
                  </a:lnTo>
                  <a:lnTo>
                    <a:pt x="110956" y="40428"/>
                  </a:lnTo>
                  <a:lnTo>
                    <a:pt x="125693" y="28962"/>
                  </a:lnTo>
                  <a:lnTo>
                    <a:pt x="131000" y="20978"/>
                  </a:lnTo>
                  <a:lnTo>
                    <a:pt x="131745" y="21250"/>
                  </a:lnTo>
                  <a:lnTo>
                    <a:pt x="132573" y="24374"/>
                  </a:lnTo>
                  <a:lnTo>
                    <a:pt x="132940" y="29291"/>
                  </a:lnTo>
                  <a:lnTo>
                    <a:pt x="123880" y="72433"/>
                  </a:lnTo>
                  <a:lnTo>
                    <a:pt x="123785" y="76756"/>
                  </a:lnTo>
                  <a:lnTo>
                    <a:pt x="123719" y="68294"/>
                  </a:lnTo>
                  <a:lnTo>
                    <a:pt x="139956" y="22239"/>
                  </a:lnTo>
                  <a:lnTo>
                    <a:pt x="149219" y="4993"/>
                  </a:lnTo>
                  <a:lnTo>
                    <a:pt x="155508" y="216"/>
                  </a:lnTo>
                  <a:lnTo>
                    <a:pt x="159725" y="0"/>
                  </a:lnTo>
                  <a:lnTo>
                    <a:pt x="170055" y="2583"/>
                  </a:lnTo>
                  <a:lnTo>
                    <a:pt x="173656" y="5811"/>
                  </a:lnTo>
                  <a:lnTo>
                    <a:pt x="177658" y="15043"/>
                  </a:lnTo>
                  <a:lnTo>
                    <a:pt x="180859" y="72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601"/>
            <p:cNvSpPr/>
            <p:nvPr>
              <p:custDataLst>
                <p:tags r:id="rId134"/>
              </p:custDataLst>
            </p:nvPr>
          </p:nvSpPr>
          <p:spPr>
            <a:xfrm>
              <a:off x="8277225" y="17526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6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602"/>
            <p:cNvSpPr/>
            <p:nvPr>
              <p:custDataLst>
                <p:tags r:id="rId135"/>
              </p:custDataLst>
            </p:nvPr>
          </p:nvSpPr>
          <p:spPr>
            <a:xfrm>
              <a:off x="7924800" y="1677148"/>
              <a:ext cx="266701" cy="111532"/>
            </a:xfrm>
            <a:custGeom>
              <a:avLst/>
              <a:gdLst/>
              <a:ahLst/>
              <a:cxnLst/>
              <a:rect l="0" t="0" r="0" b="0"/>
              <a:pathLst>
                <a:path w="266701" h="111532">
                  <a:moveTo>
                    <a:pt x="0" y="46877"/>
                  </a:moveTo>
                  <a:lnTo>
                    <a:pt x="0" y="46877"/>
                  </a:lnTo>
                  <a:lnTo>
                    <a:pt x="10113" y="46877"/>
                  </a:lnTo>
                  <a:lnTo>
                    <a:pt x="17900" y="49699"/>
                  </a:lnTo>
                  <a:lnTo>
                    <a:pt x="21458" y="51933"/>
                  </a:lnTo>
                  <a:lnTo>
                    <a:pt x="41319" y="57636"/>
                  </a:lnTo>
                  <a:lnTo>
                    <a:pt x="49408" y="66123"/>
                  </a:lnTo>
                  <a:lnTo>
                    <a:pt x="62168" y="87760"/>
                  </a:lnTo>
                  <a:lnTo>
                    <a:pt x="64671" y="96092"/>
                  </a:lnTo>
                  <a:lnTo>
                    <a:pt x="64281" y="99795"/>
                  </a:lnTo>
                  <a:lnTo>
                    <a:pt x="61025" y="106732"/>
                  </a:lnTo>
                  <a:lnTo>
                    <a:pt x="58675" y="109005"/>
                  </a:lnTo>
                  <a:lnTo>
                    <a:pt x="53242" y="111531"/>
                  </a:lnTo>
                  <a:lnTo>
                    <a:pt x="51370" y="110088"/>
                  </a:lnTo>
                  <a:lnTo>
                    <a:pt x="49289" y="102840"/>
                  </a:lnTo>
                  <a:lnTo>
                    <a:pt x="49012" y="72278"/>
                  </a:lnTo>
                  <a:lnTo>
                    <a:pt x="56386" y="40762"/>
                  </a:lnTo>
                  <a:lnTo>
                    <a:pt x="78229" y="8351"/>
                  </a:lnTo>
                  <a:lnTo>
                    <a:pt x="81786" y="6376"/>
                  </a:lnTo>
                  <a:lnTo>
                    <a:pt x="85216" y="6118"/>
                  </a:lnTo>
                  <a:lnTo>
                    <a:pt x="91849" y="8654"/>
                  </a:lnTo>
                  <a:lnTo>
                    <a:pt x="98324" y="13308"/>
                  </a:lnTo>
                  <a:lnTo>
                    <a:pt x="107920" y="31992"/>
                  </a:lnTo>
                  <a:lnTo>
                    <a:pt x="113460" y="62817"/>
                  </a:lnTo>
                  <a:lnTo>
                    <a:pt x="113740" y="67029"/>
                  </a:lnTo>
                  <a:lnTo>
                    <a:pt x="114985" y="69836"/>
                  </a:lnTo>
                  <a:lnTo>
                    <a:pt x="116873" y="71708"/>
                  </a:lnTo>
                  <a:lnTo>
                    <a:pt x="122452" y="74713"/>
                  </a:lnTo>
                  <a:lnTo>
                    <a:pt x="133531" y="65120"/>
                  </a:lnTo>
                  <a:lnTo>
                    <a:pt x="138723" y="54632"/>
                  </a:lnTo>
                  <a:lnTo>
                    <a:pt x="142088" y="43974"/>
                  </a:lnTo>
                  <a:lnTo>
                    <a:pt x="150833" y="30163"/>
                  </a:lnTo>
                  <a:lnTo>
                    <a:pt x="154526" y="28865"/>
                  </a:lnTo>
                  <a:lnTo>
                    <a:pt x="156992" y="28519"/>
                  </a:lnTo>
                  <a:lnTo>
                    <a:pt x="158636" y="30405"/>
                  </a:lnTo>
                  <a:lnTo>
                    <a:pt x="160950" y="43172"/>
                  </a:lnTo>
                  <a:lnTo>
                    <a:pt x="162695" y="59303"/>
                  </a:lnTo>
                  <a:lnTo>
                    <a:pt x="166853" y="67569"/>
                  </a:lnTo>
                  <a:lnTo>
                    <a:pt x="170502" y="70197"/>
                  </a:lnTo>
                  <a:lnTo>
                    <a:pt x="187448" y="74760"/>
                  </a:lnTo>
                  <a:lnTo>
                    <a:pt x="204765" y="65134"/>
                  </a:lnTo>
                  <a:lnTo>
                    <a:pt x="215537" y="51816"/>
                  </a:lnTo>
                  <a:lnTo>
                    <a:pt x="243279" y="4932"/>
                  </a:lnTo>
                  <a:lnTo>
                    <a:pt x="245707" y="1776"/>
                  </a:lnTo>
                  <a:lnTo>
                    <a:pt x="245296" y="935"/>
                  </a:lnTo>
                  <a:lnTo>
                    <a:pt x="242018" y="0"/>
                  </a:lnTo>
                  <a:lnTo>
                    <a:pt x="229165" y="9586"/>
                  </a:lnTo>
                  <a:lnTo>
                    <a:pt x="223559" y="20073"/>
                  </a:lnTo>
                  <a:lnTo>
                    <a:pt x="219338" y="57799"/>
                  </a:lnTo>
                  <a:lnTo>
                    <a:pt x="222014" y="65137"/>
                  </a:lnTo>
                  <a:lnTo>
                    <a:pt x="224210" y="68575"/>
                  </a:lnTo>
                  <a:lnTo>
                    <a:pt x="227790" y="70868"/>
                  </a:lnTo>
                  <a:lnTo>
                    <a:pt x="237413" y="73415"/>
                  </a:lnTo>
                  <a:lnTo>
                    <a:pt x="241884" y="73035"/>
                  </a:lnTo>
                  <a:lnTo>
                    <a:pt x="266700" y="65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03"/>
            <p:cNvSpPr/>
            <p:nvPr>
              <p:custDataLst>
                <p:tags r:id="rId136"/>
              </p:custDataLst>
            </p:nvPr>
          </p:nvSpPr>
          <p:spPr>
            <a:xfrm>
              <a:off x="7718290" y="1571625"/>
              <a:ext cx="244611" cy="104776"/>
            </a:xfrm>
            <a:custGeom>
              <a:avLst/>
              <a:gdLst/>
              <a:ahLst/>
              <a:cxnLst/>
              <a:rect l="0" t="0" r="0" b="0"/>
              <a:pathLst>
                <a:path w="244611" h="104776">
                  <a:moveTo>
                    <a:pt x="25535" y="104775"/>
                  </a:moveTo>
                  <a:lnTo>
                    <a:pt x="25535" y="104775"/>
                  </a:lnTo>
                  <a:lnTo>
                    <a:pt x="16873" y="97171"/>
                  </a:lnTo>
                  <a:lnTo>
                    <a:pt x="3801" y="88528"/>
                  </a:lnTo>
                  <a:lnTo>
                    <a:pt x="0" y="82385"/>
                  </a:lnTo>
                  <a:lnTo>
                    <a:pt x="1103" y="79265"/>
                  </a:lnTo>
                  <a:lnTo>
                    <a:pt x="7973" y="72976"/>
                  </a:lnTo>
                  <a:lnTo>
                    <a:pt x="55077" y="53971"/>
                  </a:lnTo>
                  <a:lnTo>
                    <a:pt x="93085" y="39392"/>
                  </a:lnTo>
                  <a:lnTo>
                    <a:pt x="138127" y="23108"/>
                  </a:lnTo>
                  <a:lnTo>
                    <a:pt x="180419" y="9699"/>
                  </a:lnTo>
                  <a:lnTo>
                    <a:pt x="225496" y="1277"/>
                  </a:lnTo>
                  <a:lnTo>
                    <a:pt x="2446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04"/>
            <p:cNvSpPr/>
            <p:nvPr>
              <p:custDataLst>
                <p:tags r:id="rId137"/>
              </p:custDataLst>
            </p:nvPr>
          </p:nvSpPr>
          <p:spPr>
            <a:xfrm>
              <a:off x="7839075" y="1610118"/>
              <a:ext cx="28576" cy="209158"/>
            </a:xfrm>
            <a:custGeom>
              <a:avLst/>
              <a:gdLst/>
              <a:ahLst/>
              <a:cxnLst/>
              <a:rect l="0" t="0" r="0" b="0"/>
              <a:pathLst>
                <a:path w="28576" h="2091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5056" y="9836"/>
                  </a:lnTo>
                  <a:lnTo>
                    <a:pt x="11758" y="51401"/>
                  </a:lnTo>
                  <a:lnTo>
                    <a:pt x="17610" y="93799"/>
                  </a:lnTo>
                  <a:lnTo>
                    <a:pt x="25312" y="140352"/>
                  </a:lnTo>
                  <a:lnTo>
                    <a:pt x="28575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605"/>
            <p:cNvSpPr/>
            <p:nvPr>
              <p:custDataLst>
                <p:tags r:id="rId138"/>
              </p:custDataLst>
            </p:nvPr>
          </p:nvSpPr>
          <p:spPr>
            <a:xfrm>
              <a:off x="7843113" y="2009973"/>
              <a:ext cx="462688" cy="47428"/>
            </a:xfrm>
            <a:custGeom>
              <a:avLst/>
              <a:gdLst/>
              <a:ahLst/>
              <a:cxnLst/>
              <a:rect l="0" t="0" r="0" b="0"/>
              <a:pathLst>
                <a:path w="462688" h="47428">
                  <a:moveTo>
                    <a:pt x="5487" y="47427"/>
                  </a:moveTo>
                  <a:lnTo>
                    <a:pt x="5487" y="47427"/>
                  </a:lnTo>
                  <a:lnTo>
                    <a:pt x="431" y="47427"/>
                  </a:lnTo>
                  <a:lnTo>
                    <a:pt x="0" y="46369"/>
                  </a:lnTo>
                  <a:lnTo>
                    <a:pt x="2342" y="42371"/>
                  </a:lnTo>
                  <a:lnTo>
                    <a:pt x="29155" y="15371"/>
                  </a:lnTo>
                  <a:lnTo>
                    <a:pt x="41053" y="7427"/>
                  </a:lnTo>
                  <a:lnTo>
                    <a:pt x="64708" y="2061"/>
                  </a:lnTo>
                  <a:lnTo>
                    <a:pt x="109856" y="0"/>
                  </a:lnTo>
                  <a:lnTo>
                    <a:pt x="126957" y="4917"/>
                  </a:lnTo>
                  <a:lnTo>
                    <a:pt x="144095" y="16060"/>
                  </a:lnTo>
                  <a:lnTo>
                    <a:pt x="154389" y="24257"/>
                  </a:lnTo>
                  <a:lnTo>
                    <a:pt x="160919" y="26546"/>
                  </a:lnTo>
                  <a:lnTo>
                    <a:pt x="193356" y="28216"/>
                  </a:lnTo>
                  <a:lnTo>
                    <a:pt x="229689" y="18667"/>
                  </a:lnTo>
                  <a:lnTo>
                    <a:pt x="241133" y="12565"/>
                  </a:lnTo>
                  <a:lnTo>
                    <a:pt x="287583" y="9517"/>
                  </a:lnTo>
                  <a:lnTo>
                    <a:pt x="328615" y="9364"/>
                  </a:lnTo>
                  <a:lnTo>
                    <a:pt x="367811" y="9338"/>
                  </a:lnTo>
                  <a:lnTo>
                    <a:pt x="406708" y="10388"/>
                  </a:lnTo>
                  <a:lnTo>
                    <a:pt x="462687" y="18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131"/>
          <p:cNvGrpSpPr/>
          <p:nvPr/>
        </p:nvGrpSpPr>
        <p:grpSpPr>
          <a:xfrm>
            <a:off x="2383082" y="1457718"/>
            <a:ext cx="1434955" cy="561583"/>
            <a:chOff x="2383082" y="1457718"/>
            <a:chExt cx="1434955" cy="561583"/>
          </a:xfrm>
        </p:grpSpPr>
        <p:sp>
          <p:nvSpPr>
            <p:cNvPr id="431" name="SMARTInkShape-606"/>
            <p:cNvSpPr/>
            <p:nvPr>
              <p:custDataLst>
                <p:tags r:id="rId115"/>
              </p:custDataLst>
            </p:nvPr>
          </p:nvSpPr>
          <p:spPr>
            <a:xfrm>
              <a:off x="3762375" y="1470895"/>
              <a:ext cx="55662" cy="100731"/>
            </a:xfrm>
            <a:custGeom>
              <a:avLst/>
              <a:gdLst/>
              <a:ahLst/>
              <a:cxnLst/>
              <a:rect l="0" t="0" r="0" b="0"/>
              <a:pathLst>
                <a:path w="55662" h="100731">
                  <a:moveTo>
                    <a:pt x="0" y="24530"/>
                  </a:moveTo>
                  <a:lnTo>
                    <a:pt x="0" y="24530"/>
                  </a:lnTo>
                  <a:lnTo>
                    <a:pt x="0" y="72125"/>
                  </a:lnTo>
                  <a:lnTo>
                    <a:pt x="0" y="79793"/>
                  </a:lnTo>
                  <a:lnTo>
                    <a:pt x="5057" y="35870"/>
                  </a:lnTo>
                  <a:lnTo>
                    <a:pt x="13257" y="11074"/>
                  </a:lnTo>
                  <a:lnTo>
                    <a:pt x="19298" y="2675"/>
                  </a:lnTo>
                  <a:lnTo>
                    <a:pt x="22390" y="435"/>
                  </a:lnTo>
                  <a:lnTo>
                    <a:pt x="25510" y="0"/>
                  </a:lnTo>
                  <a:lnTo>
                    <a:pt x="31799" y="2339"/>
                  </a:lnTo>
                  <a:lnTo>
                    <a:pt x="41289" y="14662"/>
                  </a:lnTo>
                  <a:lnTo>
                    <a:pt x="53800" y="61933"/>
                  </a:lnTo>
                  <a:lnTo>
                    <a:pt x="55661" y="72198"/>
                  </a:lnTo>
                  <a:lnTo>
                    <a:pt x="47625" y="100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07"/>
            <p:cNvSpPr/>
            <p:nvPr>
              <p:custDataLst>
                <p:tags r:id="rId116"/>
              </p:custDataLst>
            </p:nvPr>
          </p:nvSpPr>
          <p:spPr>
            <a:xfrm>
              <a:off x="3619500" y="1514475"/>
              <a:ext cx="85479" cy="65226"/>
            </a:xfrm>
            <a:custGeom>
              <a:avLst/>
              <a:gdLst/>
              <a:ahLst/>
              <a:cxnLst/>
              <a:rect l="0" t="0" r="0" b="0"/>
              <a:pathLst>
                <a:path w="85479" h="65226">
                  <a:moveTo>
                    <a:pt x="0" y="9525"/>
                  </a:moveTo>
                  <a:lnTo>
                    <a:pt x="0" y="9525"/>
                  </a:lnTo>
                  <a:lnTo>
                    <a:pt x="0" y="30983"/>
                  </a:lnTo>
                  <a:lnTo>
                    <a:pt x="2822" y="37759"/>
                  </a:lnTo>
                  <a:lnTo>
                    <a:pt x="6546" y="44299"/>
                  </a:lnTo>
                  <a:lnTo>
                    <a:pt x="8201" y="50733"/>
                  </a:lnTo>
                  <a:lnTo>
                    <a:pt x="9701" y="52872"/>
                  </a:lnTo>
                  <a:lnTo>
                    <a:pt x="11759" y="54298"/>
                  </a:lnTo>
                  <a:lnTo>
                    <a:pt x="14189" y="55249"/>
                  </a:lnTo>
                  <a:lnTo>
                    <a:pt x="16868" y="54824"/>
                  </a:lnTo>
                  <a:lnTo>
                    <a:pt x="28771" y="49361"/>
                  </a:lnTo>
                  <a:lnTo>
                    <a:pt x="31881" y="48782"/>
                  </a:lnTo>
                  <a:lnTo>
                    <a:pt x="33954" y="47338"/>
                  </a:lnTo>
                  <a:lnTo>
                    <a:pt x="35336" y="45317"/>
                  </a:lnTo>
                  <a:lnTo>
                    <a:pt x="37554" y="39526"/>
                  </a:lnTo>
                  <a:lnTo>
                    <a:pt x="37857" y="41556"/>
                  </a:lnTo>
                  <a:lnTo>
                    <a:pt x="38052" y="46426"/>
                  </a:lnTo>
                  <a:lnTo>
                    <a:pt x="43142" y="52326"/>
                  </a:lnTo>
                  <a:lnTo>
                    <a:pt x="48455" y="55006"/>
                  </a:lnTo>
                  <a:lnTo>
                    <a:pt x="51353" y="55721"/>
                  </a:lnTo>
                  <a:lnTo>
                    <a:pt x="64842" y="65225"/>
                  </a:lnTo>
                  <a:lnTo>
                    <a:pt x="76245" y="61189"/>
                  </a:lnTo>
                  <a:lnTo>
                    <a:pt x="79405" y="57726"/>
                  </a:lnTo>
                  <a:lnTo>
                    <a:pt x="82916" y="48234"/>
                  </a:lnTo>
                  <a:lnTo>
                    <a:pt x="85478" y="25732"/>
                  </a:lnTo>
                  <a:lnTo>
                    <a:pt x="82793" y="19198"/>
                  </a:lnTo>
                  <a:lnTo>
                    <a:pt x="79130" y="1276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08"/>
            <p:cNvSpPr/>
            <p:nvPr>
              <p:custDataLst>
                <p:tags r:id="rId117"/>
              </p:custDataLst>
            </p:nvPr>
          </p:nvSpPr>
          <p:spPr>
            <a:xfrm>
              <a:off x="3553242" y="1528037"/>
              <a:ext cx="27999" cy="71449"/>
            </a:xfrm>
            <a:custGeom>
              <a:avLst/>
              <a:gdLst/>
              <a:ahLst/>
              <a:cxnLst/>
              <a:rect l="0" t="0" r="0" b="0"/>
              <a:pathLst>
                <a:path w="27999" h="71449">
                  <a:moveTo>
                    <a:pt x="9108" y="5488"/>
                  </a:moveTo>
                  <a:lnTo>
                    <a:pt x="9108" y="5488"/>
                  </a:lnTo>
                  <a:lnTo>
                    <a:pt x="14596" y="0"/>
                  </a:lnTo>
                  <a:lnTo>
                    <a:pt x="10040" y="4556"/>
                  </a:lnTo>
                  <a:lnTo>
                    <a:pt x="2746" y="20513"/>
                  </a:lnTo>
                  <a:lnTo>
                    <a:pt x="0" y="50244"/>
                  </a:lnTo>
                  <a:lnTo>
                    <a:pt x="2590" y="59952"/>
                  </a:lnTo>
                  <a:lnTo>
                    <a:pt x="4763" y="64022"/>
                  </a:lnTo>
                  <a:lnTo>
                    <a:pt x="7270" y="66736"/>
                  </a:lnTo>
                  <a:lnTo>
                    <a:pt x="12877" y="69751"/>
                  </a:lnTo>
                  <a:lnTo>
                    <a:pt x="21984" y="71448"/>
                  </a:lnTo>
                  <a:lnTo>
                    <a:pt x="24042" y="70628"/>
                  </a:lnTo>
                  <a:lnTo>
                    <a:pt x="25414" y="69023"/>
                  </a:lnTo>
                  <a:lnTo>
                    <a:pt x="26329" y="66895"/>
                  </a:lnTo>
                  <a:lnTo>
                    <a:pt x="27998" y="36497"/>
                  </a:lnTo>
                  <a:lnTo>
                    <a:pt x="25264" y="27031"/>
                  </a:lnTo>
                  <a:lnTo>
                    <a:pt x="21580" y="19296"/>
                  </a:lnTo>
                  <a:lnTo>
                    <a:pt x="18633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09"/>
            <p:cNvSpPr/>
            <p:nvPr>
              <p:custDataLst>
                <p:tags r:id="rId118"/>
              </p:custDataLst>
            </p:nvPr>
          </p:nvSpPr>
          <p:spPr>
            <a:xfrm>
              <a:off x="3438525" y="1529702"/>
              <a:ext cx="57151" cy="74476"/>
            </a:xfrm>
            <a:custGeom>
              <a:avLst/>
              <a:gdLst/>
              <a:ahLst/>
              <a:cxnLst/>
              <a:rect l="0" t="0" r="0" b="0"/>
              <a:pathLst>
                <a:path w="57151" h="74476">
                  <a:moveTo>
                    <a:pt x="0" y="22873"/>
                  </a:moveTo>
                  <a:lnTo>
                    <a:pt x="0" y="22873"/>
                  </a:lnTo>
                  <a:lnTo>
                    <a:pt x="0" y="17385"/>
                  </a:lnTo>
                  <a:lnTo>
                    <a:pt x="0" y="19729"/>
                  </a:lnTo>
                  <a:lnTo>
                    <a:pt x="2822" y="24298"/>
                  </a:lnTo>
                  <a:lnTo>
                    <a:pt x="6546" y="29856"/>
                  </a:lnTo>
                  <a:lnTo>
                    <a:pt x="18090" y="66457"/>
                  </a:lnTo>
                  <a:lnTo>
                    <a:pt x="18766" y="74475"/>
                  </a:lnTo>
                  <a:lnTo>
                    <a:pt x="18860" y="74207"/>
                  </a:lnTo>
                  <a:lnTo>
                    <a:pt x="21856" y="54818"/>
                  </a:lnTo>
                  <a:lnTo>
                    <a:pt x="27690" y="21200"/>
                  </a:lnTo>
                  <a:lnTo>
                    <a:pt x="28182" y="12252"/>
                  </a:lnTo>
                  <a:lnTo>
                    <a:pt x="31223" y="4747"/>
                  </a:lnTo>
                  <a:lnTo>
                    <a:pt x="33515" y="1264"/>
                  </a:lnTo>
                  <a:lnTo>
                    <a:pt x="35043" y="0"/>
                  </a:lnTo>
                  <a:lnTo>
                    <a:pt x="36063" y="216"/>
                  </a:lnTo>
                  <a:lnTo>
                    <a:pt x="40318" y="5576"/>
                  </a:lnTo>
                  <a:lnTo>
                    <a:pt x="42754" y="8167"/>
                  </a:lnTo>
                  <a:lnTo>
                    <a:pt x="53886" y="53122"/>
                  </a:lnTo>
                  <a:lnTo>
                    <a:pt x="57150" y="70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610"/>
            <p:cNvSpPr/>
            <p:nvPr>
              <p:custDataLst>
                <p:tags r:id="rId119"/>
              </p:custDataLst>
            </p:nvPr>
          </p:nvSpPr>
          <p:spPr>
            <a:xfrm>
              <a:off x="3333750" y="1457718"/>
              <a:ext cx="85726" cy="181717"/>
            </a:xfrm>
            <a:custGeom>
              <a:avLst/>
              <a:gdLst/>
              <a:ahLst/>
              <a:cxnLst/>
              <a:rect l="0" t="0" r="0" b="0"/>
              <a:pathLst>
                <a:path w="85726" h="181717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4572" y="40322"/>
                  </a:lnTo>
                  <a:lnTo>
                    <a:pt x="21282" y="87571"/>
                  </a:lnTo>
                  <a:lnTo>
                    <a:pt x="25334" y="101144"/>
                  </a:lnTo>
                  <a:lnTo>
                    <a:pt x="28291" y="146958"/>
                  </a:lnTo>
                  <a:lnTo>
                    <a:pt x="28558" y="181716"/>
                  </a:lnTo>
                  <a:lnTo>
                    <a:pt x="28574" y="140876"/>
                  </a:lnTo>
                  <a:lnTo>
                    <a:pt x="29633" y="98577"/>
                  </a:lnTo>
                  <a:lnTo>
                    <a:pt x="36776" y="70953"/>
                  </a:lnTo>
                  <a:lnTo>
                    <a:pt x="38276" y="69396"/>
                  </a:lnTo>
                  <a:lnTo>
                    <a:pt x="42764" y="67666"/>
                  </a:lnTo>
                  <a:lnTo>
                    <a:pt x="45443" y="69321"/>
                  </a:lnTo>
                  <a:lnTo>
                    <a:pt x="57346" y="87187"/>
                  </a:lnTo>
                  <a:lnTo>
                    <a:pt x="62529" y="99915"/>
                  </a:lnTo>
                  <a:lnTo>
                    <a:pt x="64833" y="116155"/>
                  </a:lnTo>
                  <a:lnTo>
                    <a:pt x="63034" y="128312"/>
                  </a:lnTo>
                  <a:lnTo>
                    <a:pt x="56071" y="141106"/>
                  </a:lnTo>
                  <a:lnTo>
                    <a:pt x="53256" y="144740"/>
                  </a:lnTo>
                  <a:lnTo>
                    <a:pt x="51379" y="146103"/>
                  </a:lnTo>
                  <a:lnTo>
                    <a:pt x="50128" y="145955"/>
                  </a:lnTo>
                  <a:lnTo>
                    <a:pt x="49293" y="144797"/>
                  </a:lnTo>
                  <a:lnTo>
                    <a:pt x="45544" y="143511"/>
                  </a:lnTo>
                  <a:lnTo>
                    <a:pt x="43063" y="143168"/>
                  </a:lnTo>
                  <a:lnTo>
                    <a:pt x="41409" y="141881"/>
                  </a:lnTo>
                  <a:lnTo>
                    <a:pt x="39570" y="137629"/>
                  </a:lnTo>
                  <a:lnTo>
                    <a:pt x="38535" y="129285"/>
                  </a:lnTo>
                  <a:lnTo>
                    <a:pt x="39449" y="127334"/>
                  </a:lnTo>
                  <a:lnTo>
                    <a:pt x="41116" y="126033"/>
                  </a:lnTo>
                  <a:lnTo>
                    <a:pt x="43285" y="125166"/>
                  </a:lnTo>
                  <a:lnTo>
                    <a:pt x="45790" y="125647"/>
                  </a:lnTo>
                  <a:lnTo>
                    <a:pt x="69105" y="139780"/>
                  </a:lnTo>
                  <a:lnTo>
                    <a:pt x="85725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611"/>
            <p:cNvSpPr/>
            <p:nvPr>
              <p:custDataLst>
                <p:tags r:id="rId120"/>
              </p:custDataLst>
            </p:nvPr>
          </p:nvSpPr>
          <p:spPr>
            <a:xfrm>
              <a:off x="3228975" y="1565931"/>
              <a:ext cx="66676" cy="90716"/>
            </a:xfrm>
            <a:custGeom>
              <a:avLst/>
              <a:gdLst/>
              <a:ahLst/>
              <a:cxnLst/>
              <a:rect l="0" t="0" r="0" b="0"/>
              <a:pathLst>
                <a:path w="66676" h="90716">
                  <a:moveTo>
                    <a:pt x="0" y="34269"/>
                  </a:moveTo>
                  <a:lnTo>
                    <a:pt x="0" y="34269"/>
                  </a:lnTo>
                  <a:lnTo>
                    <a:pt x="0" y="79393"/>
                  </a:lnTo>
                  <a:lnTo>
                    <a:pt x="0" y="89043"/>
                  </a:lnTo>
                  <a:lnTo>
                    <a:pt x="1058" y="89835"/>
                  </a:lnTo>
                  <a:lnTo>
                    <a:pt x="5056" y="90715"/>
                  </a:lnTo>
                  <a:lnTo>
                    <a:pt x="6546" y="87775"/>
                  </a:lnTo>
                  <a:lnTo>
                    <a:pt x="9350" y="41037"/>
                  </a:lnTo>
                  <a:lnTo>
                    <a:pt x="10506" y="24577"/>
                  </a:lnTo>
                  <a:lnTo>
                    <a:pt x="14547" y="10206"/>
                  </a:lnTo>
                  <a:lnTo>
                    <a:pt x="17106" y="5527"/>
                  </a:lnTo>
                  <a:lnTo>
                    <a:pt x="22772" y="328"/>
                  </a:lnTo>
                  <a:lnTo>
                    <a:pt x="25765" y="0"/>
                  </a:lnTo>
                  <a:lnTo>
                    <a:pt x="31912" y="2458"/>
                  </a:lnTo>
                  <a:lnTo>
                    <a:pt x="41323" y="14848"/>
                  </a:lnTo>
                  <a:lnTo>
                    <a:pt x="62445" y="61087"/>
                  </a:lnTo>
                  <a:lnTo>
                    <a:pt x="66675" y="72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12"/>
            <p:cNvSpPr/>
            <p:nvPr>
              <p:custDataLst>
                <p:tags r:id="rId121"/>
              </p:custDataLst>
            </p:nvPr>
          </p:nvSpPr>
          <p:spPr>
            <a:xfrm>
              <a:off x="3067166" y="1581150"/>
              <a:ext cx="142760" cy="92196"/>
            </a:xfrm>
            <a:custGeom>
              <a:avLst/>
              <a:gdLst/>
              <a:ahLst/>
              <a:cxnLst/>
              <a:rect l="0" t="0" r="0" b="0"/>
              <a:pathLst>
                <a:path w="142760" h="92196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3" y="1058"/>
                  </a:lnTo>
                  <a:lnTo>
                    <a:pt x="1870" y="2822"/>
                  </a:lnTo>
                  <a:lnTo>
                    <a:pt x="145" y="9701"/>
                  </a:lnTo>
                  <a:lnTo>
                    <a:pt x="0" y="14189"/>
                  </a:lnTo>
                  <a:lnTo>
                    <a:pt x="14076" y="60559"/>
                  </a:lnTo>
                  <a:lnTo>
                    <a:pt x="23564" y="84940"/>
                  </a:lnTo>
                  <a:lnTo>
                    <a:pt x="26254" y="88377"/>
                  </a:lnTo>
                  <a:lnTo>
                    <a:pt x="32066" y="92195"/>
                  </a:lnTo>
                  <a:lnTo>
                    <a:pt x="40998" y="91070"/>
                  </a:lnTo>
                  <a:lnTo>
                    <a:pt x="46343" y="89289"/>
                  </a:lnTo>
                  <a:lnTo>
                    <a:pt x="55105" y="81664"/>
                  </a:lnTo>
                  <a:lnTo>
                    <a:pt x="81300" y="42371"/>
                  </a:lnTo>
                  <a:lnTo>
                    <a:pt x="85042" y="30601"/>
                  </a:lnTo>
                  <a:lnTo>
                    <a:pt x="85231" y="30984"/>
                  </a:lnTo>
                  <a:lnTo>
                    <a:pt x="86555" y="37638"/>
                  </a:lnTo>
                  <a:lnTo>
                    <a:pt x="90615" y="47067"/>
                  </a:lnTo>
                  <a:lnTo>
                    <a:pt x="98770" y="55491"/>
                  </a:lnTo>
                  <a:lnTo>
                    <a:pt x="123192" y="73232"/>
                  </a:lnTo>
                  <a:lnTo>
                    <a:pt x="126539" y="74221"/>
                  </a:lnTo>
                  <a:lnTo>
                    <a:pt x="129829" y="73822"/>
                  </a:lnTo>
                  <a:lnTo>
                    <a:pt x="142759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13"/>
            <p:cNvSpPr/>
            <p:nvPr>
              <p:custDataLst>
                <p:tags r:id="rId122"/>
              </p:custDataLst>
            </p:nvPr>
          </p:nvSpPr>
          <p:spPr>
            <a:xfrm>
              <a:off x="2876550" y="1704975"/>
              <a:ext cx="24107" cy="85726"/>
            </a:xfrm>
            <a:custGeom>
              <a:avLst/>
              <a:gdLst/>
              <a:ahLst/>
              <a:cxnLst/>
              <a:rect l="0" t="0" r="0" b="0"/>
              <a:pathLst>
                <a:path w="24107" h="8572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3479" y="8662"/>
                  </a:lnTo>
                  <a:lnTo>
                    <a:pt x="14600" y="23851"/>
                  </a:lnTo>
                  <a:lnTo>
                    <a:pt x="3425" y="6595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14"/>
            <p:cNvSpPr/>
            <p:nvPr>
              <p:custDataLst>
                <p:tags r:id="rId123"/>
              </p:custDataLst>
            </p:nvPr>
          </p:nvSpPr>
          <p:spPr>
            <a:xfrm>
              <a:off x="2676525" y="1604098"/>
              <a:ext cx="152401" cy="132260"/>
            </a:xfrm>
            <a:custGeom>
              <a:avLst/>
              <a:gdLst/>
              <a:ahLst/>
              <a:cxnLst/>
              <a:rect l="0" t="0" r="0" b="0"/>
              <a:pathLst>
                <a:path w="152401" h="132260">
                  <a:moveTo>
                    <a:pt x="0" y="34202"/>
                  </a:moveTo>
                  <a:lnTo>
                    <a:pt x="0" y="34202"/>
                  </a:lnTo>
                  <a:lnTo>
                    <a:pt x="1058" y="75959"/>
                  </a:lnTo>
                  <a:lnTo>
                    <a:pt x="11758" y="117133"/>
                  </a:lnTo>
                  <a:lnTo>
                    <a:pt x="22666" y="132075"/>
                  </a:lnTo>
                  <a:lnTo>
                    <a:pt x="25694" y="132259"/>
                  </a:lnTo>
                  <a:lnTo>
                    <a:pt x="28771" y="130265"/>
                  </a:lnTo>
                  <a:lnTo>
                    <a:pt x="33954" y="123463"/>
                  </a:lnTo>
                  <a:lnTo>
                    <a:pt x="38988" y="112626"/>
                  </a:lnTo>
                  <a:lnTo>
                    <a:pt x="47667" y="102218"/>
                  </a:lnTo>
                  <a:lnTo>
                    <a:pt x="52935" y="87715"/>
                  </a:lnTo>
                  <a:lnTo>
                    <a:pt x="56335" y="72802"/>
                  </a:lnTo>
                  <a:lnTo>
                    <a:pt x="61374" y="62647"/>
                  </a:lnTo>
                  <a:lnTo>
                    <a:pt x="63141" y="60573"/>
                  </a:lnTo>
                  <a:lnTo>
                    <a:pt x="64319" y="60249"/>
                  </a:lnTo>
                  <a:lnTo>
                    <a:pt x="65104" y="61092"/>
                  </a:lnTo>
                  <a:lnTo>
                    <a:pt x="66210" y="67334"/>
                  </a:lnTo>
                  <a:lnTo>
                    <a:pt x="67642" y="86529"/>
                  </a:lnTo>
                  <a:lnTo>
                    <a:pt x="74252" y="103446"/>
                  </a:lnTo>
                  <a:lnTo>
                    <a:pt x="83145" y="119180"/>
                  </a:lnTo>
                  <a:lnTo>
                    <a:pt x="84005" y="122604"/>
                  </a:lnTo>
                  <a:lnTo>
                    <a:pt x="85637" y="123829"/>
                  </a:lnTo>
                  <a:lnTo>
                    <a:pt x="87783" y="123586"/>
                  </a:lnTo>
                  <a:lnTo>
                    <a:pt x="94048" y="119437"/>
                  </a:lnTo>
                  <a:lnTo>
                    <a:pt x="107359" y="106259"/>
                  </a:lnTo>
                  <a:lnTo>
                    <a:pt x="126782" y="76533"/>
                  </a:lnTo>
                  <a:lnTo>
                    <a:pt x="137541" y="33505"/>
                  </a:lnTo>
                  <a:lnTo>
                    <a:pt x="141295" y="10477"/>
                  </a:lnTo>
                  <a:lnTo>
                    <a:pt x="140764" y="5685"/>
                  </a:lnTo>
                  <a:lnTo>
                    <a:pt x="139351" y="2491"/>
                  </a:lnTo>
                  <a:lnTo>
                    <a:pt x="137350" y="361"/>
                  </a:lnTo>
                  <a:lnTo>
                    <a:pt x="134959" y="0"/>
                  </a:lnTo>
                  <a:lnTo>
                    <a:pt x="129479" y="2421"/>
                  </a:lnTo>
                  <a:lnTo>
                    <a:pt x="120444" y="14790"/>
                  </a:lnTo>
                  <a:lnTo>
                    <a:pt x="116121" y="36917"/>
                  </a:lnTo>
                  <a:lnTo>
                    <a:pt x="119896" y="63581"/>
                  </a:lnTo>
                  <a:lnTo>
                    <a:pt x="127718" y="81477"/>
                  </a:lnTo>
                  <a:lnTo>
                    <a:pt x="136738" y="93483"/>
                  </a:lnTo>
                  <a:lnTo>
                    <a:pt x="142969" y="97591"/>
                  </a:lnTo>
                  <a:lnTo>
                    <a:pt x="152400" y="100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15"/>
            <p:cNvSpPr/>
            <p:nvPr>
              <p:custDataLst>
                <p:tags r:id="rId124"/>
              </p:custDataLst>
            </p:nvPr>
          </p:nvSpPr>
          <p:spPr>
            <a:xfrm>
              <a:off x="2563549" y="1657350"/>
              <a:ext cx="84402" cy="120210"/>
            </a:xfrm>
            <a:custGeom>
              <a:avLst/>
              <a:gdLst/>
              <a:ahLst/>
              <a:cxnLst/>
              <a:rect l="0" t="0" r="0" b="0"/>
              <a:pathLst>
                <a:path w="84402" h="120210">
                  <a:moveTo>
                    <a:pt x="8201" y="38100"/>
                  </a:moveTo>
                  <a:lnTo>
                    <a:pt x="8201" y="38100"/>
                  </a:lnTo>
                  <a:lnTo>
                    <a:pt x="8201" y="33044"/>
                  </a:lnTo>
                  <a:lnTo>
                    <a:pt x="7143" y="31554"/>
                  </a:lnTo>
                  <a:lnTo>
                    <a:pt x="5379" y="30561"/>
                  </a:lnTo>
                  <a:lnTo>
                    <a:pt x="0" y="28967"/>
                  </a:lnTo>
                  <a:lnTo>
                    <a:pt x="9181" y="28691"/>
                  </a:lnTo>
                  <a:lnTo>
                    <a:pt x="30364" y="38722"/>
                  </a:lnTo>
                  <a:lnTo>
                    <a:pt x="46635" y="50044"/>
                  </a:lnTo>
                  <a:lnTo>
                    <a:pt x="58159" y="70214"/>
                  </a:lnTo>
                  <a:lnTo>
                    <a:pt x="63220" y="91242"/>
                  </a:lnTo>
                  <a:lnTo>
                    <a:pt x="61582" y="104405"/>
                  </a:lnTo>
                  <a:lnTo>
                    <a:pt x="57326" y="115194"/>
                  </a:lnTo>
                  <a:lnTo>
                    <a:pt x="54709" y="118071"/>
                  </a:lnTo>
                  <a:lnTo>
                    <a:pt x="51906" y="119989"/>
                  </a:lnTo>
                  <a:lnTo>
                    <a:pt x="48980" y="120209"/>
                  </a:lnTo>
                  <a:lnTo>
                    <a:pt x="42906" y="117632"/>
                  </a:lnTo>
                  <a:lnTo>
                    <a:pt x="39500" y="107314"/>
                  </a:lnTo>
                  <a:lnTo>
                    <a:pt x="37314" y="79877"/>
                  </a:lnTo>
                  <a:lnTo>
                    <a:pt x="50081" y="36263"/>
                  </a:lnTo>
                  <a:lnTo>
                    <a:pt x="58917" y="23878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616"/>
            <p:cNvSpPr/>
            <p:nvPr>
              <p:custDataLst>
                <p:tags r:id="rId125"/>
              </p:custDataLst>
            </p:nvPr>
          </p:nvSpPr>
          <p:spPr>
            <a:xfrm>
              <a:off x="2383082" y="1554895"/>
              <a:ext cx="198194" cy="131031"/>
            </a:xfrm>
            <a:custGeom>
              <a:avLst/>
              <a:gdLst/>
              <a:ahLst/>
              <a:cxnLst/>
              <a:rect l="0" t="0" r="0" b="0"/>
              <a:pathLst>
                <a:path w="198194" h="131031">
                  <a:moveTo>
                    <a:pt x="26743" y="131030"/>
                  </a:moveTo>
                  <a:lnTo>
                    <a:pt x="26743" y="131030"/>
                  </a:lnTo>
                  <a:lnTo>
                    <a:pt x="13485" y="131030"/>
                  </a:lnTo>
                  <a:lnTo>
                    <a:pt x="7445" y="128208"/>
                  </a:lnTo>
                  <a:lnTo>
                    <a:pt x="0" y="122829"/>
                  </a:lnTo>
                  <a:lnTo>
                    <a:pt x="1805" y="116449"/>
                  </a:lnTo>
                  <a:lnTo>
                    <a:pt x="7193" y="106558"/>
                  </a:lnTo>
                  <a:lnTo>
                    <a:pt x="22126" y="90147"/>
                  </a:lnTo>
                  <a:lnTo>
                    <a:pt x="65191" y="60239"/>
                  </a:lnTo>
                  <a:lnTo>
                    <a:pt x="88347" y="42910"/>
                  </a:lnTo>
                  <a:lnTo>
                    <a:pt x="130203" y="24214"/>
                  </a:lnTo>
                  <a:lnTo>
                    <a:pt x="175795" y="2899"/>
                  </a:lnTo>
                  <a:lnTo>
                    <a:pt x="182947" y="0"/>
                  </a:lnTo>
                  <a:lnTo>
                    <a:pt x="185912" y="285"/>
                  </a:lnTo>
                  <a:lnTo>
                    <a:pt x="198193" y="7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617"/>
            <p:cNvSpPr/>
            <p:nvPr>
              <p:custDataLst>
                <p:tags r:id="rId126"/>
              </p:custDataLst>
            </p:nvPr>
          </p:nvSpPr>
          <p:spPr>
            <a:xfrm>
              <a:off x="2486025" y="1633074"/>
              <a:ext cx="38101" cy="176677"/>
            </a:xfrm>
            <a:custGeom>
              <a:avLst/>
              <a:gdLst/>
              <a:ahLst/>
              <a:cxnLst/>
              <a:rect l="0" t="0" r="0" b="0"/>
              <a:pathLst>
                <a:path w="38101" h="176677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2" y="683"/>
                  </a:lnTo>
                  <a:lnTo>
                    <a:pt x="5056" y="2198"/>
                  </a:lnTo>
                  <a:lnTo>
                    <a:pt x="7539" y="9525"/>
                  </a:lnTo>
                  <a:lnTo>
                    <a:pt x="17610" y="53072"/>
                  </a:lnTo>
                  <a:lnTo>
                    <a:pt x="25312" y="90956"/>
                  </a:lnTo>
                  <a:lnTo>
                    <a:pt x="30753" y="136382"/>
                  </a:lnTo>
                  <a:lnTo>
                    <a:pt x="38100" y="176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18"/>
            <p:cNvSpPr/>
            <p:nvPr>
              <p:custDataLst>
                <p:tags r:id="rId127"/>
              </p:custDataLst>
            </p:nvPr>
          </p:nvSpPr>
          <p:spPr>
            <a:xfrm>
              <a:off x="2533650" y="1943111"/>
              <a:ext cx="361951" cy="76190"/>
            </a:xfrm>
            <a:custGeom>
              <a:avLst/>
              <a:gdLst/>
              <a:ahLst/>
              <a:cxnLst/>
              <a:rect l="0" t="0" r="0" b="0"/>
              <a:pathLst>
                <a:path w="361951" h="76190">
                  <a:moveTo>
                    <a:pt x="0" y="76189"/>
                  </a:moveTo>
                  <a:lnTo>
                    <a:pt x="0" y="76189"/>
                  </a:lnTo>
                  <a:lnTo>
                    <a:pt x="0" y="71133"/>
                  </a:lnTo>
                  <a:lnTo>
                    <a:pt x="1058" y="69643"/>
                  </a:lnTo>
                  <a:lnTo>
                    <a:pt x="2822" y="68650"/>
                  </a:lnTo>
                  <a:lnTo>
                    <a:pt x="5056" y="67988"/>
                  </a:lnTo>
                  <a:lnTo>
                    <a:pt x="6546" y="66488"/>
                  </a:lnTo>
                  <a:lnTo>
                    <a:pt x="10322" y="57041"/>
                  </a:lnTo>
                  <a:lnTo>
                    <a:pt x="15994" y="49819"/>
                  </a:lnTo>
                  <a:lnTo>
                    <a:pt x="17692" y="44008"/>
                  </a:lnTo>
                  <a:lnTo>
                    <a:pt x="20261" y="42035"/>
                  </a:lnTo>
                  <a:lnTo>
                    <a:pt x="31873" y="38200"/>
                  </a:lnTo>
                  <a:lnTo>
                    <a:pt x="33949" y="36046"/>
                  </a:lnTo>
                  <a:lnTo>
                    <a:pt x="42337" y="24985"/>
                  </a:lnTo>
                  <a:lnTo>
                    <a:pt x="51115" y="15744"/>
                  </a:lnTo>
                  <a:lnTo>
                    <a:pt x="57290" y="12283"/>
                  </a:lnTo>
                  <a:lnTo>
                    <a:pt x="63562" y="9686"/>
                  </a:lnTo>
                  <a:lnTo>
                    <a:pt x="73044" y="3333"/>
                  </a:lnTo>
                  <a:lnTo>
                    <a:pt x="82555" y="980"/>
                  </a:lnTo>
                  <a:lnTo>
                    <a:pt x="121551" y="0"/>
                  </a:lnTo>
                  <a:lnTo>
                    <a:pt x="133887" y="7529"/>
                  </a:lnTo>
                  <a:lnTo>
                    <a:pt x="146156" y="9122"/>
                  </a:lnTo>
                  <a:lnTo>
                    <a:pt x="148237" y="10311"/>
                  </a:lnTo>
                  <a:lnTo>
                    <a:pt x="149625" y="12162"/>
                  </a:lnTo>
                  <a:lnTo>
                    <a:pt x="150550" y="14454"/>
                  </a:lnTo>
                  <a:lnTo>
                    <a:pt x="152225" y="15982"/>
                  </a:lnTo>
                  <a:lnTo>
                    <a:pt x="162517" y="21257"/>
                  </a:lnTo>
                  <a:lnTo>
                    <a:pt x="168538" y="25317"/>
                  </a:lnTo>
                  <a:lnTo>
                    <a:pt x="174742" y="27121"/>
                  </a:lnTo>
                  <a:lnTo>
                    <a:pt x="176820" y="28660"/>
                  </a:lnTo>
                  <a:lnTo>
                    <a:pt x="178205" y="30745"/>
                  </a:lnTo>
                  <a:lnTo>
                    <a:pt x="180802" y="35883"/>
                  </a:lnTo>
                  <a:lnTo>
                    <a:pt x="185484" y="41695"/>
                  </a:lnTo>
                  <a:lnTo>
                    <a:pt x="191093" y="44983"/>
                  </a:lnTo>
                  <a:lnTo>
                    <a:pt x="194070" y="45860"/>
                  </a:lnTo>
                  <a:lnTo>
                    <a:pt x="196055" y="47503"/>
                  </a:lnTo>
                  <a:lnTo>
                    <a:pt x="198261" y="52151"/>
                  </a:lnTo>
                  <a:lnTo>
                    <a:pt x="199907" y="53814"/>
                  </a:lnTo>
                  <a:lnTo>
                    <a:pt x="204559" y="55661"/>
                  </a:lnTo>
                  <a:lnTo>
                    <a:pt x="241310" y="57128"/>
                  </a:lnTo>
                  <a:lnTo>
                    <a:pt x="247655" y="54312"/>
                  </a:lnTo>
                  <a:lnTo>
                    <a:pt x="254002" y="50591"/>
                  </a:lnTo>
                  <a:lnTo>
                    <a:pt x="291217" y="37991"/>
                  </a:lnTo>
                  <a:lnTo>
                    <a:pt x="304625" y="30740"/>
                  </a:lnTo>
                  <a:lnTo>
                    <a:pt x="307859" y="30014"/>
                  </a:lnTo>
                  <a:lnTo>
                    <a:pt x="327015" y="20490"/>
                  </a:lnTo>
                  <a:lnTo>
                    <a:pt x="350936" y="19050"/>
                  </a:lnTo>
                  <a:lnTo>
                    <a:pt x="360495" y="27241"/>
                  </a:lnTo>
                  <a:lnTo>
                    <a:pt x="361303" y="30798"/>
                  </a:lnTo>
                  <a:lnTo>
                    <a:pt x="361950" y="38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132"/>
          <p:cNvGrpSpPr/>
          <p:nvPr/>
        </p:nvGrpSpPr>
        <p:grpSpPr>
          <a:xfrm>
            <a:off x="7239000" y="2668324"/>
            <a:ext cx="1209676" cy="1138350"/>
            <a:chOff x="7239000" y="2668324"/>
            <a:chExt cx="1209676" cy="1138350"/>
          </a:xfrm>
        </p:grpSpPr>
        <p:sp>
          <p:nvSpPr>
            <p:cNvPr id="445" name="SMARTInkShape-619"/>
            <p:cNvSpPr/>
            <p:nvPr>
              <p:custDataLst>
                <p:tags r:id="rId102"/>
              </p:custDataLst>
            </p:nvPr>
          </p:nvSpPr>
          <p:spPr>
            <a:xfrm>
              <a:off x="7906304" y="3507029"/>
              <a:ext cx="130878" cy="299645"/>
            </a:xfrm>
            <a:custGeom>
              <a:avLst/>
              <a:gdLst/>
              <a:ahLst/>
              <a:cxnLst/>
              <a:rect l="0" t="0" r="0" b="0"/>
              <a:pathLst>
                <a:path w="130878" h="299645">
                  <a:moveTo>
                    <a:pt x="56596" y="93421"/>
                  </a:moveTo>
                  <a:lnTo>
                    <a:pt x="56596" y="93421"/>
                  </a:lnTo>
                  <a:lnTo>
                    <a:pt x="51540" y="98478"/>
                  </a:lnTo>
                  <a:lnTo>
                    <a:pt x="49058" y="106604"/>
                  </a:lnTo>
                  <a:lnTo>
                    <a:pt x="44423" y="151729"/>
                  </a:lnTo>
                  <a:lnTo>
                    <a:pt x="35328" y="195567"/>
                  </a:lnTo>
                  <a:lnTo>
                    <a:pt x="24408" y="235777"/>
                  </a:lnTo>
                  <a:lnTo>
                    <a:pt x="12060" y="278722"/>
                  </a:lnTo>
                  <a:lnTo>
                    <a:pt x="1316" y="299568"/>
                  </a:lnTo>
                  <a:lnTo>
                    <a:pt x="692" y="299644"/>
                  </a:lnTo>
                  <a:lnTo>
                    <a:pt x="277" y="298637"/>
                  </a:lnTo>
                  <a:lnTo>
                    <a:pt x="0" y="296906"/>
                  </a:lnTo>
                  <a:lnTo>
                    <a:pt x="10237" y="250396"/>
                  </a:lnTo>
                  <a:lnTo>
                    <a:pt x="26702" y="208938"/>
                  </a:lnTo>
                  <a:lnTo>
                    <a:pt x="37155" y="173862"/>
                  </a:lnTo>
                  <a:lnTo>
                    <a:pt x="46956" y="135600"/>
                  </a:lnTo>
                  <a:lnTo>
                    <a:pt x="64805" y="89170"/>
                  </a:lnTo>
                  <a:lnTo>
                    <a:pt x="77490" y="51827"/>
                  </a:lnTo>
                  <a:lnTo>
                    <a:pt x="97804" y="12063"/>
                  </a:lnTo>
                  <a:lnTo>
                    <a:pt x="105955" y="4345"/>
                  </a:lnTo>
                  <a:lnTo>
                    <a:pt x="113105" y="915"/>
                  </a:lnTo>
                  <a:lnTo>
                    <a:pt x="116494" y="0"/>
                  </a:lnTo>
                  <a:lnTo>
                    <a:pt x="119812" y="1507"/>
                  </a:lnTo>
                  <a:lnTo>
                    <a:pt x="126319" y="8826"/>
                  </a:lnTo>
                  <a:lnTo>
                    <a:pt x="130877" y="34959"/>
                  </a:lnTo>
                  <a:lnTo>
                    <a:pt x="127171" y="64457"/>
                  </a:lnTo>
                  <a:lnTo>
                    <a:pt x="114314" y="93306"/>
                  </a:lnTo>
                  <a:lnTo>
                    <a:pt x="97099" y="116906"/>
                  </a:lnTo>
                  <a:lnTo>
                    <a:pt x="73536" y="132247"/>
                  </a:lnTo>
                  <a:lnTo>
                    <a:pt x="37546" y="141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20"/>
            <p:cNvSpPr/>
            <p:nvPr>
              <p:custDataLst>
                <p:tags r:id="rId103"/>
              </p:custDataLst>
            </p:nvPr>
          </p:nvSpPr>
          <p:spPr>
            <a:xfrm>
              <a:off x="7802300" y="3544624"/>
              <a:ext cx="65170" cy="239770"/>
            </a:xfrm>
            <a:custGeom>
              <a:avLst/>
              <a:gdLst/>
              <a:ahLst/>
              <a:cxnLst/>
              <a:rect l="0" t="0" r="0" b="0"/>
              <a:pathLst>
                <a:path w="65170" h="239770">
                  <a:moveTo>
                    <a:pt x="8200" y="8201"/>
                  </a:moveTo>
                  <a:lnTo>
                    <a:pt x="8200" y="8201"/>
                  </a:lnTo>
                  <a:lnTo>
                    <a:pt x="8200" y="0"/>
                  </a:lnTo>
                  <a:lnTo>
                    <a:pt x="8200" y="12050"/>
                  </a:lnTo>
                  <a:lnTo>
                    <a:pt x="0" y="43743"/>
                  </a:lnTo>
                  <a:lnTo>
                    <a:pt x="2086" y="53278"/>
                  </a:lnTo>
                  <a:lnTo>
                    <a:pt x="12049" y="68023"/>
                  </a:lnTo>
                  <a:lnTo>
                    <a:pt x="14999" y="69248"/>
                  </a:lnTo>
                  <a:lnTo>
                    <a:pt x="18025" y="69008"/>
                  </a:lnTo>
                  <a:lnTo>
                    <a:pt x="24208" y="65918"/>
                  </a:lnTo>
                  <a:lnTo>
                    <a:pt x="30484" y="61017"/>
                  </a:lnTo>
                  <a:lnTo>
                    <a:pt x="53005" y="18858"/>
                  </a:lnTo>
                  <a:lnTo>
                    <a:pt x="54572" y="13996"/>
                  </a:lnTo>
                  <a:lnTo>
                    <a:pt x="54989" y="14181"/>
                  </a:lnTo>
                  <a:lnTo>
                    <a:pt x="63977" y="54146"/>
                  </a:lnTo>
                  <a:lnTo>
                    <a:pt x="65169" y="95691"/>
                  </a:lnTo>
                  <a:lnTo>
                    <a:pt x="62473" y="123024"/>
                  </a:lnTo>
                  <a:lnTo>
                    <a:pt x="56409" y="164619"/>
                  </a:lnTo>
                  <a:lnTo>
                    <a:pt x="49356" y="206639"/>
                  </a:lnTo>
                  <a:lnTo>
                    <a:pt x="46147" y="221749"/>
                  </a:lnTo>
                  <a:lnTo>
                    <a:pt x="41646" y="229406"/>
                  </a:lnTo>
                  <a:lnTo>
                    <a:pt x="28106" y="239666"/>
                  </a:lnTo>
                  <a:lnTo>
                    <a:pt x="23587" y="239769"/>
                  </a:lnTo>
                  <a:lnTo>
                    <a:pt x="19516" y="237721"/>
                  </a:lnTo>
                  <a:lnTo>
                    <a:pt x="15745" y="234240"/>
                  </a:lnTo>
                  <a:lnTo>
                    <a:pt x="11553" y="224727"/>
                  </a:lnTo>
                  <a:lnTo>
                    <a:pt x="820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621"/>
            <p:cNvSpPr/>
            <p:nvPr>
              <p:custDataLst>
                <p:tags r:id="rId104"/>
              </p:custDataLst>
            </p:nvPr>
          </p:nvSpPr>
          <p:spPr>
            <a:xfrm>
              <a:off x="7629927" y="3429000"/>
              <a:ext cx="111980" cy="221728"/>
            </a:xfrm>
            <a:custGeom>
              <a:avLst/>
              <a:gdLst/>
              <a:ahLst/>
              <a:cxnLst/>
              <a:rect l="0" t="0" r="0" b="0"/>
              <a:pathLst>
                <a:path w="111980" h="221728">
                  <a:moveTo>
                    <a:pt x="18648" y="0"/>
                  </a:moveTo>
                  <a:lnTo>
                    <a:pt x="18648" y="0"/>
                  </a:lnTo>
                  <a:lnTo>
                    <a:pt x="18648" y="41684"/>
                  </a:lnTo>
                  <a:lnTo>
                    <a:pt x="18648" y="79496"/>
                  </a:lnTo>
                  <a:lnTo>
                    <a:pt x="13592" y="117511"/>
                  </a:lnTo>
                  <a:lnTo>
                    <a:pt x="10006" y="155190"/>
                  </a:lnTo>
                  <a:lnTo>
                    <a:pt x="6475" y="195559"/>
                  </a:lnTo>
                  <a:lnTo>
                    <a:pt x="504" y="221466"/>
                  </a:lnTo>
                  <a:lnTo>
                    <a:pt x="202" y="221727"/>
                  </a:lnTo>
                  <a:lnTo>
                    <a:pt x="0" y="220843"/>
                  </a:lnTo>
                  <a:lnTo>
                    <a:pt x="18912" y="175832"/>
                  </a:lnTo>
                  <a:lnTo>
                    <a:pt x="58603" y="131575"/>
                  </a:lnTo>
                  <a:lnTo>
                    <a:pt x="74114" y="121065"/>
                  </a:lnTo>
                  <a:lnTo>
                    <a:pt x="78909" y="119868"/>
                  </a:lnTo>
                  <a:lnTo>
                    <a:pt x="83163" y="120129"/>
                  </a:lnTo>
                  <a:lnTo>
                    <a:pt x="87058" y="121361"/>
                  </a:lnTo>
                  <a:lnTo>
                    <a:pt x="94208" y="128374"/>
                  </a:lnTo>
                  <a:lnTo>
                    <a:pt x="107421" y="150123"/>
                  </a:lnTo>
                  <a:lnTo>
                    <a:pt x="111979" y="173598"/>
                  </a:lnTo>
                  <a:lnTo>
                    <a:pt x="104373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622"/>
            <p:cNvSpPr/>
            <p:nvPr>
              <p:custDataLst>
                <p:tags r:id="rId105"/>
              </p:custDataLst>
            </p:nvPr>
          </p:nvSpPr>
          <p:spPr>
            <a:xfrm>
              <a:off x="8281263" y="3000375"/>
              <a:ext cx="167413" cy="19051"/>
            </a:xfrm>
            <a:custGeom>
              <a:avLst/>
              <a:gdLst/>
              <a:ahLst/>
              <a:cxnLst/>
              <a:rect l="0" t="0" r="0" b="0"/>
              <a:pathLst>
                <a:path w="167413" h="19051">
                  <a:moveTo>
                    <a:pt x="5487" y="19050"/>
                  </a:moveTo>
                  <a:lnTo>
                    <a:pt x="5487" y="19050"/>
                  </a:lnTo>
                  <a:lnTo>
                    <a:pt x="431" y="19050"/>
                  </a:lnTo>
                  <a:lnTo>
                    <a:pt x="0" y="17992"/>
                  </a:lnTo>
                  <a:lnTo>
                    <a:pt x="2342" y="13994"/>
                  </a:lnTo>
                  <a:lnTo>
                    <a:pt x="9734" y="11511"/>
                  </a:lnTo>
                  <a:lnTo>
                    <a:pt x="47517" y="9786"/>
                  </a:lnTo>
                  <a:lnTo>
                    <a:pt x="94301" y="9577"/>
                  </a:lnTo>
                  <a:lnTo>
                    <a:pt x="167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623"/>
            <p:cNvSpPr/>
            <p:nvPr>
              <p:custDataLst>
                <p:tags r:id="rId106"/>
              </p:custDataLst>
            </p:nvPr>
          </p:nvSpPr>
          <p:spPr>
            <a:xfrm>
              <a:off x="8172762" y="2955021"/>
              <a:ext cx="256864" cy="243258"/>
            </a:xfrm>
            <a:custGeom>
              <a:avLst/>
              <a:gdLst/>
              <a:ahLst/>
              <a:cxnLst/>
              <a:rect l="0" t="0" r="0" b="0"/>
              <a:pathLst>
                <a:path w="256864" h="243258">
                  <a:moveTo>
                    <a:pt x="28263" y="188229"/>
                  </a:moveTo>
                  <a:lnTo>
                    <a:pt x="28263" y="188229"/>
                  </a:lnTo>
                  <a:lnTo>
                    <a:pt x="28263" y="183173"/>
                  </a:lnTo>
                  <a:lnTo>
                    <a:pt x="33908" y="177868"/>
                  </a:lnTo>
                  <a:lnTo>
                    <a:pt x="44665" y="170895"/>
                  </a:lnTo>
                  <a:lnTo>
                    <a:pt x="45547" y="169265"/>
                  </a:lnTo>
                  <a:lnTo>
                    <a:pt x="47080" y="161129"/>
                  </a:lnTo>
                  <a:lnTo>
                    <a:pt x="46099" y="160637"/>
                  </a:lnTo>
                  <a:lnTo>
                    <a:pt x="42187" y="160091"/>
                  </a:lnTo>
                  <a:lnTo>
                    <a:pt x="28978" y="169896"/>
                  </a:lnTo>
                  <a:lnTo>
                    <a:pt x="11659" y="191264"/>
                  </a:lnTo>
                  <a:lnTo>
                    <a:pt x="5009" y="205805"/>
                  </a:lnTo>
                  <a:lnTo>
                    <a:pt x="0" y="238386"/>
                  </a:lnTo>
                  <a:lnTo>
                    <a:pt x="954" y="239658"/>
                  </a:lnTo>
                  <a:lnTo>
                    <a:pt x="2648" y="239449"/>
                  </a:lnTo>
                  <a:lnTo>
                    <a:pt x="10090" y="234097"/>
                  </a:lnTo>
                  <a:lnTo>
                    <a:pt x="15953" y="227665"/>
                  </a:lnTo>
                  <a:lnTo>
                    <a:pt x="45436" y="181085"/>
                  </a:lnTo>
                  <a:lnTo>
                    <a:pt x="46062" y="182408"/>
                  </a:lnTo>
                  <a:lnTo>
                    <a:pt x="48339" y="220065"/>
                  </a:lnTo>
                  <a:lnTo>
                    <a:pt x="52355" y="228131"/>
                  </a:lnTo>
                  <a:lnTo>
                    <a:pt x="54908" y="230705"/>
                  </a:lnTo>
                  <a:lnTo>
                    <a:pt x="60566" y="233566"/>
                  </a:lnTo>
                  <a:lnTo>
                    <a:pt x="63558" y="233270"/>
                  </a:lnTo>
                  <a:lnTo>
                    <a:pt x="89224" y="217339"/>
                  </a:lnTo>
                  <a:lnTo>
                    <a:pt x="100513" y="203283"/>
                  </a:lnTo>
                  <a:lnTo>
                    <a:pt x="126364" y="161245"/>
                  </a:lnTo>
                  <a:lnTo>
                    <a:pt x="150334" y="123305"/>
                  </a:lnTo>
                  <a:lnTo>
                    <a:pt x="166989" y="79371"/>
                  </a:lnTo>
                  <a:lnTo>
                    <a:pt x="183710" y="38088"/>
                  </a:lnTo>
                  <a:lnTo>
                    <a:pt x="193325" y="18036"/>
                  </a:lnTo>
                  <a:lnTo>
                    <a:pt x="207353" y="0"/>
                  </a:lnTo>
                  <a:lnTo>
                    <a:pt x="203623" y="3458"/>
                  </a:lnTo>
                  <a:lnTo>
                    <a:pt x="189866" y="48199"/>
                  </a:lnTo>
                  <a:lnTo>
                    <a:pt x="175329" y="94020"/>
                  </a:lnTo>
                  <a:lnTo>
                    <a:pt x="166633" y="137737"/>
                  </a:lnTo>
                  <a:lnTo>
                    <a:pt x="159453" y="180312"/>
                  </a:lnTo>
                  <a:lnTo>
                    <a:pt x="152735" y="218095"/>
                  </a:lnTo>
                  <a:lnTo>
                    <a:pt x="152216" y="237403"/>
                  </a:lnTo>
                  <a:lnTo>
                    <a:pt x="153231" y="240061"/>
                  </a:lnTo>
                  <a:lnTo>
                    <a:pt x="154968" y="241834"/>
                  </a:lnTo>
                  <a:lnTo>
                    <a:pt x="157182" y="243016"/>
                  </a:lnTo>
                  <a:lnTo>
                    <a:pt x="168111" y="238684"/>
                  </a:lnTo>
                  <a:lnTo>
                    <a:pt x="201431" y="213806"/>
                  </a:lnTo>
                  <a:lnTo>
                    <a:pt x="214215" y="200864"/>
                  </a:lnTo>
                  <a:lnTo>
                    <a:pt x="244079" y="163291"/>
                  </a:lnTo>
                  <a:lnTo>
                    <a:pt x="243049" y="163137"/>
                  </a:lnTo>
                  <a:lnTo>
                    <a:pt x="236259" y="165788"/>
                  </a:lnTo>
                  <a:lnTo>
                    <a:pt x="229008" y="173316"/>
                  </a:lnTo>
                  <a:lnTo>
                    <a:pt x="206105" y="210727"/>
                  </a:lnTo>
                  <a:lnTo>
                    <a:pt x="205033" y="216986"/>
                  </a:lnTo>
                  <a:lnTo>
                    <a:pt x="206663" y="226762"/>
                  </a:lnTo>
                  <a:lnTo>
                    <a:pt x="213532" y="238217"/>
                  </a:lnTo>
                  <a:lnTo>
                    <a:pt x="217392" y="240604"/>
                  </a:lnTo>
                  <a:lnTo>
                    <a:pt x="227326" y="243257"/>
                  </a:lnTo>
                  <a:lnTo>
                    <a:pt x="231880" y="242906"/>
                  </a:lnTo>
                  <a:lnTo>
                    <a:pt x="256863" y="235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624"/>
            <p:cNvSpPr/>
            <p:nvPr>
              <p:custDataLst>
                <p:tags r:id="rId107"/>
              </p:custDataLst>
            </p:nvPr>
          </p:nvSpPr>
          <p:spPr>
            <a:xfrm>
              <a:off x="8039361" y="3095625"/>
              <a:ext cx="70695" cy="102591"/>
            </a:xfrm>
            <a:custGeom>
              <a:avLst/>
              <a:gdLst/>
              <a:ahLst/>
              <a:cxnLst/>
              <a:rect l="0" t="0" r="0" b="0"/>
              <a:pathLst>
                <a:path w="70695" h="102591">
                  <a:moveTo>
                    <a:pt x="9264" y="0"/>
                  </a:moveTo>
                  <a:lnTo>
                    <a:pt x="9264" y="0"/>
                  </a:lnTo>
                  <a:lnTo>
                    <a:pt x="9264" y="41636"/>
                  </a:lnTo>
                  <a:lnTo>
                    <a:pt x="8206" y="74782"/>
                  </a:lnTo>
                  <a:lnTo>
                    <a:pt x="132" y="102590"/>
                  </a:lnTo>
                  <a:lnTo>
                    <a:pt x="0" y="102260"/>
                  </a:lnTo>
                  <a:lnTo>
                    <a:pt x="820" y="74250"/>
                  </a:lnTo>
                  <a:lnTo>
                    <a:pt x="17046" y="28487"/>
                  </a:lnTo>
                  <a:lnTo>
                    <a:pt x="31796" y="9381"/>
                  </a:lnTo>
                  <a:lnTo>
                    <a:pt x="39740" y="4169"/>
                  </a:lnTo>
                  <a:lnTo>
                    <a:pt x="44398" y="3838"/>
                  </a:lnTo>
                  <a:lnTo>
                    <a:pt x="63096" y="8567"/>
                  </a:lnTo>
                  <a:lnTo>
                    <a:pt x="70487" y="24410"/>
                  </a:lnTo>
                  <a:lnTo>
                    <a:pt x="70694" y="37660"/>
                  </a:lnTo>
                  <a:lnTo>
                    <a:pt x="6641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25"/>
            <p:cNvSpPr/>
            <p:nvPr>
              <p:custDataLst>
                <p:tags r:id="rId108"/>
              </p:custDataLst>
            </p:nvPr>
          </p:nvSpPr>
          <p:spPr>
            <a:xfrm>
              <a:off x="7915275" y="3095625"/>
              <a:ext cx="66676" cy="129427"/>
            </a:xfrm>
            <a:custGeom>
              <a:avLst/>
              <a:gdLst/>
              <a:ahLst/>
              <a:cxnLst/>
              <a:rect l="0" t="0" r="0" b="0"/>
              <a:pathLst>
                <a:path w="66676" h="129427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4920"/>
                  </a:lnTo>
                  <a:lnTo>
                    <a:pt x="2822" y="5397"/>
                  </a:lnTo>
                  <a:lnTo>
                    <a:pt x="7604" y="7690"/>
                  </a:lnTo>
                  <a:lnTo>
                    <a:pt x="13257" y="8710"/>
                  </a:lnTo>
                  <a:lnTo>
                    <a:pt x="19297" y="14807"/>
                  </a:lnTo>
                  <a:lnTo>
                    <a:pt x="31799" y="41025"/>
                  </a:lnTo>
                  <a:lnTo>
                    <a:pt x="37270" y="86110"/>
                  </a:lnTo>
                  <a:lnTo>
                    <a:pt x="36672" y="103888"/>
                  </a:lnTo>
                  <a:lnTo>
                    <a:pt x="29851" y="129052"/>
                  </a:lnTo>
                  <a:lnTo>
                    <a:pt x="29425" y="129426"/>
                  </a:lnTo>
                  <a:lnTo>
                    <a:pt x="28952" y="127020"/>
                  </a:lnTo>
                  <a:lnTo>
                    <a:pt x="31447" y="90340"/>
                  </a:lnTo>
                  <a:lnTo>
                    <a:pt x="41842" y="4348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26"/>
            <p:cNvSpPr/>
            <p:nvPr>
              <p:custDataLst>
                <p:tags r:id="rId109"/>
              </p:custDataLst>
            </p:nvPr>
          </p:nvSpPr>
          <p:spPr>
            <a:xfrm>
              <a:off x="7815213" y="3100008"/>
              <a:ext cx="52438" cy="109918"/>
            </a:xfrm>
            <a:custGeom>
              <a:avLst/>
              <a:gdLst/>
              <a:ahLst/>
              <a:cxnLst/>
              <a:rect l="0" t="0" r="0" b="0"/>
              <a:pathLst>
                <a:path w="52438" h="109918">
                  <a:moveTo>
                    <a:pt x="4812" y="33717"/>
                  </a:moveTo>
                  <a:lnTo>
                    <a:pt x="4812" y="33717"/>
                  </a:lnTo>
                  <a:lnTo>
                    <a:pt x="9868" y="28661"/>
                  </a:lnTo>
                  <a:lnTo>
                    <a:pt x="15173" y="26178"/>
                  </a:lnTo>
                  <a:lnTo>
                    <a:pt x="18069" y="25516"/>
                  </a:lnTo>
                  <a:lnTo>
                    <a:pt x="27202" y="19528"/>
                  </a:lnTo>
                  <a:lnTo>
                    <a:pt x="41045" y="6893"/>
                  </a:lnTo>
                  <a:lnTo>
                    <a:pt x="42082" y="3098"/>
                  </a:lnTo>
                  <a:lnTo>
                    <a:pt x="42359" y="604"/>
                  </a:lnTo>
                  <a:lnTo>
                    <a:pt x="40426" y="0"/>
                  </a:lnTo>
                  <a:lnTo>
                    <a:pt x="32634" y="2151"/>
                  </a:lnTo>
                  <a:lnTo>
                    <a:pt x="16349" y="14369"/>
                  </a:lnTo>
                  <a:lnTo>
                    <a:pt x="9940" y="25470"/>
                  </a:lnTo>
                  <a:lnTo>
                    <a:pt x="0" y="68144"/>
                  </a:lnTo>
                  <a:lnTo>
                    <a:pt x="1968" y="80062"/>
                  </a:lnTo>
                  <a:lnTo>
                    <a:pt x="9026" y="97778"/>
                  </a:lnTo>
                  <a:lnTo>
                    <a:pt x="13971" y="101825"/>
                  </a:lnTo>
                  <a:lnTo>
                    <a:pt x="33984" y="107519"/>
                  </a:lnTo>
                  <a:lnTo>
                    <a:pt x="52437" y="10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27"/>
            <p:cNvSpPr/>
            <p:nvPr>
              <p:custDataLst>
                <p:tags r:id="rId110"/>
              </p:custDataLst>
            </p:nvPr>
          </p:nvSpPr>
          <p:spPr>
            <a:xfrm>
              <a:off x="7672545" y="3124200"/>
              <a:ext cx="99856" cy="9526"/>
            </a:xfrm>
            <a:custGeom>
              <a:avLst/>
              <a:gdLst/>
              <a:ahLst/>
              <a:cxnLst/>
              <a:rect l="0" t="0" r="0" b="0"/>
              <a:pathLst>
                <a:path w="99856" h="9526">
                  <a:moveTo>
                    <a:pt x="14130" y="9525"/>
                  </a:moveTo>
                  <a:lnTo>
                    <a:pt x="14130" y="9525"/>
                  </a:lnTo>
                  <a:lnTo>
                    <a:pt x="9074" y="9525"/>
                  </a:lnTo>
                  <a:lnTo>
                    <a:pt x="3769" y="6703"/>
                  </a:lnTo>
                  <a:lnTo>
                    <a:pt x="873" y="4469"/>
                  </a:lnTo>
                  <a:lnTo>
                    <a:pt x="0" y="2979"/>
                  </a:lnTo>
                  <a:lnTo>
                    <a:pt x="477" y="1986"/>
                  </a:lnTo>
                  <a:lnTo>
                    <a:pt x="1852" y="1324"/>
                  </a:lnTo>
                  <a:lnTo>
                    <a:pt x="44135" y="116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28"/>
            <p:cNvSpPr/>
            <p:nvPr>
              <p:custDataLst>
                <p:tags r:id="rId111"/>
              </p:custDataLst>
            </p:nvPr>
          </p:nvSpPr>
          <p:spPr>
            <a:xfrm>
              <a:off x="7715890" y="2992174"/>
              <a:ext cx="46986" cy="260772"/>
            </a:xfrm>
            <a:custGeom>
              <a:avLst/>
              <a:gdLst/>
              <a:ahLst/>
              <a:cxnLst/>
              <a:rect l="0" t="0" r="0" b="0"/>
              <a:pathLst>
                <a:path w="46986" h="260772">
                  <a:moveTo>
                    <a:pt x="18410" y="8201"/>
                  </a:moveTo>
                  <a:lnTo>
                    <a:pt x="18410" y="8201"/>
                  </a:lnTo>
                  <a:lnTo>
                    <a:pt x="18410" y="0"/>
                  </a:lnTo>
                  <a:lnTo>
                    <a:pt x="18410" y="46287"/>
                  </a:lnTo>
                  <a:lnTo>
                    <a:pt x="13354" y="89454"/>
                  </a:lnTo>
                  <a:lnTo>
                    <a:pt x="6652" y="131529"/>
                  </a:lnTo>
                  <a:lnTo>
                    <a:pt x="1520" y="172801"/>
                  </a:lnTo>
                  <a:lnTo>
                    <a:pt x="0" y="212899"/>
                  </a:lnTo>
                  <a:lnTo>
                    <a:pt x="2372" y="242066"/>
                  </a:lnTo>
                  <a:lnTo>
                    <a:pt x="4543" y="249836"/>
                  </a:lnTo>
                  <a:lnTo>
                    <a:pt x="8108" y="255016"/>
                  </a:lnTo>
                  <a:lnTo>
                    <a:pt x="12600" y="258469"/>
                  </a:lnTo>
                  <a:lnTo>
                    <a:pt x="17712" y="260771"/>
                  </a:lnTo>
                  <a:lnTo>
                    <a:pt x="22178" y="260189"/>
                  </a:lnTo>
                  <a:lnTo>
                    <a:pt x="26213" y="257685"/>
                  </a:lnTo>
                  <a:lnTo>
                    <a:pt x="4698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629"/>
            <p:cNvSpPr/>
            <p:nvPr>
              <p:custDataLst>
                <p:tags r:id="rId112"/>
              </p:custDataLst>
            </p:nvPr>
          </p:nvSpPr>
          <p:spPr>
            <a:xfrm>
              <a:off x="7601234" y="3000375"/>
              <a:ext cx="18767" cy="247651"/>
            </a:xfrm>
            <a:custGeom>
              <a:avLst/>
              <a:gdLst/>
              <a:ahLst/>
              <a:cxnLst/>
              <a:rect l="0" t="0" r="0" b="0"/>
              <a:pathLst>
                <a:path w="18767" h="247651">
                  <a:moveTo>
                    <a:pt x="18766" y="0"/>
                  </a:moveTo>
                  <a:lnTo>
                    <a:pt x="18766" y="0"/>
                  </a:lnTo>
                  <a:lnTo>
                    <a:pt x="17708" y="42835"/>
                  </a:lnTo>
                  <a:lnTo>
                    <a:pt x="12221" y="81601"/>
                  </a:lnTo>
                  <a:lnTo>
                    <a:pt x="9065" y="120369"/>
                  </a:lnTo>
                  <a:lnTo>
                    <a:pt x="1876" y="165750"/>
                  </a:lnTo>
                  <a:lnTo>
                    <a:pt x="0" y="210054"/>
                  </a:lnTo>
                  <a:lnTo>
                    <a:pt x="859" y="235099"/>
                  </a:lnTo>
                  <a:lnTo>
                    <a:pt x="924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630"/>
            <p:cNvSpPr/>
            <p:nvPr>
              <p:custDataLst>
                <p:tags r:id="rId113"/>
              </p:custDataLst>
            </p:nvPr>
          </p:nvSpPr>
          <p:spPr>
            <a:xfrm>
              <a:off x="7239000" y="2668324"/>
              <a:ext cx="552451" cy="72397"/>
            </a:xfrm>
            <a:custGeom>
              <a:avLst/>
              <a:gdLst/>
              <a:ahLst/>
              <a:cxnLst/>
              <a:rect l="0" t="0" r="0" b="0"/>
              <a:pathLst>
                <a:path w="552451" h="7239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10113" y="17956"/>
                  </a:lnTo>
                  <a:lnTo>
                    <a:pt x="41684" y="29554"/>
                  </a:lnTo>
                  <a:lnTo>
                    <a:pt x="79497" y="34636"/>
                  </a:lnTo>
                  <a:lnTo>
                    <a:pt x="122568" y="36142"/>
                  </a:lnTo>
                  <a:lnTo>
                    <a:pt x="163833" y="29046"/>
                  </a:lnTo>
                  <a:lnTo>
                    <a:pt x="207732" y="17453"/>
                  </a:lnTo>
                  <a:lnTo>
                    <a:pt x="250389" y="9420"/>
                  </a:lnTo>
                  <a:lnTo>
                    <a:pt x="267918" y="8743"/>
                  </a:lnTo>
                  <a:lnTo>
                    <a:pt x="273862" y="10679"/>
                  </a:lnTo>
                  <a:lnTo>
                    <a:pt x="277825" y="14086"/>
                  </a:lnTo>
                  <a:lnTo>
                    <a:pt x="298544" y="56140"/>
                  </a:lnTo>
                  <a:lnTo>
                    <a:pt x="310486" y="64080"/>
                  </a:lnTo>
                  <a:lnTo>
                    <a:pt x="332238" y="71677"/>
                  </a:lnTo>
                  <a:lnTo>
                    <a:pt x="346628" y="72396"/>
                  </a:lnTo>
                  <a:lnTo>
                    <a:pt x="370463" y="66850"/>
                  </a:lnTo>
                  <a:lnTo>
                    <a:pt x="407900" y="52431"/>
                  </a:lnTo>
                  <a:lnTo>
                    <a:pt x="447766" y="43060"/>
                  </a:lnTo>
                  <a:lnTo>
                    <a:pt x="494495" y="31471"/>
                  </a:lnTo>
                  <a:lnTo>
                    <a:pt x="55245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631"/>
            <p:cNvSpPr/>
            <p:nvPr>
              <p:custDataLst>
                <p:tags r:id="rId114"/>
              </p:custDataLst>
            </p:nvPr>
          </p:nvSpPr>
          <p:spPr>
            <a:xfrm>
              <a:off x="7429757" y="3124361"/>
              <a:ext cx="152144" cy="123665"/>
            </a:xfrm>
            <a:custGeom>
              <a:avLst/>
              <a:gdLst/>
              <a:ahLst/>
              <a:cxnLst/>
              <a:rect l="0" t="0" r="0" b="0"/>
              <a:pathLst>
                <a:path w="152144" h="123665">
                  <a:moveTo>
                    <a:pt x="85468" y="47464"/>
                  </a:moveTo>
                  <a:lnTo>
                    <a:pt x="85468" y="47464"/>
                  </a:lnTo>
                  <a:lnTo>
                    <a:pt x="85468" y="33275"/>
                  </a:lnTo>
                  <a:lnTo>
                    <a:pt x="86526" y="31655"/>
                  </a:lnTo>
                  <a:lnTo>
                    <a:pt x="88290" y="30574"/>
                  </a:lnTo>
                  <a:lnTo>
                    <a:pt x="90524" y="29854"/>
                  </a:lnTo>
                  <a:lnTo>
                    <a:pt x="90955" y="29374"/>
                  </a:lnTo>
                  <a:lnTo>
                    <a:pt x="90185" y="29054"/>
                  </a:lnTo>
                  <a:lnTo>
                    <a:pt x="88613" y="28840"/>
                  </a:lnTo>
                  <a:lnTo>
                    <a:pt x="87565" y="27640"/>
                  </a:lnTo>
                  <a:lnTo>
                    <a:pt x="86399" y="23484"/>
                  </a:lnTo>
                  <a:lnTo>
                    <a:pt x="85743" y="15194"/>
                  </a:lnTo>
                  <a:lnTo>
                    <a:pt x="82768" y="9132"/>
                  </a:lnTo>
                  <a:lnTo>
                    <a:pt x="80493" y="6035"/>
                  </a:lnTo>
                  <a:lnTo>
                    <a:pt x="72321" y="2593"/>
                  </a:lnTo>
                  <a:lnTo>
                    <a:pt x="44539" y="0"/>
                  </a:lnTo>
                  <a:lnTo>
                    <a:pt x="35174" y="5555"/>
                  </a:lnTo>
                  <a:lnTo>
                    <a:pt x="26073" y="14021"/>
                  </a:lnTo>
                  <a:lnTo>
                    <a:pt x="6340" y="48766"/>
                  </a:lnTo>
                  <a:lnTo>
                    <a:pt x="1698" y="71251"/>
                  </a:lnTo>
                  <a:lnTo>
                    <a:pt x="0" y="112711"/>
                  </a:lnTo>
                  <a:lnTo>
                    <a:pt x="2031" y="116362"/>
                  </a:lnTo>
                  <a:lnTo>
                    <a:pt x="5502" y="118796"/>
                  </a:lnTo>
                  <a:lnTo>
                    <a:pt x="9932" y="120419"/>
                  </a:lnTo>
                  <a:lnTo>
                    <a:pt x="20499" y="119399"/>
                  </a:lnTo>
                  <a:lnTo>
                    <a:pt x="44530" y="110122"/>
                  </a:lnTo>
                  <a:lnTo>
                    <a:pt x="54221" y="98595"/>
                  </a:lnTo>
                  <a:lnTo>
                    <a:pt x="73474" y="70347"/>
                  </a:lnTo>
                  <a:lnTo>
                    <a:pt x="87676" y="54126"/>
                  </a:lnTo>
                  <a:lnTo>
                    <a:pt x="93883" y="43206"/>
                  </a:lnTo>
                  <a:lnTo>
                    <a:pt x="102908" y="38633"/>
                  </a:lnTo>
                  <a:lnTo>
                    <a:pt x="109098" y="48257"/>
                  </a:lnTo>
                  <a:lnTo>
                    <a:pt x="123721" y="87794"/>
                  </a:lnTo>
                  <a:lnTo>
                    <a:pt x="152143" y="123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133"/>
          <p:cNvGrpSpPr/>
          <p:nvPr/>
        </p:nvGrpSpPr>
        <p:grpSpPr>
          <a:xfrm>
            <a:off x="8822044" y="2278703"/>
            <a:ext cx="214913" cy="311415"/>
            <a:chOff x="8822044" y="2278703"/>
            <a:chExt cx="214913" cy="311415"/>
          </a:xfrm>
        </p:grpSpPr>
        <p:sp>
          <p:nvSpPr>
            <p:cNvPr id="459" name="SMARTInkShape-632"/>
            <p:cNvSpPr/>
            <p:nvPr>
              <p:custDataLst>
                <p:tags r:id="rId100"/>
              </p:custDataLst>
            </p:nvPr>
          </p:nvSpPr>
          <p:spPr>
            <a:xfrm>
              <a:off x="8983790" y="2514600"/>
              <a:ext cx="53167" cy="75518"/>
            </a:xfrm>
            <a:custGeom>
              <a:avLst/>
              <a:gdLst/>
              <a:ahLst/>
              <a:cxnLst/>
              <a:rect l="0" t="0" r="0" b="0"/>
              <a:pathLst>
                <a:path w="53167" h="75518">
                  <a:moveTo>
                    <a:pt x="17335" y="19050"/>
                  </a:moveTo>
                  <a:lnTo>
                    <a:pt x="17335" y="19050"/>
                  </a:lnTo>
                  <a:lnTo>
                    <a:pt x="17335" y="9917"/>
                  </a:lnTo>
                  <a:lnTo>
                    <a:pt x="12278" y="14698"/>
                  </a:lnTo>
                  <a:lnTo>
                    <a:pt x="2148" y="32341"/>
                  </a:lnTo>
                  <a:lnTo>
                    <a:pt x="0" y="40126"/>
                  </a:lnTo>
                  <a:lnTo>
                    <a:pt x="1870" y="49937"/>
                  </a:lnTo>
                  <a:lnTo>
                    <a:pt x="8873" y="64538"/>
                  </a:lnTo>
                  <a:lnTo>
                    <a:pt x="14632" y="71017"/>
                  </a:lnTo>
                  <a:lnTo>
                    <a:pt x="20720" y="73896"/>
                  </a:lnTo>
                  <a:lnTo>
                    <a:pt x="35154" y="75517"/>
                  </a:lnTo>
                  <a:lnTo>
                    <a:pt x="43951" y="73074"/>
                  </a:lnTo>
                  <a:lnTo>
                    <a:pt x="47779" y="70941"/>
                  </a:lnTo>
                  <a:lnTo>
                    <a:pt x="50331" y="68461"/>
                  </a:lnTo>
                  <a:lnTo>
                    <a:pt x="53166" y="62882"/>
                  </a:lnTo>
                  <a:lnTo>
                    <a:pt x="49706" y="43679"/>
                  </a:lnTo>
                  <a:lnTo>
                    <a:pt x="26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633"/>
            <p:cNvSpPr/>
            <p:nvPr>
              <p:custDataLst>
                <p:tags r:id="rId101"/>
              </p:custDataLst>
            </p:nvPr>
          </p:nvSpPr>
          <p:spPr>
            <a:xfrm>
              <a:off x="8822044" y="2278703"/>
              <a:ext cx="179082" cy="208443"/>
            </a:xfrm>
            <a:custGeom>
              <a:avLst/>
              <a:gdLst/>
              <a:ahLst/>
              <a:cxnLst/>
              <a:rect l="0" t="0" r="0" b="0"/>
              <a:pathLst>
                <a:path w="179082" h="208443">
                  <a:moveTo>
                    <a:pt x="93356" y="35872"/>
                  </a:moveTo>
                  <a:lnTo>
                    <a:pt x="93356" y="35872"/>
                  </a:lnTo>
                  <a:lnTo>
                    <a:pt x="85155" y="27671"/>
                  </a:lnTo>
                  <a:lnTo>
                    <a:pt x="79165" y="26739"/>
                  </a:lnTo>
                  <a:lnTo>
                    <a:pt x="65634" y="31520"/>
                  </a:lnTo>
                  <a:lnTo>
                    <a:pt x="48218" y="49752"/>
                  </a:lnTo>
                  <a:lnTo>
                    <a:pt x="24003" y="92816"/>
                  </a:lnTo>
                  <a:lnTo>
                    <a:pt x="7696" y="132349"/>
                  </a:lnTo>
                  <a:lnTo>
                    <a:pt x="0" y="159352"/>
                  </a:lnTo>
                  <a:lnTo>
                    <a:pt x="1770" y="170480"/>
                  </a:lnTo>
                  <a:lnTo>
                    <a:pt x="8716" y="185823"/>
                  </a:lnTo>
                  <a:lnTo>
                    <a:pt x="25602" y="205545"/>
                  </a:lnTo>
                  <a:lnTo>
                    <a:pt x="31254" y="208254"/>
                  </a:lnTo>
                  <a:lnTo>
                    <a:pt x="43177" y="208442"/>
                  </a:lnTo>
                  <a:lnTo>
                    <a:pt x="78798" y="199219"/>
                  </a:lnTo>
                  <a:lnTo>
                    <a:pt x="92453" y="188105"/>
                  </a:lnTo>
                  <a:lnTo>
                    <a:pt x="104849" y="171407"/>
                  </a:lnTo>
                  <a:lnTo>
                    <a:pt x="121772" y="127333"/>
                  </a:lnTo>
                  <a:lnTo>
                    <a:pt x="130181" y="86761"/>
                  </a:lnTo>
                  <a:lnTo>
                    <a:pt x="128381" y="46356"/>
                  </a:lnTo>
                  <a:lnTo>
                    <a:pt x="121019" y="22751"/>
                  </a:lnTo>
                  <a:lnTo>
                    <a:pt x="118148" y="17599"/>
                  </a:lnTo>
                  <a:lnTo>
                    <a:pt x="106491" y="9053"/>
                  </a:lnTo>
                  <a:lnTo>
                    <a:pt x="83250" y="0"/>
                  </a:lnTo>
                  <a:lnTo>
                    <a:pt x="78153" y="1374"/>
                  </a:lnTo>
                  <a:lnTo>
                    <a:pt x="53634" y="14370"/>
                  </a:lnTo>
                  <a:lnTo>
                    <a:pt x="46420" y="24199"/>
                  </a:lnTo>
                  <a:lnTo>
                    <a:pt x="33167" y="51323"/>
                  </a:lnTo>
                  <a:lnTo>
                    <a:pt x="33122" y="58872"/>
                  </a:lnTo>
                  <a:lnTo>
                    <a:pt x="38717" y="75728"/>
                  </a:lnTo>
                  <a:lnTo>
                    <a:pt x="48258" y="88158"/>
                  </a:lnTo>
                  <a:lnTo>
                    <a:pt x="61670" y="97210"/>
                  </a:lnTo>
                  <a:lnTo>
                    <a:pt x="93022" y="107198"/>
                  </a:lnTo>
                  <a:lnTo>
                    <a:pt x="135897" y="111109"/>
                  </a:lnTo>
                  <a:lnTo>
                    <a:pt x="151421" y="110586"/>
                  </a:lnTo>
                  <a:lnTo>
                    <a:pt x="179081" y="10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134"/>
          <p:cNvGrpSpPr/>
          <p:nvPr/>
        </p:nvGrpSpPr>
        <p:grpSpPr>
          <a:xfrm>
            <a:off x="7954714" y="2209800"/>
            <a:ext cx="646362" cy="371476"/>
            <a:chOff x="7954714" y="2209800"/>
            <a:chExt cx="646362" cy="371476"/>
          </a:xfrm>
        </p:grpSpPr>
        <p:sp>
          <p:nvSpPr>
            <p:cNvPr id="462" name="SMARTInkShape-634"/>
            <p:cNvSpPr/>
            <p:nvPr>
              <p:custDataLst>
                <p:tags r:id="rId96"/>
              </p:custDataLst>
            </p:nvPr>
          </p:nvSpPr>
          <p:spPr>
            <a:xfrm>
              <a:off x="8382000" y="2209800"/>
              <a:ext cx="180976" cy="371476"/>
            </a:xfrm>
            <a:custGeom>
              <a:avLst/>
              <a:gdLst/>
              <a:ahLst/>
              <a:cxnLst/>
              <a:rect l="0" t="0" r="0" b="0"/>
              <a:pathLst>
                <a:path w="180976" h="371476">
                  <a:moveTo>
                    <a:pt x="180975" y="0"/>
                  </a:moveTo>
                  <a:lnTo>
                    <a:pt x="180975" y="0"/>
                  </a:lnTo>
                  <a:lnTo>
                    <a:pt x="158855" y="19297"/>
                  </a:lnTo>
                  <a:lnTo>
                    <a:pt x="153529" y="22390"/>
                  </a:lnTo>
                  <a:lnTo>
                    <a:pt x="144787" y="34293"/>
                  </a:lnTo>
                  <a:lnTo>
                    <a:pt x="123993" y="73971"/>
                  </a:lnTo>
                  <a:lnTo>
                    <a:pt x="106102" y="113860"/>
                  </a:lnTo>
                  <a:lnTo>
                    <a:pt x="93409" y="152858"/>
                  </a:lnTo>
                  <a:lnTo>
                    <a:pt x="72034" y="200351"/>
                  </a:lnTo>
                  <a:lnTo>
                    <a:pt x="52623" y="243278"/>
                  </a:lnTo>
                  <a:lnTo>
                    <a:pt x="29351" y="288453"/>
                  </a:lnTo>
                  <a:lnTo>
                    <a:pt x="10933" y="333713"/>
                  </a:lnTo>
                  <a:lnTo>
                    <a:pt x="4859" y="346225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35"/>
            <p:cNvSpPr/>
            <p:nvPr>
              <p:custDataLst>
                <p:tags r:id="rId97"/>
              </p:custDataLst>
            </p:nvPr>
          </p:nvSpPr>
          <p:spPr>
            <a:xfrm>
              <a:off x="8375123" y="2419350"/>
              <a:ext cx="225953" cy="19044"/>
            </a:xfrm>
            <a:custGeom>
              <a:avLst/>
              <a:gdLst/>
              <a:ahLst/>
              <a:cxnLst/>
              <a:rect l="0" t="0" r="0" b="0"/>
              <a:pathLst>
                <a:path w="225953" h="19044">
                  <a:moveTo>
                    <a:pt x="16402" y="9525"/>
                  </a:moveTo>
                  <a:lnTo>
                    <a:pt x="16402" y="9525"/>
                  </a:lnTo>
                  <a:lnTo>
                    <a:pt x="0" y="17726"/>
                  </a:lnTo>
                  <a:lnTo>
                    <a:pt x="176" y="18167"/>
                  </a:lnTo>
                  <a:lnTo>
                    <a:pt x="8654" y="18789"/>
                  </a:lnTo>
                  <a:lnTo>
                    <a:pt x="49471" y="19015"/>
                  </a:lnTo>
                  <a:lnTo>
                    <a:pt x="92628" y="19043"/>
                  </a:lnTo>
                  <a:lnTo>
                    <a:pt x="132591" y="17990"/>
                  </a:lnTo>
                  <a:lnTo>
                    <a:pt x="178784" y="10849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36"/>
            <p:cNvSpPr/>
            <p:nvPr>
              <p:custDataLst>
                <p:tags r:id="rId98"/>
              </p:custDataLst>
            </p:nvPr>
          </p:nvSpPr>
          <p:spPr>
            <a:xfrm>
              <a:off x="8362950" y="2352675"/>
              <a:ext cx="209551" cy="12257"/>
            </a:xfrm>
            <a:custGeom>
              <a:avLst/>
              <a:gdLst/>
              <a:ahLst/>
              <a:cxnLst/>
              <a:rect l="0" t="0" r="0" b="0"/>
              <a:pathLst>
                <a:path w="209551" h="12257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2034"/>
                  </a:lnTo>
                  <a:lnTo>
                    <a:pt x="5645" y="12256"/>
                  </a:lnTo>
                  <a:lnTo>
                    <a:pt x="44240" y="9765"/>
                  </a:lnTo>
                  <a:lnTo>
                    <a:pt x="80841" y="9596"/>
                  </a:lnTo>
                  <a:lnTo>
                    <a:pt x="119555" y="9546"/>
                  </a:lnTo>
                  <a:lnTo>
                    <a:pt x="166138" y="447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37"/>
            <p:cNvSpPr/>
            <p:nvPr>
              <p:custDataLst>
                <p:tags r:id="rId99"/>
              </p:custDataLst>
            </p:nvPr>
          </p:nvSpPr>
          <p:spPr>
            <a:xfrm>
              <a:off x="7954714" y="2234644"/>
              <a:ext cx="198687" cy="234877"/>
            </a:xfrm>
            <a:custGeom>
              <a:avLst/>
              <a:gdLst/>
              <a:ahLst/>
              <a:cxnLst/>
              <a:rect l="0" t="0" r="0" b="0"/>
              <a:pathLst>
                <a:path w="198687" h="234877">
                  <a:moveTo>
                    <a:pt x="84386" y="32306"/>
                  </a:moveTo>
                  <a:lnTo>
                    <a:pt x="84386" y="32306"/>
                  </a:lnTo>
                  <a:lnTo>
                    <a:pt x="84386" y="24105"/>
                  </a:lnTo>
                  <a:lnTo>
                    <a:pt x="79330" y="18117"/>
                  </a:lnTo>
                  <a:lnTo>
                    <a:pt x="74025" y="15416"/>
                  </a:lnTo>
                  <a:lnTo>
                    <a:pt x="71129" y="14696"/>
                  </a:lnTo>
                  <a:lnTo>
                    <a:pt x="56940" y="18739"/>
                  </a:lnTo>
                  <a:lnTo>
                    <a:pt x="48198" y="29451"/>
                  </a:lnTo>
                  <a:lnTo>
                    <a:pt x="24117" y="71284"/>
                  </a:lnTo>
                  <a:lnTo>
                    <a:pt x="5437" y="113090"/>
                  </a:lnTo>
                  <a:lnTo>
                    <a:pt x="0" y="149628"/>
                  </a:lnTo>
                  <a:lnTo>
                    <a:pt x="1748" y="197140"/>
                  </a:lnTo>
                  <a:lnTo>
                    <a:pt x="3893" y="205696"/>
                  </a:lnTo>
                  <a:lnTo>
                    <a:pt x="11923" y="218024"/>
                  </a:lnTo>
                  <a:lnTo>
                    <a:pt x="34325" y="234561"/>
                  </a:lnTo>
                  <a:lnTo>
                    <a:pt x="41487" y="234876"/>
                  </a:lnTo>
                  <a:lnTo>
                    <a:pt x="57911" y="229582"/>
                  </a:lnTo>
                  <a:lnTo>
                    <a:pt x="79951" y="214700"/>
                  </a:lnTo>
                  <a:lnTo>
                    <a:pt x="87707" y="205798"/>
                  </a:lnTo>
                  <a:lnTo>
                    <a:pt x="111267" y="164163"/>
                  </a:lnTo>
                  <a:lnTo>
                    <a:pt x="119161" y="139461"/>
                  </a:lnTo>
                  <a:lnTo>
                    <a:pt x="121829" y="102038"/>
                  </a:lnTo>
                  <a:lnTo>
                    <a:pt x="114752" y="61485"/>
                  </a:lnTo>
                  <a:lnTo>
                    <a:pt x="105135" y="23449"/>
                  </a:lnTo>
                  <a:lnTo>
                    <a:pt x="102452" y="18993"/>
                  </a:lnTo>
                  <a:lnTo>
                    <a:pt x="93827" y="11219"/>
                  </a:lnTo>
                  <a:lnTo>
                    <a:pt x="72014" y="893"/>
                  </a:lnTo>
                  <a:lnTo>
                    <a:pt x="57368" y="0"/>
                  </a:lnTo>
                  <a:lnTo>
                    <a:pt x="50499" y="1244"/>
                  </a:lnTo>
                  <a:lnTo>
                    <a:pt x="40045" y="8270"/>
                  </a:lnTo>
                  <a:lnTo>
                    <a:pt x="31870" y="19507"/>
                  </a:lnTo>
                  <a:lnTo>
                    <a:pt x="20821" y="46946"/>
                  </a:lnTo>
                  <a:lnTo>
                    <a:pt x="19785" y="51591"/>
                  </a:lnTo>
                  <a:lnTo>
                    <a:pt x="21454" y="62396"/>
                  </a:lnTo>
                  <a:lnTo>
                    <a:pt x="23381" y="68241"/>
                  </a:lnTo>
                  <a:lnTo>
                    <a:pt x="31168" y="77558"/>
                  </a:lnTo>
                  <a:lnTo>
                    <a:pt x="42741" y="85226"/>
                  </a:lnTo>
                  <a:lnTo>
                    <a:pt x="70398" y="95950"/>
                  </a:lnTo>
                  <a:lnTo>
                    <a:pt x="101849" y="98383"/>
                  </a:lnTo>
                  <a:lnTo>
                    <a:pt x="146710" y="92317"/>
                  </a:lnTo>
                  <a:lnTo>
                    <a:pt x="198686" y="79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135"/>
          <p:cNvGrpSpPr/>
          <p:nvPr/>
        </p:nvGrpSpPr>
        <p:grpSpPr>
          <a:xfrm>
            <a:off x="7224328" y="2220649"/>
            <a:ext cx="376623" cy="293952"/>
            <a:chOff x="7224328" y="2220649"/>
            <a:chExt cx="376623" cy="293952"/>
          </a:xfrm>
        </p:grpSpPr>
        <p:sp>
          <p:nvSpPr>
            <p:cNvPr id="467" name="SMARTInkShape-638"/>
            <p:cNvSpPr/>
            <p:nvPr>
              <p:custDataLst>
                <p:tags r:id="rId92"/>
              </p:custDataLst>
            </p:nvPr>
          </p:nvSpPr>
          <p:spPr>
            <a:xfrm>
              <a:off x="7585938" y="2371725"/>
              <a:ext cx="15013" cy="17335"/>
            </a:xfrm>
            <a:custGeom>
              <a:avLst/>
              <a:gdLst/>
              <a:ahLst/>
              <a:cxnLst/>
              <a:rect l="0" t="0" r="0" b="0"/>
              <a:pathLst>
                <a:path w="15013" h="17335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8"/>
                  </a:lnTo>
                  <a:lnTo>
                    <a:pt x="4449" y="15188"/>
                  </a:lnTo>
                  <a:lnTo>
                    <a:pt x="9612" y="17334"/>
                  </a:lnTo>
                  <a:lnTo>
                    <a:pt x="11411" y="16848"/>
                  </a:lnTo>
                  <a:lnTo>
                    <a:pt x="150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39"/>
            <p:cNvSpPr/>
            <p:nvPr>
              <p:custDataLst>
                <p:tags r:id="rId93"/>
              </p:custDataLst>
            </p:nvPr>
          </p:nvSpPr>
          <p:spPr>
            <a:xfrm>
              <a:off x="7581900" y="22574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325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640"/>
            <p:cNvSpPr/>
            <p:nvPr>
              <p:custDataLst>
                <p:tags r:id="rId94"/>
              </p:custDataLst>
            </p:nvPr>
          </p:nvSpPr>
          <p:spPr>
            <a:xfrm>
              <a:off x="7448550" y="24288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13258"/>
                  </a:lnTo>
                  <a:lnTo>
                    <a:pt x="2648" y="4000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641"/>
            <p:cNvSpPr/>
            <p:nvPr>
              <p:custDataLst>
                <p:tags r:id="rId95"/>
              </p:custDataLst>
            </p:nvPr>
          </p:nvSpPr>
          <p:spPr>
            <a:xfrm>
              <a:off x="7224328" y="2220649"/>
              <a:ext cx="176189" cy="250266"/>
            </a:xfrm>
            <a:custGeom>
              <a:avLst/>
              <a:gdLst/>
              <a:ahLst/>
              <a:cxnLst/>
              <a:rect l="0" t="0" r="0" b="0"/>
              <a:pathLst>
                <a:path w="176189" h="250266">
                  <a:moveTo>
                    <a:pt x="24197" y="8201"/>
                  </a:moveTo>
                  <a:lnTo>
                    <a:pt x="24197" y="8201"/>
                  </a:lnTo>
                  <a:lnTo>
                    <a:pt x="32397" y="0"/>
                  </a:lnTo>
                  <a:lnTo>
                    <a:pt x="33329" y="9181"/>
                  </a:lnTo>
                  <a:lnTo>
                    <a:pt x="33644" y="46455"/>
                  </a:lnTo>
                  <a:lnTo>
                    <a:pt x="33699" y="83271"/>
                  </a:lnTo>
                  <a:lnTo>
                    <a:pt x="33715" y="126164"/>
                  </a:lnTo>
                  <a:lnTo>
                    <a:pt x="33721" y="173476"/>
                  </a:lnTo>
                  <a:lnTo>
                    <a:pt x="30900" y="199693"/>
                  </a:lnTo>
                  <a:lnTo>
                    <a:pt x="25080" y="243282"/>
                  </a:lnTo>
                  <a:lnTo>
                    <a:pt x="24590" y="250265"/>
                  </a:lnTo>
                  <a:lnTo>
                    <a:pt x="23401" y="250010"/>
                  </a:lnTo>
                  <a:lnTo>
                    <a:pt x="10974" y="228846"/>
                  </a:lnTo>
                  <a:lnTo>
                    <a:pt x="0" y="186965"/>
                  </a:lnTo>
                  <a:lnTo>
                    <a:pt x="2154" y="178316"/>
                  </a:lnTo>
                  <a:lnTo>
                    <a:pt x="4210" y="175586"/>
                  </a:lnTo>
                  <a:lnTo>
                    <a:pt x="11102" y="170686"/>
                  </a:lnTo>
                  <a:lnTo>
                    <a:pt x="13085" y="165789"/>
                  </a:lnTo>
                  <a:lnTo>
                    <a:pt x="15731" y="164060"/>
                  </a:lnTo>
                  <a:lnTo>
                    <a:pt x="54677" y="153300"/>
                  </a:lnTo>
                  <a:lnTo>
                    <a:pt x="80853" y="143386"/>
                  </a:lnTo>
                  <a:lnTo>
                    <a:pt x="115788" y="115557"/>
                  </a:lnTo>
                  <a:lnTo>
                    <a:pt x="123113" y="106009"/>
                  </a:lnTo>
                  <a:lnTo>
                    <a:pt x="128484" y="97179"/>
                  </a:lnTo>
                  <a:lnTo>
                    <a:pt x="146358" y="71443"/>
                  </a:lnTo>
                  <a:lnTo>
                    <a:pt x="165093" y="26314"/>
                  </a:lnTo>
                  <a:lnTo>
                    <a:pt x="166485" y="20271"/>
                  </a:lnTo>
                  <a:lnTo>
                    <a:pt x="167739" y="19423"/>
                  </a:lnTo>
                  <a:lnTo>
                    <a:pt x="175221" y="17949"/>
                  </a:lnTo>
                  <a:lnTo>
                    <a:pt x="176188" y="32962"/>
                  </a:lnTo>
                  <a:lnTo>
                    <a:pt x="169004" y="73733"/>
                  </a:lnTo>
                  <a:lnTo>
                    <a:pt x="164823" y="112637"/>
                  </a:lnTo>
                  <a:lnTo>
                    <a:pt x="158505" y="155735"/>
                  </a:lnTo>
                  <a:lnTo>
                    <a:pt x="157673" y="199314"/>
                  </a:lnTo>
                  <a:lnTo>
                    <a:pt x="157547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136"/>
          <p:cNvGrpSpPr/>
          <p:nvPr/>
        </p:nvGrpSpPr>
        <p:grpSpPr>
          <a:xfrm>
            <a:off x="5629275" y="2338001"/>
            <a:ext cx="381001" cy="164590"/>
            <a:chOff x="5629275" y="2338001"/>
            <a:chExt cx="381001" cy="164590"/>
          </a:xfrm>
        </p:grpSpPr>
        <p:sp>
          <p:nvSpPr>
            <p:cNvPr id="472" name="SMARTInkShape-642"/>
            <p:cNvSpPr/>
            <p:nvPr>
              <p:custDataLst>
                <p:tags r:id="rId89"/>
              </p:custDataLst>
            </p:nvPr>
          </p:nvSpPr>
          <p:spPr>
            <a:xfrm>
              <a:off x="6000750" y="2438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643"/>
            <p:cNvSpPr/>
            <p:nvPr>
              <p:custDataLst>
                <p:tags r:id="rId90"/>
              </p:custDataLst>
            </p:nvPr>
          </p:nvSpPr>
          <p:spPr>
            <a:xfrm>
              <a:off x="5857875" y="2338001"/>
              <a:ext cx="74877" cy="153054"/>
            </a:xfrm>
            <a:custGeom>
              <a:avLst/>
              <a:gdLst/>
              <a:ahLst/>
              <a:cxnLst/>
              <a:rect l="0" t="0" r="0" b="0"/>
              <a:pathLst>
                <a:path w="74877" h="153054">
                  <a:moveTo>
                    <a:pt x="66675" y="24199"/>
                  </a:moveTo>
                  <a:lnTo>
                    <a:pt x="66675" y="24199"/>
                  </a:lnTo>
                  <a:lnTo>
                    <a:pt x="71731" y="19143"/>
                  </a:lnTo>
                  <a:lnTo>
                    <a:pt x="74214" y="13838"/>
                  </a:lnTo>
                  <a:lnTo>
                    <a:pt x="74876" y="10941"/>
                  </a:lnTo>
                  <a:lnTo>
                    <a:pt x="73200" y="9011"/>
                  </a:lnTo>
                  <a:lnTo>
                    <a:pt x="58125" y="3090"/>
                  </a:lnTo>
                  <a:lnTo>
                    <a:pt x="54625" y="601"/>
                  </a:lnTo>
                  <a:lnTo>
                    <a:pt x="51234" y="0"/>
                  </a:lnTo>
                  <a:lnTo>
                    <a:pt x="47915" y="658"/>
                  </a:lnTo>
                  <a:lnTo>
                    <a:pt x="41404" y="3153"/>
                  </a:lnTo>
                  <a:lnTo>
                    <a:pt x="34982" y="4262"/>
                  </a:lnTo>
                  <a:lnTo>
                    <a:pt x="20360" y="14999"/>
                  </a:lnTo>
                  <a:lnTo>
                    <a:pt x="14341" y="22932"/>
                  </a:lnTo>
                  <a:lnTo>
                    <a:pt x="11666" y="31045"/>
                  </a:lnTo>
                  <a:lnTo>
                    <a:pt x="9807" y="59608"/>
                  </a:lnTo>
                  <a:lnTo>
                    <a:pt x="14665" y="78317"/>
                  </a:lnTo>
                  <a:lnTo>
                    <a:pt x="47113" y="121441"/>
                  </a:lnTo>
                  <a:lnTo>
                    <a:pt x="54175" y="136267"/>
                  </a:lnTo>
                  <a:lnTo>
                    <a:pt x="55167" y="140186"/>
                  </a:lnTo>
                  <a:lnTo>
                    <a:pt x="54770" y="142799"/>
                  </a:lnTo>
                  <a:lnTo>
                    <a:pt x="53446" y="144540"/>
                  </a:lnTo>
                  <a:lnTo>
                    <a:pt x="33605" y="152392"/>
                  </a:lnTo>
                  <a:lnTo>
                    <a:pt x="27695" y="153053"/>
                  </a:lnTo>
                  <a:lnTo>
                    <a:pt x="18306" y="150964"/>
                  </a:lnTo>
                  <a:lnTo>
                    <a:pt x="0" y="13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644"/>
            <p:cNvSpPr/>
            <p:nvPr>
              <p:custDataLst>
                <p:tags r:id="rId91"/>
              </p:custDataLst>
            </p:nvPr>
          </p:nvSpPr>
          <p:spPr>
            <a:xfrm>
              <a:off x="5629275" y="2348754"/>
              <a:ext cx="142876" cy="153837"/>
            </a:xfrm>
            <a:custGeom>
              <a:avLst/>
              <a:gdLst/>
              <a:ahLst/>
              <a:cxnLst/>
              <a:rect l="0" t="0" r="0" b="0"/>
              <a:pathLst>
                <a:path w="142876" h="153837">
                  <a:moveTo>
                    <a:pt x="0" y="3921"/>
                  </a:moveTo>
                  <a:lnTo>
                    <a:pt x="0" y="3921"/>
                  </a:lnTo>
                  <a:lnTo>
                    <a:pt x="13257" y="3921"/>
                  </a:lnTo>
                  <a:lnTo>
                    <a:pt x="19298" y="6743"/>
                  </a:lnTo>
                  <a:lnTo>
                    <a:pt x="22390" y="8977"/>
                  </a:lnTo>
                  <a:lnTo>
                    <a:pt x="25826" y="14282"/>
                  </a:lnTo>
                  <a:lnTo>
                    <a:pt x="41517" y="53292"/>
                  </a:lnTo>
                  <a:lnTo>
                    <a:pt x="59118" y="89991"/>
                  </a:lnTo>
                  <a:lnTo>
                    <a:pt x="71067" y="133569"/>
                  </a:lnTo>
                  <a:lnTo>
                    <a:pt x="79736" y="147933"/>
                  </a:lnTo>
                  <a:lnTo>
                    <a:pt x="85885" y="152593"/>
                  </a:lnTo>
                  <a:lnTo>
                    <a:pt x="89007" y="153836"/>
                  </a:lnTo>
                  <a:lnTo>
                    <a:pt x="91088" y="151489"/>
                  </a:lnTo>
                  <a:lnTo>
                    <a:pt x="105368" y="105870"/>
                  </a:lnTo>
                  <a:lnTo>
                    <a:pt x="118834" y="58257"/>
                  </a:lnTo>
                  <a:lnTo>
                    <a:pt x="126452" y="15818"/>
                  </a:lnTo>
                  <a:lnTo>
                    <a:pt x="130285" y="8150"/>
                  </a:lnTo>
                  <a:lnTo>
                    <a:pt x="131987" y="1214"/>
                  </a:lnTo>
                  <a:lnTo>
                    <a:pt x="133500" y="0"/>
                  </a:lnTo>
                  <a:lnTo>
                    <a:pt x="142875" y="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SMARTInkShape-645"/>
          <p:cNvSpPr/>
          <p:nvPr>
            <p:custDataLst>
              <p:tags r:id="rId2"/>
            </p:custDataLst>
          </p:nvPr>
        </p:nvSpPr>
        <p:spPr>
          <a:xfrm>
            <a:off x="1600200" y="3135893"/>
            <a:ext cx="85726" cy="138122"/>
          </a:xfrm>
          <a:custGeom>
            <a:avLst/>
            <a:gdLst/>
            <a:ahLst/>
            <a:cxnLst/>
            <a:rect l="0" t="0" r="0" b="0"/>
            <a:pathLst>
              <a:path w="85726" h="138122">
                <a:moveTo>
                  <a:pt x="0" y="16882"/>
                </a:moveTo>
                <a:lnTo>
                  <a:pt x="0" y="16882"/>
                </a:lnTo>
                <a:lnTo>
                  <a:pt x="0" y="58714"/>
                </a:lnTo>
                <a:lnTo>
                  <a:pt x="0" y="102040"/>
                </a:lnTo>
                <a:lnTo>
                  <a:pt x="0" y="138121"/>
                </a:lnTo>
                <a:lnTo>
                  <a:pt x="1058" y="94970"/>
                </a:lnTo>
                <a:lnTo>
                  <a:pt x="9701" y="51193"/>
                </a:lnTo>
                <a:lnTo>
                  <a:pt x="16868" y="27401"/>
                </a:lnTo>
                <a:lnTo>
                  <a:pt x="28771" y="8807"/>
                </a:lnTo>
                <a:lnTo>
                  <a:pt x="35012" y="2710"/>
                </a:lnTo>
                <a:lnTo>
                  <a:pt x="41314" y="0"/>
                </a:lnTo>
                <a:lnTo>
                  <a:pt x="45534" y="1394"/>
                </a:lnTo>
                <a:lnTo>
                  <a:pt x="55868" y="8587"/>
                </a:lnTo>
                <a:lnTo>
                  <a:pt x="72145" y="30452"/>
                </a:lnTo>
                <a:lnTo>
                  <a:pt x="81231" y="49948"/>
                </a:lnTo>
                <a:lnTo>
                  <a:pt x="85725" y="1121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2" name="SMARTInkShape-Group138"/>
          <p:cNvGrpSpPr/>
          <p:nvPr/>
        </p:nvGrpSpPr>
        <p:grpSpPr>
          <a:xfrm>
            <a:off x="1714500" y="2697487"/>
            <a:ext cx="1042506" cy="727721"/>
            <a:chOff x="1714500" y="2697487"/>
            <a:chExt cx="1042506" cy="727721"/>
          </a:xfrm>
        </p:grpSpPr>
        <p:sp>
          <p:nvSpPr>
            <p:cNvPr id="477" name="SMARTInkShape-646"/>
            <p:cNvSpPr/>
            <p:nvPr>
              <p:custDataLst>
                <p:tags r:id="rId84"/>
              </p:custDataLst>
            </p:nvPr>
          </p:nvSpPr>
          <p:spPr>
            <a:xfrm>
              <a:off x="2676525" y="3166196"/>
              <a:ext cx="80481" cy="259012"/>
            </a:xfrm>
            <a:custGeom>
              <a:avLst/>
              <a:gdLst/>
              <a:ahLst/>
              <a:cxnLst/>
              <a:rect l="0" t="0" r="0" b="0"/>
              <a:pathLst>
                <a:path w="80481" h="259012">
                  <a:moveTo>
                    <a:pt x="0" y="53254"/>
                  </a:moveTo>
                  <a:lnTo>
                    <a:pt x="0" y="53254"/>
                  </a:lnTo>
                  <a:lnTo>
                    <a:pt x="5056" y="53254"/>
                  </a:lnTo>
                  <a:lnTo>
                    <a:pt x="6546" y="54312"/>
                  </a:lnTo>
                  <a:lnTo>
                    <a:pt x="7539" y="56076"/>
                  </a:lnTo>
                  <a:lnTo>
                    <a:pt x="8936" y="66437"/>
                  </a:lnTo>
                  <a:lnTo>
                    <a:pt x="12172" y="85735"/>
                  </a:lnTo>
                  <a:lnTo>
                    <a:pt x="18145" y="124481"/>
                  </a:lnTo>
                  <a:lnTo>
                    <a:pt x="18931" y="166103"/>
                  </a:lnTo>
                  <a:lnTo>
                    <a:pt x="10839" y="210831"/>
                  </a:lnTo>
                  <a:lnTo>
                    <a:pt x="640" y="257114"/>
                  </a:lnTo>
                  <a:lnTo>
                    <a:pt x="426" y="259011"/>
                  </a:lnTo>
                  <a:lnTo>
                    <a:pt x="25" y="212783"/>
                  </a:lnTo>
                  <a:lnTo>
                    <a:pt x="5" y="172098"/>
                  </a:lnTo>
                  <a:lnTo>
                    <a:pt x="1" y="127882"/>
                  </a:lnTo>
                  <a:lnTo>
                    <a:pt x="5057" y="88654"/>
                  </a:lnTo>
                  <a:lnTo>
                    <a:pt x="19297" y="42642"/>
                  </a:lnTo>
                  <a:lnTo>
                    <a:pt x="26568" y="25254"/>
                  </a:lnTo>
                  <a:lnTo>
                    <a:pt x="41504" y="5682"/>
                  </a:lnTo>
                  <a:lnTo>
                    <a:pt x="49491" y="361"/>
                  </a:lnTo>
                  <a:lnTo>
                    <a:pt x="54160" y="0"/>
                  </a:lnTo>
                  <a:lnTo>
                    <a:pt x="64994" y="2422"/>
                  </a:lnTo>
                  <a:lnTo>
                    <a:pt x="68729" y="5607"/>
                  </a:lnTo>
                  <a:lnTo>
                    <a:pt x="80273" y="36919"/>
                  </a:lnTo>
                  <a:lnTo>
                    <a:pt x="80480" y="54461"/>
                  </a:lnTo>
                  <a:lnTo>
                    <a:pt x="75985" y="71782"/>
                  </a:lnTo>
                  <a:lnTo>
                    <a:pt x="66933" y="86536"/>
                  </a:lnTo>
                  <a:lnTo>
                    <a:pt x="55853" y="94505"/>
                  </a:lnTo>
                  <a:lnTo>
                    <a:pt x="28575" y="10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47"/>
            <p:cNvSpPr/>
            <p:nvPr>
              <p:custDataLst>
                <p:tags r:id="rId85"/>
              </p:custDataLst>
            </p:nvPr>
          </p:nvSpPr>
          <p:spPr>
            <a:xfrm>
              <a:off x="2514600" y="3171825"/>
              <a:ext cx="95061" cy="221496"/>
            </a:xfrm>
            <a:custGeom>
              <a:avLst/>
              <a:gdLst/>
              <a:ahLst/>
              <a:cxnLst/>
              <a:rect l="0" t="0" r="0" b="0"/>
              <a:pathLst>
                <a:path w="95061" h="221496">
                  <a:moveTo>
                    <a:pt x="0" y="0"/>
                  </a:moveTo>
                  <a:lnTo>
                    <a:pt x="0" y="0"/>
                  </a:lnTo>
                  <a:lnTo>
                    <a:pt x="0" y="36579"/>
                  </a:lnTo>
                  <a:lnTo>
                    <a:pt x="5644" y="48360"/>
                  </a:lnTo>
                  <a:lnTo>
                    <a:pt x="14150" y="58535"/>
                  </a:lnTo>
                  <a:lnTo>
                    <a:pt x="21459" y="63058"/>
                  </a:lnTo>
                  <a:lnTo>
                    <a:pt x="36579" y="65603"/>
                  </a:lnTo>
                  <a:lnTo>
                    <a:pt x="48360" y="60554"/>
                  </a:lnTo>
                  <a:lnTo>
                    <a:pt x="58535" y="52313"/>
                  </a:lnTo>
                  <a:lnTo>
                    <a:pt x="63057" y="45123"/>
                  </a:lnTo>
                  <a:lnTo>
                    <a:pt x="75714" y="10885"/>
                  </a:lnTo>
                  <a:lnTo>
                    <a:pt x="74817" y="10431"/>
                  </a:lnTo>
                  <a:lnTo>
                    <a:pt x="71000" y="9927"/>
                  </a:lnTo>
                  <a:lnTo>
                    <a:pt x="70616" y="11910"/>
                  </a:lnTo>
                  <a:lnTo>
                    <a:pt x="78602" y="58498"/>
                  </a:lnTo>
                  <a:lnTo>
                    <a:pt x="90364" y="102445"/>
                  </a:lnTo>
                  <a:lnTo>
                    <a:pt x="94285" y="141317"/>
                  </a:lnTo>
                  <a:lnTo>
                    <a:pt x="95060" y="180667"/>
                  </a:lnTo>
                  <a:lnTo>
                    <a:pt x="94107" y="197771"/>
                  </a:lnTo>
                  <a:lnTo>
                    <a:pt x="90156" y="208901"/>
                  </a:lnTo>
                  <a:lnTo>
                    <a:pt x="82050" y="217375"/>
                  </a:lnTo>
                  <a:lnTo>
                    <a:pt x="76925" y="221117"/>
                  </a:lnTo>
                  <a:lnTo>
                    <a:pt x="71392" y="221495"/>
                  </a:lnTo>
                  <a:lnTo>
                    <a:pt x="59599" y="216270"/>
                  </a:lnTo>
                  <a:lnTo>
                    <a:pt x="52947" y="209714"/>
                  </a:lnTo>
                  <a:lnTo>
                    <a:pt x="51173" y="206485"/>
                  </a:lnTo>
                  <a:lnTo>
                    <a:pt x="48676" y="191826"/>
                  </a:lnTo>
                  <a:lnTo>
                    <a:pt x="571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648"/>
            <p:cNvSpPr/>
            <p:nvPr>
              <p:custDataLst>
                <p:tags r:id="rId86"/>
              </p:custDataLst>
            </p:nvPr>
          </p:nvSpPr>
          <p:spPr>
            <a:xfrm>
              <a:off x="2343150" y="3039799"/>
              <a:ext cx="114301" cy="258594"/>
            </a:xfrm>
            <a:custGeom>
              <a:avLst/>
              <a:gdLst/>
              <a:ahLst/>
              <a:cxnLst/>
              <a:rect l="0" t="0" r="0" b="0"/>
              <a:pathLst>
                <a:path w="114301" h="25859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7539" y="34031"/>
                  </a:lnTo>
                  <a:lnTo>
                    <a:pt x="8937" y="70182"/>
                  </a:lnTo>
                  <a:lnTo>
                    <a:pt x="9409" y="114636"/>
                  </a:lnTo>
                  <a:lnTo>
                    <a:pt x="9502" y="159008"/>
                  </a:lnTo>
                  <a:lnTo>
                    <a:pt x="9520" y="202894"/>
                  </a:lnTo>
                  <a:lnTo>
                    <a:pt x="10581" y="218556"/>
                  </a:lnTo>
                  <a:lnTo>
                    <a:pt x="18658" y="258376"/>
                  </a:lnTo>
                  <a:lnTo>
                    <a:pt x="17730" y="258593"/>
                  </a:lnTo>
                  <a:lnTo>
                    <a:pt x="13877" y="253189"/>
                  </a:lnTo>
                  <a:lnTo>
                    <a:pt x="3234" y="208747"/>
                  </a:lnTo>
                  <a:lnTo>
                    <a:pt x="426" y="186906"/>
                  </a:lnTo>
                  <a:lnTo>
                    <a:pt x="3011" y="180053"/>
                  </a:lnTo>
                  <a:lnTo>
                    <a:pt x="5183" y="176744"/>
                  </a:lnTo>
                  <a:lnTo>
                    <a:pt x="30602" y="157449"/>
                  </a:lnTo>
                  <a:lnTo>
                    <a:pt x="76680" y="129715"/>
                  </a:lnTo>
                  <a:lnTo>
                    <a:pt x="81705" y="125707"/>
                  </a:lnTo>
                  <a:lnTo>
                    <a:pt x="98630" y="96268"/>
                  </a:lnTo>
                  <a:lnTo>
                    <a:pt x="110107" y="63932"/>
                  </a:lnTo>
                  <a:lnTo>
                    <a:pt x="113932" y="16739"/>
                  </a:lnTo>
                  <a:lnTo>
                    <a:pt x="114137" y="7410"/>
                  </a:lnTo>
                  <a:lnTo>
                    <a:pt x="113133" y="5557"/>
                  </a:lnTo>
                  <a:lnTo>
                    <a:pt x="111405" y="5380"/>
                  </a:lnTo>
                  <a:lnTo>
                    <a:pt x="109195" y="6320"/>
                  </a:lnTo>
                  <a:lnTo>
                    <a:pt x="106739" y="15832"/>
                  </a:lnTo>
                  <a:lnTo>
                    <a:pt x="105034" y="57889"/>
                  </a:lnTo>
                  <a:lnTo>
                    <a:pt x="104826" y="98841"/>
                  </a:lnTo>
                  <a:lnTo>
                    <a:pt x="105840" y="142198"/>
                  </a:lnTo>
                  <a:lnTo>
                    <a:pt x="113418" y="185666"/>
                  </a:lnTo>
                  <a:lnTo>
                    <a:pt x="11430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649"/>
            <p:cNvSpPr/>
            <p:nvPr>
              <p:custDataLst>
                <p:tags r:id="rId87"/>
              </p:custDataLst>
            </p:nvPr>
          </p:nvSpPr>
          <p:spPr>
            <a:xfrm>
              <a:off x="1743075" y="3004188"/>
              <a:ext cx="285751" cy="270875"/>
            </a:xfrm>
            <a:custGeom>
              <a:avLst/>
              <a:gdLst/>
              <a:ahLst/>
              <a:cxnLst/>
              <a:rect l="0" t="0" r="0" b="0"/>
              <a:pathLst>
                <a:path w="285751" h="270875">
                  <a:moveTo>
                    <a:pt x="0" y="158112"/>
                  </a:moveTo>
                  <a:lnTo>
                    <a:pt x="0" y="158112"/>
                  </a:lnTo>
                  <a:lnTo>
                    <a:pt x="0" y="152624"/>
                  </a:lnTo>
                  <a:lnTo>
                    <a:pt x="0" y="199493"/>
                  </a:lnTo>
                  <a:lnTo>
                    <a:pt x="0" y="243289"/>
                  </a:lnTo>
                  <a:lnTo>
                    <a:pt x="1058" y="255235"/>
                  </a:lnTo>
                  <a:lnTo>
                    <a:pt x="8201" y="269941"/>
                  </a:lnTo>
                  <a:lnTo>
                    <a:pt x="9701" y="269706"/>
                  </a:lnTo>
                  <a:lnTo>
                    <a:pt x="22666" y="258938"/>
                  </a:lnTo>
                  <a:lnTo>
                    <a:pt x="31881" y="249958"/>
                  </a:lnTo>
                  <a:lnTo>
                    <a:pt x="47642" y="208843"/>
                  </a:lnTo>
                  <a:lnTo>
                    <a:pt x="54333" y="187607"/>
                  </a:lnTo>
                  <a:lnTo>
                    <a:pt x="57150" y="140778"/>
                  </a:lnTo>
                  <a:lnTo>
                    <a:pt x="57150" y="120132"/>
                  </a:lnTo>
                  <a:lnTo>
                    <a:pt x="57150" y="165070"/>
                  </a:lnTo>
                  <a:lnTo>
                    <a:pt x="57150" y="208947"/>
                  </a:lnTo>
                  <a:lnTo>
                    <a:pt x="58208" y="227973"/>
                  </a:lnTo>
                  <a:lnTo>
                    <a:pt x="66283" y="260448"/>
                  </a:lnTo>
                  <a:lnTo>
                    <a:pt x="71615" y="267221"/>
                  </a:lnTo>
                  <a:lnTo>
                    <a:pt x="76985" y="270105"/>
                  </a:lnTo>
                  <a:lnTo>
                    <a:pt x="79898" y="270874"/>
                  </a:lnTo>
                  <a:lnTo>
                    <a:pt x="82899" y="270328"/>
                  </a:lnTo>
                  <a:lnTo>
                    <a:pt x="92178" y="264504"/>
                  </a:lnTo>
                  <a:lnTo>
                    <a:pt x="101631" y="255017"/>
                  </a:lnTo>
                  <a:lnTo>
                    <a:pt x="127199" y="213595"/>
                  </a:lnTo>
                  <a:lnTo>
                    <a:pt x="142287" y="174010"/>
                  </a:lnTo>
                  <a:lnTo>
                    <a:pt x="155459" y="130796"/>
                  </a:lnTo>
                  <a:lnTo>
                    <a:pt x="161706" y="91686"/>
                  </a:lnTo>
                  <a:lnTo>
                    <a:pt x="169958" y="48901"/>
                  </a:lnTo>
                  <a:lnTo>
                    <a:pt x="170097" y="21965"/>
                  </a:lnTo>
                  <a:lnTo>
                    <a:pt x="163210" y="0"/>
                  </a:lnTo>
                  <a:lnTo>
                    <a:pt x="162782" y="846"/>
                  </a:lnTo>
                  <a:lnTo>
                    <a:pt x="161120" y="11091"/>
                  </a:lnTo>
                  <a:lnTo>
                    <a:pt x="146759" y="44119"/>
                  </a:lnTo>
                  <a:lnTo>
                    <a:pt x="142158" y="84948"/>
                  </a:lnTo>
                  <a:lnTo>
                    <a:pt x="134719" y="127885"/>
                  </a:lnTo>
                  <a:lnTo>
                    <a:pt x="134679" y="166213"/>
                  </a:lnTo>
                  <a:lnTo>
                    <a:pt x="142016" y="211570"/>
                  </a:lnTo>
                  <a:lnTo>
                    <a:pt x="145528" y="242167"/>
                  </a:lnTo>
                  <a:lnTo>
                    <a:pt x="153186" y="259570"/>
                  </a:lnTo>
                  <a:lnTo>
                    <a:pt x="159099" y="266705"/>
                  </a:lnTo>
                  <a:lnTo>
                    <a:pt x="165255" y="269875"/>
                  </a:lnTo>
                  <a:lnTo>
                    <a:pt x="174341" y="268462"/>
                  </a:lnTo>
                  <a:lnTo>
                    <a:pt x="185435" y="263248"/>
                  </a:lnTo>
                  <a:lnTo>
                    <a:pt x="197421" y="253876"/>
                  </a:lnTo>
                  <a:lnTo>
                    <a:pt x="221304" y="216461"/>
                  </a:lnTo>
                  <a:lnTo>
                    <a:pt x="237311" y="174576"/>
                  </a:lnTo>
                  <a:lnTo>
                    <a:pt x="250664" y="130907"/>
                  </a:lnTo>
                  <a:lnTo>
                    <a:pt x="259140" y="89631"/>
                  </a:lnTo>
                  <a:lnTo>
                    <a:pt x="265705" y="44632"/>
                  </a:lnTo>
                  <a:lnTo>
                    <a:pt x="266569" y="19526"/>
                  </a:lnTo>
                  <a:lnTo>
                    <a:pt x="265555" y="19155"/>
                  </a:lnTo>
                  <a:lnTo>
                    <a:pt x="261605" y="21564"/>
                  </a:lnTo>
                  <a:lnTo>
                    <a:pt x="253431" y="33927"/>
                  </a:lnTo>
                  <a:lnTo>
                    <a:pt x="240872" y="67949"/>
                  </a:lnTo>
                  <a:lnTo>
                    <a:pt x="238487" y="111549"/>
                  </a:lnTo>
                  <a:lnTo>
                    <a:pt x="239291" y="150783"/>
                  </a:lnTo>
                  <a:lnTo>
                    <a:pt x="245761" y="176167"/>
                  </a:lnTo>
                  <a:lnTo>
                    <a:pt x="260519" y="208533"/>
                  </a:lnTo>
                  <a:lnTo>
                    <a:pt x="264696" y="212892"/>
                  </a:lnTo>
                  <a:lnTo>
                    <a:pt x="285750" y="215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50"/>
            <p:cNvSpPr/>
            <p:nvPr>
              <p:custDataLst>
                <p:tags r:id="rId88"/>
              </p:custDataLst>
            </p:nvPr>
          </p:nvSpPr>
          <p:spPr>
            <a:xfrm>
              <a:off x="1714500" y="2697487"/>
              <a:ext cx="657226" cy="88302"/>
            </a:xfrm>
            <a:custGeom>
              <a:avLst/>
              <a:gdLst/>
              <a:ahLst/>
              <a:cxnLst/>
              <a:rect l="0" t="0" r="0" b="0"/>
              <a:pathLst>
                <a:path w="657226" h="88302">
                  <a:moveTo>
                    <a:pt x="0" y="17138"/>
                  </a:moveTo>
                  <a:lnTo>
                    <a:pt x="0" y="17138"/>
                  </a:lnTo>
                  <a:lnTo>
                    <a:pt x="22120" y="36435"/>
                  </a:lnTo>
                  <a:lnTo>
                    <a:pt x="55170" y="53994"/>
                  </a:lnTo>
                  <a:lnTo>
                    <a:pt x="75320" y="57154"/>
                  </a:lnTo>
                  <a:lnTo>
                    <a:pt x="119182" y="55616"/>
                  </a:lnTo>
                  <a:lnTo>
                    <a:pt x="162066" y="46650"/>
                  </a:lnTo>
                  <a:lnTo>
                    <a:pt x="197832" y="32467"/>
                  </a:lnTo>
                  <a:lnTo>
                    <a:pt x="242200" y="17657"/>
                  </a:lnTo>
                  <a:lnTo>
                    <a:pt x="285228" y="2390"/>
                  </a:lnTo>
                  <a:lnTo>
                    <a:pt x="299982" y="0"/>
                  </a:lnTo>
                  <a:lnTo>
                    <a:pt x="310773" y="1760"/>
                  </a:lnTo>
                  <a:lnTo>
                    <a:pt x="315132" y="3711"/>
                  </a:lnTo>
                  <a:lnTo>
                    <a:pt x="322798" y="11523"/>
                  </a:lnTo>
                  <a:lnTo>
                    <a:pt x="330790" y="20993"/>
                  </a:lnTo>
                  <a:lnTo>
                    <a:pt x="377727" y="60640"/>
                  </a:lnTo>
                  <a:lnTo>
                    <a:pt x="411862" y="77338"/>
                  </a:lnTo>
                  <a:lnTo>
                    <a:pt x="455580" y="88301"/>
                  </a:lnTo>
                  <a:lnTo>
                    <a:pt x="502584" y="84739"/>
                  </a:lnTo>
                  <a:lnTo>
                    <a:pt x="549812" y="76666"/>
                  </a:lnTo>
                  <a:lnTo>
                    <a:pt x="595085" y="69701"/>
                  </a:lnTo>
                  <a:lnTo>
                    <a:pt x="640511" y="56410"/>
                  </a:lnTo>
                  <a:lnTo>
                    <a:pt x="657225" y="5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139"/>
          <p:cNvGrpSpPr/>
          <p:nvPr/>
        </p:nvGrpSpPr>
        <p:grpSpPr>
          <a:xfrm>
            <a:off x="3696742" y="2117086"/>
            <a:ext cx="246400" cy="328836"/>
            <a:chOff x="3696742" y="2117086"/>
            <a:chExt cx="246400" cy="328836"/>
          </a:xfrm>
        </p:grpSpPr>
        <p:sp>
          <p:nvSpPr>
            <p:cNvPr id="483" name="SMARTInkShape-651"/>
            <p:cNvSpPr/>
            <p:nvPr>
              <p:custDataLst>
                <p:tags r:id="rId82"/>
              </p:custDataLst>
            </p:nvPr>
          </p:nvSpPr>
          <p:spPr>
            <a:xfrm>
              <a:off x="3881856" y="2381250"/>
              <a:ext cx="61286" cy="64672"/>
            </a:xfrm>
            <a:custGeom>
              <a:avLst/>
              <a:gdLst/>
              <a:ahLst/>
              <a:cxnLst/>
              <a:rect l="0" t="0" r="0" b="0"/>
              <a:pathLst>
                <a:path w="61286" h="64672">
                  <a:moveTo>
                    <a:pt x="23394" y="0"/>
                  </a:moveTo>
                  <a:lnTo>
                    <a:pt x="23394" y="0"/>
                  </a:lnTo>
                  <a:lnTo>
                    <a:pt x="1004" y="36579"/>
                  </a:lnTo>
                  <a:lnTo>
                    <a:pt x="0" y="41319"/>
                  </a:lnTo>
                  <a:lnTo>
                    <a:pt x="390" y="45538"/>
                  </a:lnTo>
                  <a:lnTo>
                    <a:pt x="3645" y="53048"/>
                  </a:lnTo>
                  <a:lnTo>
                    <a:pt x="8619" y="59913"/>
                  </a:lnTo>
                  <a:lnTo>
                    <a:pt x="17180" y="63670"/>
                  </a:lnTo>
                  <a:lnTo>
                    <a:pt x="22427" y="64671"/>
                  </a:lnTo>
                  <a:lnTo>
                    <a:pt x="33900" y="62963"/>
                  </a:lnTo>
                  <a:lnTo>
                    <a:pt x="49437" y="56050"/>
                  </a:lnTo>
                  <a:lnTo>
                    <a:pt x="59112" y="49289"/>
                  </a:lnTo>
                  <a:lnTo>
                    <a:pt x="60436" y="45542"/>
                  </a:lnTo>
                  <a:lnTo>
                    <a:pt x="61285" y="29457"/>
                  </a:lnTo>
                  <a:lnTo>
                    <a:pt x="58579" y="20853"/>
                  </a:lnTo>
                  <a:lnTo>
                    <a:pt x="42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652"/>
            <p:cNvSpPr/>
            <p:nvPr>
              <p:custDataLst>
                <p:tags r:id="rId83"/>
              </p:custDataLst>
            </p:nvPr>
          </p:nvSpPr>
          <p:spPr>
            <a:xfrm>
              <a:off x="3696742" y="2117086"/>
              <a:ext cx="227559" cy="252838"/>
            </a:xfrm>
            <a:custGeom>
              <a:avLst/>
              <a:gdLst/>
              <a:ahLst/>
              <a:cxnLst/>
              <a:rect l="0" t="0" r="0" b="0"/>
              <a:pathLst>
                <a:path w="227559" h="252838">
                  <a:moveTo>
                    <a:pt x="113258" y="35564"/>
                  </a:moveTo>
                  <a:lnTo>
                    <a:pt x="113258" y="35564"/>
                  </a:lnTo>
                  <a:lnTo>
                    <a:pt x="85812" y="35564"/>
                  </a:lnTo>
                  <a:lnTo>
                    <a:pt x="77071" y="38386"/>
                  </a:lnTo>
                  <a:lnTo>
                    <a:pt x="73259" y="40621"/>
                  </a:lnTo>
                  <a:lnTo>
                    <a:pt x="46443" y="73565"/>
                  </a:lnTo>
                  <a:lnTo>
                    <a:pt x="25937" y="111744"/>
                  </a:lnTo>
                  <a:lnTo>
                    <a:pt x="6874" y="154917"/>
                  </a:lnTo>
                  <a:lnTo>
                    <a:pt x="0" y="191347"/>
                  </a:lnTo>
                  <a:lnTo>
                    <a:pt x="2089" y="217541"/>
                  </a:lnTo>
                  <a:lnTo>
                    <a:pt x="6699" y="232860"/>
                  </a:lnTo>
                  <a:lnTo>
                    <a:pt x="9410" y="236945"/>
                  </a:lnTo>
                  <a:lnTo>
                    <a:pt x="12276" y="239668"/>
                  </a:lnTo>
                  <a:lnTo>
                    <a:pt x="31479" y="248557"/>
                  </a:lnTo>
                  <a:lnTo>
                    <a:pt x="52221" y="252837"/>
                  </a:lnTo>
                  <a:lnTo>
                    <a:pt x="68139" y="248193"/>
                  </a:lnTo>
                  <a:lnTo>
                    <a:pt x="94115" y="233022"/>
                  </a:lnTo>
                  <a:lnTo>
                    <a:pt x="129404" y="186903"/>
                  </a:lnTo>
                  <a:lnTo>
                    <a:pt x="146982" y="161688"/>
                  </a:lnTo>
                  <a:lnTo>
                    <a:pt x="160646" y="122057"/>
                  </a:lnTo>
                  <a:lnTo>
                    <a:pt x="165011" y="102580"/>
                  </a:lnTo>
                  <a:lnTo>
                    <a:pt x="161636" y="64772"/>
                  </a:lnTo>
                  <a:lnTo>
                    <a:pt x="150993" y="42454"/>
                  </a:lnTo>
                  <a:lnTo>
                    <a:pt x="134434" y="20790"/>
                  </a:lnTo>
                  <a:lnTo>
                    <a:pt x="116673" y="10301"/>
                  </a:lnTo>
                  <a:lnTo>
                    <a:pt x="80889" y="0"/>
                  </a:lnTo>
                  <a:lnTo>
                    <a:pt x="54984" y="3272"/>
                  </a:lnTo>
                  <a:lnTo>
                    <a:pt x="37313" y="10944"/>
                  </a:lnTo>
                  <a:lnTo>
                    <a:pt x="25375" y="24976"/>
                  </a:lnTo>
                  <a:lnTo>
                    <a:pt x="21282" y="36503"/>
                  </a:lnTo>
                  <a:lnTo>
                    <a:pt x="20191" y="42540"/>
                  </a:lnTo>
                  <a:lnTo>
                    <a:pt x="24623" y="57714"/>
                  </a:lnTo>
                  <a:lnTo>
                    <a:pt x="28768" y="66206"/>
                  </a:lnTo>
                  <a:lnTo>
                    <a:pt x="41840" y="78463"/>
                  </a:lnTo>
                  <a:lnTo>
                    <a:pt x="60350" y="87439"/>
                  </a:lnTo>
                  <a:lnTo>
                    <a:pt x="101580" y="96325"/>
                  </a:lnTo>
                  <a:lnTo>
                    <a:pt x="135584" y="95025"/>
                  </a:lnTo>
                  <a:lnTo>
                    <a:pt x="175259" y="93398"/>
                  </a:lnTo>
                  <a:lnTo>
                    <a:pt x="227558" y="83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140"/>
          <p:cNvGrpSpPr/>
          <p:nvPr/>
        </p:nvGrpSpPr>
        <p:grpSpPr>
          <a:xfrm>
            <a:off x="3166769" y="2228850"/>
            <a:ext cx="205082" cy="112192"/>
            <a:chOff x="3166769" y="2228850"/>
            <a:chExt cx="205082" cy="112192"/>
          </a:xfrm>
        </p:grpSpPr>
        <p:sp>
          <p:nvSpPr>
            <p:cNvPr id="486" name="SMARTInkShape-653"/>
            <p:cNvSpPr/>
            <p:nvPr>
              <p:custDataLst>
                <p:tags r:id="rId80"/>
              </p:custDataLst>
            </p:nvPr>
          </p:nvSpPr>
          <p:spPr>
            <a:xfrm>
              <a:off x="3166769" y="2305050"/>
              <a:ext cx="205082" cy="35992"/>
            </a:xfrm>
            <a:custGeom>
              <a:avLst/>
              <a:gdLst/>
              <a:ahLst/>
              <a:cxnLst/>
              <a:rect l="0" t="0" r="0" b="0"/>
              <a:pathLst>
                <a:path w="205082" h="35992">
                  <a:moveTo>
                    <a:pt x="5056" y="9525"/>
                  </a:moveTo>
                  <a:lnTo>
                    <a:pt x="5056" y="9525"/>
                  </a:lnTo>
                  <a:lnTo>
                    <a:pt x="0" y="19638"/>
                  </a:lnTo>
                  <a:lnTo>
                    <a:pt x="627" y="23675"/>
                  </a:lnTo>
                  <a:lnTo>
                    <a:pt x="3161" y="27425"/>
                  </a:lnTo>
                  <a:lnTo>
                    <a:pt x="6968" y="30984"/>
                  </a:lnTo>
                  <a:lnTo>
                    <a:pt x="16842" y="34937"/>
                  </a:lnTo>
                  <a:lnTo>
                    <a:pt x="22438" y="35991"/>
                  </a:lnTo>
                  <a:lnTo>
                    <a:pt x="68383" y="30079"/>
                  </a:lnTo>
                  <a:lnTo>
                    <a:pt x="107663" y="21730"/>
                  </a:lnTo>
                  <a:lnTo>
                    <a:pt x="149170" y="13612"/>
                  </a:lnTo>
                  <a:lnTo>
                    <a:pt x="205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54"/>
            <p:cNvSpPr/>
            <p:nvPr>
              <p:custDataLst>
                <p:tags r:id="rId81"/>
              </p:custDataLst>
            </p:nvPr>
          </p:nvSpPr>
          <p:spPr>
            <a:xfrm>
              <a:off x="3175862" y="2228850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14588" y="8467"/>
                  </a:lnTo>
                  <a:lnTo>
                    <a:pt x="34643" y="4037"/>
                  </a:lnTo>
                  <a:lnTo>
                    <a:pt x="50345" y="6370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9" name="SMARTInkShape-655"/>
          <p:cNvSpPr/>
          <p:nvPr>
            <p:custDataLst>
              <p:tags r:id="rId3"/>
            </p:custDataLst>
          </p:nvPr>
        </p:nvSpPr>
        <p:spPr>
          <a:xfrm>
            <a:off x="2630232" y="2070471"/>
            <a:ext cx="284419" cy="260524"/>
          </a:xfrm>
          <a:custGeom>
            <a:avLst/>
            <a:gdLst/>
            <a:ahLst/>
            <a:cxnLst/>
            <a:rect l="0" t="0" r="0" b="0"/>
            <a:pathLst>
              <a:path w="284419" h="260524">
                <a:moveTo>
                  <a:pt x="84393" y="44079"/>
                </a:moveTo>
                <a:lnTo>
                  <a:pt x="84393" y="44079"/>
                </a:lnTo>
                <a:lnTo>
                  <a:pt x="79337" y="39022"/>
                </a:lnTo>
                <a:lnTo>
                  <a:pt x="74032" y="36540"/>
                </a:lnTo>
                <a:lnTo>
                  <a:pt x="62003" y="34946"/>
                </a:lnTo>
                <a:lnTo>
                  <a:pt x="55745" y="37550"/>
                </a:lnTo>
                <a:lnTo>
                  <a:pt x="43103" y="47846"/>
                </a:lnTo>
                <a:lnTo>
                  <a:pt x="23869" y="75280"/>
                </a:lnTo>
                <a:lnTo>
                  <a:pt x="8781" y="114095"/>
                </a:lnTo>
                <a:lnTo>
                  <a:pt x="0" y="161602"/>
                </a:lnTo>
                <a:lnTo>
                  <a:pt x="1753" y="204446"/>
                </a:lnTo>
                <a:lnTo>
                  <a:pt x="7447" y="223303"/>
                </a:lnTo>
                <a:lnTo>
                  <a:pt x="29275" y="254274"/>
                </a:lnTo>
                <a:lnTo>
                  <a:pt x="39082" y="259207"/>
                </a:lnTo>
                <a:lnTo>
                  <a:pt x="44661" y="260523"/>
                </a:lnTo>
                <a:lnTo>
                  <a:pt x="59326" y="256340"/>
                </a:lnTo>
                <a:lnTo>
                  <a:pt x="101788" y="237053"/>
                </a:lnTo>
                <a:lnTo>
                  <a:pt x="148138" y="189978"/>
                </a:lnTo>
                <a:lnTo>
                  <a:pt x="165737" y="157095"/>
                </a:lnTo>
                <a:lnTo>
                  <a:pt x="175052" y="128365"/>
                </a:lnTo>
                <a:lnTo>
                  <a:pt x="178736" y="84090"/>
                </a:lnTo>
                <a:lnTo>
                  <a:pt x="176552" y="54170"/>
                </a:lnTo>
                <a:lnTo>
                  <a:pt x="169202" y="30841"/>
                </a:lnTo>
                <a:lnTo>
                  <a:pt x="166332" y="25729"/>
                </a:lnTo>
                <a:lnTo>
                  <a:pt x="147124" y="8421"/>
                </a:lnTo>
                <a:lnTo>
                  <a:pt x="133088" y="1772"/>
                </a:lnTo>
                <a:lnTo>
                  <a:pt x="126381" y="0"/>
                </a:lnTo>
                <a:lnTo>
                  <a:pt x="89542" y="4966"/>
                </a:lnTo>
                <a:lnTo>
                  <a:pt x="75806" y="15792"/>
                </a:lnTo>
                <a:lnTo>
                  <a:pt x="63387" y="32405"/>
                </a:lnTo>
                <a:lnTo>
                  <a:pt x="49276" y="67981"/>
                </a:lnTo>
                <a:lnTo>
                  <a:pt x="48281" y="72713"/>
                </a:lnTo>
                <a:lnTo>
                  <a:pt x="49999" y="83617"/>
                </a:lnTo>
                <a:lnTo>
                  <a:pt x="55348" y="95518"/>
                </a:lnTo>
                <a:lnTo>
                  <a:pt x="69202" y="112001"/>
                </a:lnTo>
                <a:lnTo>
                  <a:pt x="82597" y="118885"/>
                </a:lnTo>
                <a:lnTo>
                  <a:pt x="113398" y="128157"/>
                </a:lnTo>
                <a:lnTo>
                  <a:pt x="152172" y="122933"/>
                </a:lnTo>
                <a:lnTo>
                  <a:pt x="191377" y="120007"/>
                </a:lnTo>
                <a:lnTo>
                  <a:pt x="230840" y="110073"/>
                </a:lnTo>
                <a:lnTo>
                  <a:pt x="284418" y="917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5" name="SMARTInkShape-Group142"/>
          <p:cNvGrpSpPr/>
          <p:nvPr/>
        </p:nvGrpSpPr>
        <p:grpSpPr>
          <a:xfrm>
            <a:off x="1733550" y="2076842"/>
            <a:ext cx="476251" cy="357304"/>
            <a:chOff x="1733550" y="2076842"/>
            <a:chExt cx="476251" cy="357304"/>
          </a:xfrm>
        </p:grpSpPr>
        <p:sp>
          <p:nvSpPr>
            <p:cNvPr id="490" name="SMARTInkShape-656"/>
            <p:cNvSpPr/>
            <p:nvPr>
              <p:custDataLst>
                <p:tags r:id="rId75"/>
              </p:custDataLst>
            </p:nvPr>
          </p:nvSpPr>
          <p:spPr>
            <a:xfrm>
              <a:off x="2200275" y="2286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657"/>
            <p:cNvSpPr/>
            <p:nvPr>
              <p:custDataLst>
                <p:tags r:id="rId76"/>
              </p:custDataLst>
            </p:nvPr>
          </p:nvSpPr>
          <p:spPr>
            <a:xfrm>
              <a:off x="2209800" y="21336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658"/>
            <p:cNvSpPr/>
            <p:nvPr>
              <p:custDataLst>
                <p:tags r:id="rId77"/>
              </p:custDataLst>
            </p:nvPr>
          </p:nvSpPr>
          <p:spPr>
            <a:xfrm>
              <a:off x="2010710" y="2324100"/>
              <a:ext cx="72847" cy="110046"/>
            </a:xfrm>
            <a:custGeom>
              <a:avLst/>
              <a:gdLst/>
              <a:ahLst/>
              <a:cxnLst/>
              <a:rect l="0" t="0" r="0" b="0"/>
              <a:pathLst>
                <a:path w="72847" h="110046">
                  <a:moveTo>
                    <a:pt x="37165" y="0"/>
                  </a:moveTo>
                  <a:lnTo>
                    <a:pt x="37165" y="0"/>
                  </a:lnTo>
                  <a:lnTo>
                    <a:pt x="37165" y="5488"/>
                  </a:lnTo>
                  <a:lnTo>
                    <a:pt x="37165" y="3145"/>
                  </a:lnTo>
                  <a:lnTo>
                    <a:pt x="36107" y="3155"/>
                  </a:lnTo>
                  <a:lnTo>
                    <a:pt x="23907" y="13533"/>
                  </a:lnTo>
                  <a:lnTo>
                    <a:pt x="9718" y="27529"/>
                  </a:lnTo>
                  <a:lnTo>
                    <a:pt x="3800" y="41868"/>
                  </a:lnTo>
                  <a:lnTo>
                    <a:pt x="0" y="76944"/>
                  </a:lnTo>
                  <a:lnTo>
                    <a:pt x="4399" y="99939"/>
                  </a:lnTo>
                  <a:lnTo>
                    <a:pt x="7912" y="104726"/>
                  </a:lnTo>
                  <a:lnTo>
                    <a:pt x="12372" y="107917"/>
                  </a:lnTo>
                  <a:lnTo>
                    <a:pt x="17461" y="110045"/>
                  </a:lnTo>
                  <a:lnTo>
                    <a:pt x="28760" y="109587"/>
                  </a:lnTo>
                  <a:lnTo>
                    <a:pt x="40838" y="104797"/>
                  </a:lnTo>
                  <a:lnTo>
                    <a:pt x="67099" y="83598"/>
                  </a:lnTo>
                  <a:lnTo>
                    <a:pt x="71636" y="73844"/>
                  </a:lnTo>
                  <a:lnTo>
                    <a:pt x="72846" y="68279"/>
                  </a:lnTo>
                  <a:lnTo>
                    <a:pt x="68545" y="53629"/>
                  </a:lnTo>
                  <a:lnTo>
                    <a:pt x="43679" y="11727"/>
                  </a:lnTo>
                  <a:lnTo>
                    <a:pt x="27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659"/>
            <p:cNvSpPr/>
            <p:nvPr>
              <p:custDataLst>
                <p:tags r:id="rId78"/>
              </p:custDataLst>
            </p:nvPr>
          </p:nvSpPr>
          <p:spPr>
            <a:xfrm>
              <a:off x="1747112" y="2092508"/>
              <a:ext cx="167414" cy="279218"/>
            </a:xfrm>
            <a:custGeom>
              <a:avLst/>
              <a:gdLst/>
              <a:ahLst/>
              <a:cxnLst/>
              <a:rect l="0" t="0" r="0" b="0"/>
              <a:pathLst>
                <a:path w="167414" h="279218">
                  <a:moveTo>
                    <a:pt x="5488" y="164917"/>
                  </a:moveTo>
                  <a:lnTo>
                    <a:pt x="5488" y="164917"/>
                  </a:lnTo>
                  <a:lnTo>
                    <a:pt x="432" y="164917"/>
                  </a:lnTo>
                  <a:lnTo>
                    <a:pt x="0" y="165975"/>
                  </a:lnTo>
                  <a:lnTo>
                    <a:pt x="2343" y="169973"/>
                  </a:lnTo>
                  <a:lnTo>
                    <a:pt x="4450" y="171463"/>
                  </a:lnTo>
                  <a:lnTo>
                    <a:pt x="9613" y="173118"/>
                  </a:lnTo>
                  <a:lnTo>
                    <a:pt x="32853" y="174326"/>
                  </a:lnTo>
                  <a:lnTo>
                    <a:pt x="44461" y="168746"/>
                  </a:lnTo>
                  <a:lnTo>
                    <a:pt x="65719" y="156526"/>
                  </a:lnTo>
                  <a:lnTo>
                    <a:pt x="91234" y="142916"/>
                  </a:lnTo>
                  <a:lnTo>
                    <a:pt x="99336" y="130797"/>
                  </a:lnTo>
                  <a:lnTo>
                    <a:pt x="127204" y="84350"/>
                  </a:lnTo>
                  <a:lnTo>
                    <a:pt x="141597" y="62454"/>
                  </a:lnTo>
                  <a:lnTo>
                    <a:pt x="155011" y="26736"/>
                  </a:lnTo>
                  <a:lnTo>
                    <a:pt x="157720" y="92"/>
                  </a:lnTo>
                  <a:lnTo>
                    <a:pt x="157776" y="0"/>
                  </a:lnTo>
                  <a:lnTo>
                    <a:pt x="157881" y="42682"/>
                  </a:lnTo>
                  <a:lnTo>
                    <a:pt x="157887" y="84563"/>
                  </a:lnTo>
                  <a:lnTo>
                    <a:pt x="157888" y="131078"/>
                  </a:lnTo>
                  <a:lnTo>
                    <a:pt x="157888" y="169001"/>
                  </a:lnTo>
                  <a:lnTo>
                    <a:pt x="157888" y="208998"/>
                  </a:lnTo>
                  <a:lnTo>
                    <a:pt x="157888" y="256146"/>
                  </a:lnTo>
                  <a:lnTo>
                    <a:pt x="158946" y="268964"/>
                  </a:lnTo>
                  <a:lnTo>
                    <a:pt x="167413" y="279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660"/>
            <p:cNvSpPr/>
            <p:nvPr>
              <p:custDataLst>
                <p:tags r:id="rId79"/>
              </p:custDataLst>
            </p:nvPr>
          </p:nvSpPr>
          <p:spPr>
            <a:xfrm>
              <a:off x="1733550" y="2076842"/>
              <a:ext cx="38101" cy="299605"/>
            </a:xfrm>
            <a:custGeom>
              <a:avLst/>
              <a:gdLst/>
              <a:ahLst/>
              <a:cxnLst/>
              <a:rect l="0" t="0" r="0" b="0"/>
              <a:pathLst>
                <a:path w="38101" h="299605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15952"/>
                  </a:lnTo>
                  <a:lnTo>
                    <a:pt x="15188" y="61394"/>
                  </a:lnTo>
                  <a:lnTo>
                    <a:pt x="21109" y="103104"/>
                  </a:lnTo>
                  <a:lnTo>
                    <a:pt x="26363" y="138223"/>
                  </a:lnTo>
                  <a:lnTo>
                    <a:pt x="27920" y="182143"/>
                  </a:lnTo>
                  <a:lnTo>
                    <a:pt x="28446" y="229222"/>
                  </a:lnTo>
                  <a:lnTo>
                    <a:pt x="31380" y="275967"/>
                  </a:lnTo>
                  <a:lnTo>
                    <a:pt x="36773" y="298790"/>
                  </a:lnTo>
                  <a:lnTo>
                    <a:pt x="37215" y="299604"/>
                  </a:lnTo>
                  <a:lnTo>
                    <a:pt x="3810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143"/>
          <p:cNvGrpSpPr/>
          <p:nvPr/>
        </p:nvGrpSpPr>
        <p:grpSpPr>
          <a:xfrm>
            <a:off x="574148" y="2028825"/>
            <a:ext cx="502178" cy="417704"/>
            <a:chOff x="574148" y="2028825"/>
            <a:chExt cx="502178" cy="417704"/>
          </a:xfrm>
        </p:grpSpPr>
        <p:sp>
          <p:nvSpPr>
            <p:cNvPr id="496" name="SMARTInkShape-661"/>
            <p:cNvSpPr/>
            <p:nvPr>
              <p:custDataLst>
                <p:tags r:id="rId69"/>
              </p:custDataLst>
            </p:nvPr>
          </p:nvSpPr>
          <p:spPr>
            <a:xfrm>
              <a:off x="1047750" y="23431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0374" y="16402"/>
                  </a:lnTo>
                  <a:lnTo>
                    <a:pt x="13994" y="1787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662"/>
            <p:cNvSpPr/>
            <p:nvPr>
              <p:custDataLst>
                <p:tags r:id="rId70"/>
              </p:custDataLst>
            </p:nvPr>
          </p:nvSpPr>
          <p:spPr>
            <a:xfrm>
              <a:off x="1047750" y="22383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392" y="1325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663"/>
            <p:cNvSpPr/>
            <p:nvPr>
              <p:custDataLst>
                <p:tags r:id="rId71"/>
              </p:custDataLst>
            </p:nvPr>
          </p:nvSpPr>
          <p:spPr>
            <a:xfrm>
              <a:off x="706174" y="2381250"/>
              <a:ext cx="198702" cy="65279"/>
            </a:xfrm>
            <a:custGeom>
              <a:avLst/>
              <a:gdLst/>
              <a:ahLst/>
              <a:cxnLst/>
              <a:rect l="0" t="0" r="0" b="0"/>
              <a:pathLst>
                <a:path w="198702" h="65279">
                  <a:moveTo>
                    <a:pt x="8201" y="47625"/>
                  </a:moveTo>
                  <a:lnTo>
                    <a:pt x="8201" y="47625"/>
                  </a:lnTo>
                  <a:lnTo>
                    <a:pt x="3144" y="52681"/>
                  </a:lnTo>
                  <a:lnTo>
                    <a:pt x="662" y="57986"/>
                  </a:lnTo>
                  <a:lnTo>
                    <a:pt x="0" y="60883"/>
                  </a:lnTo>
                  <a:lnTo>
                    <a:pt x="1675" y="62813"/>
                  </a:lnTo>
                  <a:lnTo>
                    <a:pt x="9181" y="64959"/>
                  </a:lnTo>
                  <a:lnTo>
                    <a:pt x="38851" y="65278"/>
                  </a:lnTo>
                  <a:lnTo>
                    <a:pt x="79618" y="53373"/>
                  </a:lnTo>
                  <a:lnTo>
                    <a:pt x="121517" y="40098"/>
                  </a:lnTo>
                  <a:lnTo>
                    <a:pt x="164914" y="21012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664"/>
            <p:cNvSpPr/>
            <p:nvPr>
              <p:custDataLst>
                <p:tags r:id="rId72"/>
              </p:custDataLst>
            </p:nvPr>
          </p:nvSpPr>
          <p:spPr>
            <a:xfrm>
              <a:off x="574148" y="2362200"/>
              <a:ext cx="311678" cy="42765"/>
            </a:xfrm>
            <a:custGeom>
              <a:avLst/>
              <a:gdLst/>
              <a:ahLst/>
              <a:cxnLst/>
              <a:rect l="0" t="0" r="0" b="0"/>
              <a:pathLst>
                <a:path w="311678" h="42765">
                  <a:moveTo>
                    <a:pt x="16402" y="28575"/>
                  </a:moveTo>
                  <a:lnTo>
                    <a:pt x="16402" y="28575"/>
                  </a:lnTo>
                  <a:lnTo>
                    <a:pt x="0" y="36776"/>
                  </a:lnTo>
                  <a:lnTo>
                    <a:pt x="13306" y="42764"/>
                  </a:lnTo>
                  <a:lnTo>
                    <a:pt x="42413" y="41128"/>
                  </a:lnTo>
                  <a:lnTo>
                    <a:pt x="82905" y="33941"/>
                  </a:lnTo>
                  <a:lnTo>
                    <a:pt x="128787" y="28577"/>
                  </a:lnTo>
                  <a:lnTo>
                    <a:pt x="168424" y="21245"/>
                  </a:lnTo>
                  <a:lnTo>
                    <a:pt x="206827" y="14427"/>
                  </a:lnTo>
                  <a:lnTo>
                    <a:pt x="246046" y="9435"/>
                  </a:lnTo>
                  <a:lnTo>
                    <a:pt x="311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665"/>
            <p:cNvSpPr/>
            <p:nvPr>
              <p:custDataLst>
                <p:tags r:id="rId73"/>
              </p:custDataLst>
            </p:nvPr>
          </p:nvSpPr>
          <p:spPr>
            <a:xfrm>
              <a:off x="800100" y="2183261"/>
              <a:ext cx="133351" cy="108885"/>
            </a:xfrm>
            <a:custGeom>
              <a:avLst/>
              <a:gdLst/>
              <a:ahLst/>
              <a:cxnLst/>
              <a:rect l="0" t="0" r="0" b="0"/>
              <a:pathLst>
                <a:path w="133351" h="108885">
                  <a:moveTo>
                    <a:pt x="0" y="7489"/>
                  </a:moveTo>
                  <a:lnTo>
                    <a:pt x="0" y="7489"/>
                  </a:lnTo>
                  <a:lnTo>
                    <a:pt x="5057" y="2433"/>
                  </a:lnTo>
                  <a:lnTo>
                    <a:pt x="7604" y="2001"/>
                  </a:lnTo>
                  <a:lnTo>
                    <a:pt x="10361" y="2772"/>
                  </a:lnTo>
                  <a:lnTo>
                    <a:pt x="22390" y="11614"/>
                  </a:lnTo>
                  <a:lnTo>
                    <a:pt x="36855" y="25527"/>
                  </a:lnTo>
                  <a:lnTo>
                    <a:pt x="42839" y="37025"/>
                  </a:lnTo>
                  <a:lnTo>
                    <a:pt x="44434" y="43055"/>
                  </a:lnTo>
                  <a:lnTo>
                    <a:pt x="40562" y="58221"/>
                  </a:lnTo>
                  <a:lnTo>
                    <a:pt x="16019" y="100512"/>
                  </a:lnTo>
                  <a:lnTo>
                    <a:pt x="9589" y="107041"/>
                  </a:lnTo>
                  <a:lnTo>
                    <a:pt x="6393" y="108782"/>
                  </a:lnTo>
                  <a:lnTo>
                    <a:pt x="5320" y="108884"/>
                  </a:lnTo>
                  <a:lnTo>
                    <a:pt x="5663" y="107894"/>
                  </a:lnTo>
                  <a:lnTo>
                    <a:pt x="6951" y="106176"/>
                  </a:lnTo>
                  <a:lnTo>
                    <a:pt x="11133" y="88209"/>
                  </a:lnTo>
                  <a:lnTo>
                    <a:pt x="51890" y="41484"/>
                  </a:lnTo>
                  <a:lnTo>
                    <a:pt x="91732" y="2545"/>
                  </a:lnTo>
                  <a:lnTo>
                    <a:pt x="98272" y="0"/>
                  </a:lnTo>
                  <a:lnTo>
                    <a:pt x="99382" y="380"/>
                  </a:lnTo>
                  <a:lnTo>
                    <a:pt x="99063" y="1691"/>
                  </a:lnTo>
                  <a:lnTo>
                    <a:pt x="72926" y="43036"/>
                  </a:lnTo>
                  <a:lnTo>
                    <a:pt x="71901" y="49179"/>
                  </a:lnTo>
                  <a:lnTo>
                    <a:pt x="73584" y="61648"/>
                  </a:lnTo>
                  <a:lnTo>
                    <a:pt x="80481" y="75512"/>
                  </a:lnTo>
                  <a:lnTo>
                    <a:pt x="89228" y="86323"/>
                  </a:lnTo>
                  <a:lnTo>
                    <a:pt x="98218" y="90151"/>
                  </a:lnTo>
                  <a:lnTo>
                    <a:pt x="133350" y="9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666"/>
            <p:cNvSpPr/>
            <p:nvPr>
              <p:custDataLst>
                <p:tags r:id="rId74"/>
              </p:custDataLst>
            </p:nvPr>
          </p:nvSpPr>
          <p:spPr>
            <a:xfrm>
              <a:off x="594354" y="2028825"/>
              <a:ext cx="199027" cy="293759"/>
            </a:xfrm>
            <a:custGeom>
              <a:avLst/>
              <a:gdLst/>
              <a:ahLst/>
              <a:cxnLst/>
              <a:rect l="0" t="0" r="0" b="0"/>
              <a:pathLst>
                <a:path w="199027" h="293759">
                  <a:moveTo>
                    <a:pt x="53346" y="0"/>
                  </a:moveTo>
                  <a:lnTo>
                    <a:pt x="53346" y="0"/>
                  </a:lnTo>
                  <a:lnTo>
                    <a:pt x="48289" y="5056"/>
                  </a:lnTo>
                  <a:lnTo>
                    <a:pt x="47858" y="6546"/>
                  </a:lnTo>
                  <a:lnTo>
                    <a:pt x="48629" y="7539"/>
                  </a:lnTo>
                  <a:lnTo>
                    <a:pt x="50201" y="8201"/>
                  </a:lnTo>
                  <a:lnTo>
                    <a:pt x="60329" y="22355"/>
                  </a:lnTo>
                  <a:lnTo>
                    <a:pt x="80711" y="32813"/>
                  </a:lnTo>
                  <a:lnTo>
                    <a:pt x="121116" y="37404"/>
                  </a:lnTo>
                  <a:lnTo>
                    <a:pt x="148920" y="35071"/>
                  </a:lnTo>
                  <a:lnTo>
                    <a:pt x="192591" y="21606"/>
                  </a:lnTo>
                  <a:lnTo>
                    <a:pt x="196976" y="20754"/>
                  </a:lnTo>
                  <a:lnTo>
                    <a:pt x="198841" y="19128"/>
                  </a:lnTo>
                  <a:lnTo>
                    <a:pt x="199026" y="16985"/>
                  </a:lnTo>
                  <a:lnTo>
                    <a:pt x="198091" y="14499"/>
                  </a:lnTo>
                  <a:lnTo>
                    <a:pt x="195351" y="12840"/>
                  </a:lnTo>
                  <a:lnTo>
                    <a:pt x="186662" y="10999"/>
                  </a:lnTo>
                  <a:lnTo>
                    <a:pt x="147337" y="20080"/>
                  </a:lnTo>
                  <a:lnTo>
                    <a:pt x="132162" y="25858"/>
                  </a:lnTo>
                  <a:lnTo>
                    <a:pt x="113953" y="38190"/>
                  </a:lnTo>
                  <a:lnTo>
                    <a:pt x="106450" y="41335"/>
                  </a:lnTo>
                  <a:lnTo>
                    <a:pt x="95292" y="53296"/>
                  </a:lnTo>
                  <a:lnTo>
                    <a:pt x="90835" y="60931"/>
                  </a:lnTo>
                  <a:lnTo>
                    <a:pt x="88922" y="67079"/>
                  </a:lnTo>
                  <a:lnTo>
                    <a:pt x="88705" y="72236"/>
                  </a:lnTo>
                  <a:lnTo>
                    <a:pt x="89619" y="76732"/>
                  </a:lnTo>
                  <a:lnTo>
                    <a:pt x="101018" y="93173"/>
                  </a:lnTo>
                  <a:lnTo>
                    <a:pt x="117800" y="106394"/>
                  </a:lnTo>
                  <a:lnTo>
                    <a:pt x="131122" y="111957"/>
                  </a:lnTo>
                  <a:lnTo>
                    <a:pt x="133772" y="114855"/>
                  </a:lnTo>
                  <a:lnTo>
                    <a:pt x="136716" y="123719"/>
                  </a:lnTo>
                  <a:lnTo>
                    <a:pt x="135384" y="129046"/>
                  </a:lnTo>
                  <a:lnTo>
                    <a:pt x="120861" y="149982"/>
                  </a:lnTo>
                  <a:lnTo>
                    <a:pt x="105100" y="164031"/>
                  </a:lnTo>
                  <a:lnTo>
                    <a:pt x="63219" y="199440"/>
                  </a:lnTo>
                  <a:lnTo>
                    <a:pt x="21905" y="232421"/>
                  </a:lnTo>
                  <a:lnTo>
                    <a:pt x="4754" y="249958"/>
                  </a:lnTo>
                  <a:lnTo>
                    <a:pt x="0" y="258553"/>
                  </a:lnTo>
                  <a:lnTo>
                    <a:pt x="709" y="268724"/>
                  </a:lnTo>
                  <a:lnTo>
                    <a:pt x="2380" y="274399"/>
                  </a:lnTo>
                  <a:lnTo>
                    <a:pt x="9880" y="283527"/>
                  </a:lnTo>
                  <a:lnTo>
                    <a:pt x="14844" y="287443"/>
                  </a:lnTo>
                  <a:lnTo>
                    <a:pt x="42056" y="292954"/>
                  </a:lnTo>
                  <a:lnTo>
                    <a:pt x="81572" y="293758"/>
                  </a:lnTo>
                  <a:lnTo>
                    <a:pt x="122774" y="284824"/>
                  </a:lnTo>
                  <a:lnTo>
                    <a:pt x="150470" y="275951"/>
                  </a:lnTo>
                  <a:lnTo>
                    <a:pt x="17717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44"/>
          <p:cNvGrpSpPr/>
          <p:nvPr/>
        </p:nvGrpSpPr>
        <p:grpSpPr>
          <a:xfrm>
            <a:off x="11099046" y="791899"/>
            <a:ext cx="959605" cy="713052"/>
            <a:chOff x="11099046" y="791899"/>
            <a:chExt cx="959605" cy="713052"/>
          </a:xfrm>
        </p:grpSpPr>
        <p:sp>
          <p:nvSpPr>
            <p:cNvPr id="503" name="SMARTInkShape-667"/>
            <p:cNvSpPr/>
            <p:nvPr>
              <p:custDataLst>
                <p:tags r:id="rId53"/>
              </p:custDataLst>
            </p:nvPr>
          </p:nvSpPr>
          <p:spPr>
            <a:xfrm>
              <a:off x="11401425" y="14763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0373" y="1640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668"/>
            <p:cNvSpPr/>
            <p:nvPr>
              <p:custDataLst>
                <p:tags r:id="rId54"/>
              </p:custDataLst>
            </p:nvPr>
          </p:nvSpPr>
          <p:spPr>
            <a:xfrm>
              <a:off x="11410950" y="1143704"/>
              <a:ext cx="82377" cy="208847"/>
            </a:xfrm>
            <a:custGeom>
              <a:avLst/>
              <a:gdLst/>
              <a:ahLst/>
              <a:cxnLst/>
              <a:rect l="0" t="0" r="0" b="0"/>
              <a:pathLst>
                <a:path w="82377" h="208847">
                  <a:moveTo>
                    <a:pt x="0" y="56446"/>
                  </a:moveTo>
                  <a:lnTo>
                    <a:pt x="0" y="56446"/>
                  </a:lnTo>
                  <a:lnTo>
                    <a:pt x="1058" y="32595"/>
                  </a:lnTo>
                  <a:lnTo>
                    <a:pt x="7606" y="15747"/>
                  </a:lnTo>
                  <a:lnTo>
                    <a:pt x="13257" y="7313"/>
                  </a:lnTo>
                  <a:lnTo>
                    <a:pt x="19296" y="2859"/>
                  </a:lnTo>
                  <a:lnTo>
                    <a:pt x="27627" y="880"/>
                  </a:lnTo>
                  <a:lnTo>
                    <a:pt x="41911" y="0"/>
                  </a:lnTo>
                  <a:lnTo>
                    <a:pt x="48050" y="1882"/>
                  </a:lnTo>
                  <a:lnTo>
                    <a:pt x="74126" y="25873"/>
                  </a:lnTo>
                  <a:lnTo>
                    <a:pt x="80571" y="43563"/>
                  </a:lnTo>
                  <a:lnTo>
                    <a:pt x="82376" y="63420"/>
                  </a:lnTo>
                  <a:lnTo>
                    <a:pt x="72165" y="105199"/>
                  </a:lnTo>
                  <a:lnTo>
                    <a:pt x="49692" y="146981"/>
                  </a:lnTo>
                  <a:lnTo>
                    <a:pt x="24162" y="191081"/>
                  </a:lnTo>
                  <a:lnTo>
                    <a:pt x="19050" y="208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669"/>
            <p:cNvSpPr/>
            <p:nvPr>
              <p:custDataLst>
                <p:tags r:id="rId55"/>
              </p:custDataLst>
            </p:nvPr>
          </p:nvSpPr>
          <p:spPr>
            <a:xfrm>
              <a:off x="11196343" y="1295400"/>
              <a:ext cx="90783" cy="28576"/>
            </a:xfrm>
            <a:custGeom>
              <a:avLst/>
              <a:gdLst/>
              <a:ahLst/>
              <a:cxnLst/>
              <a:rect l="0" t="0" r="0" b="0"/>
              <a:pathLst>
                <a:path w="90783" h="28576">
                  <a:moveTo>
                    <a:pt x="5057" y="28575"/>
                  </a:moveTo>
                  <a:lnTo>
                    <a:pt x="5057" y="28575"/>
                  </a:lnTo>
                  <a:lnTo>
                    <a:pt x="0" y="28575"/>
                  </a:lnTo>
                  <a:lnTo>
                    <a:pt x="627" y="27517"/>
                  </a:lnTo>
                  <a:lnTo>
                    <a:pt x="12327" y="20374"/>
                  </a:lnTo>
                  <a:lnTo>
                    <a:pt x="42547" y="11685"/>
                  </a:lnTo>
                  <a:lnTo>
                    <a:pt x="90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670"/>
            <p:cNvSpPr/>
            <p:nvPr>
              <p:custDataLst>
                <p:tags r:id="rId56"/>
              </p:custDataLst>
            </p:nvPr>
          </p:nvSpPr>
          <p:spPr>
            <a:xfrm>
              <a:off x="11221809" y="1191018"/>
              <a:ext cx="27217" cy="237733"/>
            </a:xfrm>
            <a:custGeom>
              <a:avLst/>
              <a:gdLst/>
              <a:ahLst/>
              <a:cxnLst/>
              <a:rect l="0" t="0" r="0" b="0"/>
              <a:pathLst>
                <a:path w="27217" h="237733">
                  <a:moveTo>
                    <a:pt x="17691" y="9132"/>
                  </a:moveTo>
                  <a:lnTo>
                    <a:pt x="17691" y="9132"/>
                  </a:lnTo>
                  <a:lnTo>
                    <a:pt x="25893" y="931"/>
                  </a:lnTo>
                  <a:lnTo>
                    <a:pt x="25275" y="490"/>
                  </a:lnTo>
                  <a:lnTo>
                    <a:pt x="21767" y="0"/>
                  </a:lnTo>
                  <a:lnTo>
                    <a:pt x="20408" y="927"/>
                  </a:lnTo>
                  <a:lnTo>
                    <a:pt x="19504" y="2604"/>
                  </a:lnTo>
                  <a:lnTo>
                    <a:pt x="18495" y="10464"/>
                  </a:lnTo>
                  <a:lnTo>
                    <a:pt x="17796" y="56723"/>
                  </a:lnTo>
                  <a:lnTo>
                    <a:pt x="11165" y="95909"/>
                  </a:lnTo>
                  <a:lnTo>
                    <a:pt x="8759" y="137673"/>
                  </a:lnTo>
                  <a:lnTo>
                    <a:pt x="1699" y="182261"/>
                  </a:lnTo>
                  <a:lnTo>
                    <a:pt x="0" y="204965"/>
                  </a:lnTo>
                  <a:lnTo>
                    <a:pt x="1664" y="213770"/>
                  </a:lnTo>
                  <a:lnTo>
                    <a:pt x="9156" y="226377"/>
                  </a:lnTo>
                  <a:lnTo>
                    <a:pt x="27216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671"/>
            <p:cNvSpPr/>
            <p:nvPr>
              <p:custDataLst>
                <p:tags r:id="rId57"/>
              </p:custDataLst>
            </p:nvPr>
          </p:nvSpPr>
          <p:spPr>
            <a:xfrm>
              <a:off x="11125200" y="1257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4" y="20200"/>
                  </a:lnTo>
                  <a:lnTo>
                    <a:pt x="6546" y="1321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672"/>
            <p:cNvSpPr/>
            <p:nvPr>
              <p:custDataLst>
                <p:tags r:id="rId58"/>
              </p:custDataLst>
            </p:nvPr>
          </p:nvSpPr>
          <p:spPr>
            <a:xfrm>
              <a:off x="11134725" y="13430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673"/>
            <p:cNvSpPr/>
            <p:nvPr>
              <p:custDataLst>
                <p:tags r:id="rId59"/>
              </p:custDataLst>
            </p:nvPr>
          </p:nvSpPr>
          <p:spPr>
            <a:xfrm>
              <a:off x="11992366" y="904875"/>
              <a:ext cx="66285" cy="9526"/>
            </a:xfrm>
            <a:custGeom>
              <a:avLst/>
              <a:gdLst/>
              <a:ahLst/>
              <a:cxnLst/>
              <a:rect l="0" t="0" r="0" b="0"/>
              <a:pathLst>
                <a:path w="66285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66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674"/>
            <p:cNvSpPr/>
            <p:nvPr>
              <p:custDataLst>
                <p:tags r:id="rId60"/>
              </p:custDataLst>
            </p:nvPr>
          </p:nvSpPr>
          <p:spPr>
            <a:xfrm>
              <a:off x="12011432" y="791899"/>
              <a:ext cx="47219" cy="208227"/>
            </a:xfrm>
            <a:custGeom>
              <a:avLst/>
              <a:gdLst/>
              <a:ahLst/>
              <a:cxnLst/>
              <a:rect l="0" t="0" r="0" b="0"/>
              <a:pathLst>
                <a:path w="47219" h="208227">
                  <a:moveTo>
                    <a:pt x="47218" y="8201"/>
                  </a:moveTo>
                  <a:lnTo>
                    <a:pt x="47218" y="8201"/>
                  </a:lnTo>
                  <a:lnTo>
                    <a:pt x="47218" y="0"/>
                  </a:lnTo>
                  <a:lnTo>
                    <a:pt x="30971" y="33364"/>
                  </a:lnTo>
                  <a:lnTo>
                    <a:pt x="18569" y="73888"/>
                  </a:lnTo>
                  <a:lnTo>
                    <a:pt x="10362" y="114767"/>
                  </a:lnTo>
                  <a:lnTo>
                    <a:pt x="2681" y="159617"/>
                  </a:lnTo>
                  <a:lnTo>
                    <a:pt x="0" y="186917"/>
                  </a:lnTo>
                  <a:lnTo>
                    <a:pt x="2597" y="196286"/>
                  </a:lnTo>
                  <a:lnTo>
                    <a:pt x="4771" y="200266"/>
                  </a:lnTo>
                  <a:lnTo>
                    <a:pt x="8337" y="202919"/>
                  </a:lnTo>
                  <a:lnTo>
                    <a:pt x="28168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675"/>
            <p:cNvSpPr/>
            <p:nvPr>
              <p:custDataLst>
                <p:tags r:id="rId61"/>
              </p:custDataLst>
            </p:nvPr>
          </p:nvSpPr>
          <p:spPr>
            <a:xfrm>
              <a:off x="11925464" y="889862"/>
              <a:ext cx="37937" cy="94266"/>
            </a:xfrm>
            <a:custGeom>
              <a:avLst/>
              <a:gdLst/>
              <a:ahLst/>
              <a:cxnLst/>
              <a:rect l="0" t="0" r="0" b="0"/>
              <a:pathLst>
                <a:path w="37937" h="94266">
                  <a:moveTo>
                    <a:pt x="37936" y="5488"/>
                  </a:moveTo>
                  <a:lnTo>
                    <a:pt x="37936" y="5488"/>
                  </a:lnTo>
                  <a:lnTo>
                    <a:pt x="32878" y="431"/>
                  </a:lnTo>
                  <a:lnTo>
                    <a:pt x="30330" y="0"/>
                  </a:lnTo>
                  <a:lnTo>
                    <a:pt x="27575" y="771"/>
                  </a:lnTo>
                  <a:lnTo>
                    <a:pt x="15546" y="9613"/>
                  </a:lnTo>
                  <a:lnTo>
                    <a:pt x="6136" y="23526"/>
                  </a:lnTo>
                  <a:lnTo>
                    <a:pt x="1703" y="41054"/>
                  </a:lnTo>
                  <a:lnTo>
                    <a:pt x="0" y="78569"/>
                  </a:lnTo>
                  <a:lnTo>
                    <a:pt x="2060" y="83842"/>
                  </a:lnTo>
                  <a:lnTo>
                    <a:pt x="9997" y="92523"/>
                  </a:lnTo>
                  <a:lnTo>
                    <a:pt x="14019" y="94203"/>
                  </a:lnTo>
                  <a:lnTo>
                    <a:pt x="17757" y="94265"/>
                  </a:lnTo>
                  <a:lnTo>
                    <a:pt x="37936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676"/>
            <p:cNvSpPr/>
            <p:nvPr>
              <p:custDataLst>
                <p:tags r:id="rId62"/>
              </p:custDataLst>
            </p:nvPr>
          </p:nvSpPr>
          <p:spPr>
            <a:xfrm>
              <a:off x="11830050" y="886367"/>
              <a:ext cx="47626" cy="104234"/>
            </a:xfrm>
            <a:custGeom>
              <a:avLst/>
              <a:gdLst/>
              <a:ahLst/>
              <a:cxnLst/>
              <a:rect l="0" t="0" r="0" b="0"/>
              <a:pathLst>
                <a:path w="47626" h="104234">
                  <a:moveTo>
                    <a:pt x="0" y="8983"/>
                  </a:moveTo>
                  <a:lnTo>
                    <a:pt x="0" y="8983"/>
                  </a:lnTo>
                  <a:lnTo>
                    <a:pt x="0" y="17184"/>
                  </a:lnTo>
                  <a:lnTo>
                    <a:pt x="5058" y="23172"/>
                  </a:lnTo>
                  <a:lnTo>
                    <a:pt x="10361" y="25873"/>
                  </a:lnTo>
                  <a:lnTo>
                    <a:pt x="22390" y="27606"/>
                  </a:lnTo>
                  <a:lnTo>
                    <a:pt x="28649" y="25021"/>
                  </a:lnTo>
                  <a:lnTo>
                    <a:pt x="41290" y="14738"/>
                  </a:lnTo>
                  <a:lnTo>
                    <a:pt x="44809" y="8718"/>
                  </a:lnTo>
                  <a:lnTo>
                    <a:pt x="47068" y="1287"/>
                  </a:lnTo>
                  <a:lnTo>
                    <a:pt x="46196" y="678"/>
                  </a:lnTo>
                  <a:lnTo>
                    <a:pt x="42404" y="0"/>
                  </a:lnTo>
                  <a:lnTo>
                    <a:pt x="29263" y="4675"/>
                  </a:lnTo>
                  <a:lnTo>
                    <a:pt x="25859" y="8228"/>
                  </a:lnTo>
                  <a:lnTo>
                    <a:pt x="14891" y="40176"/>
                  </a:lnTo>
                  <a:lnTo>
                    <a:pt x="11116" y="61852"/>
                  </a:lnTo>
                  <a:lnTo>
                    <a:pt x="15053" y="81680"/>
                  </a:lnTo>
                  <a:lnTo>
                    <a:pt x="22922" y="95904"/>
                  </a:lnTo>
                  <a:lnTo>
                    <a:pt x="28885" y="100531"/>
                  </a:lnTo>
                  <a:lnTo>
                    <a:pt x="47625" y="10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677"/>
            <p:cNvSpPr/>
            <p:nvPr>
              <p:custDataLst>
                <p:tags r:id="rId63"/>
              </p:custDataLst>
            </p:nvPr>
          </p:nvSpPr>
          <p:spPr>
            <a:xfrm>
              <a:off x="11779917" y="819542"/>
              <a:ext cx="12034" cy="9134"/>
            </a:xfrm>
            <a:custGeom>
              <a:avLst/>
              <a:gdLst/>
              <a:ahLst/>
              <a:cxnLst/>
              <a:rect l="0" t="0" r="0" b="0"/>
              <a:pathLst>
                <a:path w="12034" h="9134">
                  <a:moveTo>
                    <a:pt x="12033" y="9133"/>
                  </a:moveTo>
                  <a:lnTo>
                    <a:pt x="12033" y="9133"/>
                  </a:lnTo>
                  <a:lnTo>
                    <a:pt x="12033" y="932"/>
                  </a:lnTo>
                  <a:lnTo>
                    <a:pt x="1921" y="0"/>
                  </a:lnTo>
                  <a:lnTo>
                    <a:pt x="0" y="928"/>
                  </a:lnTo>
                  <a:lnTo>
                    <a:pt x="2508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678"/>
            <p:cNvSpPr/>
            <p:nvPr>
              <p:custDataLst>
                <p:tags r:id="rId64"/>
              </p:custDataLst>
            </p:nvPr>
          </p:nvSpPr>
          <p:spPr>
            <a:xfrm>
              <a:off x="11734800" y="918437"/>
              <a:ext cx="56977" cy="285244"/>
            </a:xfrm>
            <a:custGeom>
              <a:avLst/>
              <a:gdLst/>
              <a:ahLst/>
              <a:cxnLst/>
              <a:rect l="0" t="0" r="0" b="0"/>
              <a:pathLst>
                <a:path w="56977" h="285244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7625" y="45386"/>
                  </a:lnTo>
                  <a:lnTo>
                    <a:pt x="52683" y="87099"/>
                  </a:lnTo>
                  <a:lnTo>
                    <a:pt x="56267" y="133988"/>
                  </a:lnTo>
                  <a:lnTo>
                    <a:pt x="56976" y="171472"/>
                  </a:lnTo>
                  <a:lnTo>
                    <a:pt x="56069" y="210751"/>
                  </a:lnTo>
                  <a:lnTo>
                    <a:pt x="43890" y="253828"/>
                  </a:lnTo>
                  <a:lnTo>
                    <a:pt x="38184" y="276166"/>
                  </a:lnTo>
                  <a:lnTo>
                    <a:pt x="33552" y="283834"/>
                  </a:lnTo>
                  <a:lnTo>
                    <a:pt x="30835" y="285243"/>
                  </a:lnTo>
                  <a:lnTo>
                    <a:pt x="27965" y="285125"/>
                  </a:lnTo>
                  <a:lnTo>
                    <a:pt x="24994" y="283987"/>
                  </a:lnTo>
                  <a:lnTo>
                    <a:pt x="10698" y="272274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679"/>
            <p:cNvSpPr/>
            <p:nvPr>
              <p:custDataLst>
                <p:tags r:id="rId65"/>
              </p:custDataLst>
            </p:nvPr>
          </p:nvSpPr>
          <p:spPr>
            <a:xfrm>
              <a:off x="11670417" y="887303"/>
              <a:ext cx="64384" cy="103298"/>
            </a:xfrm>
            <a:custGeom>
              <a:avLst/>
              <a:gdLst/>
              <a:ahLst/>
              <a:cxnLst/>
              <a:rect l="0" t="0" r="0" b="0"/>
              <a:pathLst>
                <a:path w="64384" h="103298">
                  <a:moveTo>
                    <a:pt x="26283" y="36622"/>
                  </a:moveTo>
                  <a:lnTo>
                    <a:pt x="26283" y="36622"/>
                  </a:lnTo>
                  <a:lnTo>
                    <a:pt x="26283" y="31565"/>
                  </a:lnTo>
                  <a:lnTo>
                    <a:pt x="27341" y="30076"/>
                  </a:lnTo>
                  <a:lnTo>
                    <a:pt x="29107" y="29083"/>
                  </a:lnTo>
                  <a:lnTo>
                    <a:pt x="31341" y="28421"/>
                  </a:lnTo>
                  <a:lnTo>
                    <a:pt x="45579" y="16910"/>
                  </a:lnTo>
                  <a:lnTo>
                    <a:pt x="53026" y="9798"/>
                  </a:lnTo>
                  <a:lnTo>
                    <a:pt x="54043" y="6003"/>
                  </a:lnTo>
                  <a:lnTo>
                    <a:pt x="54315" y="3509"/>
                  </a:lnTo>
                  <a:lnTo>
                    <a:pt x="52380" y="1847"/>
                  </a:lnTo>
                  <a:lnTo>
                    <a:pt x="44583" y="0"/>
                  </a:lnTo>
                  <a:lnTo>
                    <a:pt x="40599" y="565"/>
                  </a:lnTo>
                  <a:lnTo>
                    <a:pt x="33352" y="4016"/>
                  </a:lnTo>
                  <a:lnTo>
                    <a:pt x="13530" y="22459"/>
                  </a:lnTo>
                  <a:lnTo>
                    <a:pt x="5446" y="34208"/>
                  </a:lnTo>
                  <a:lnTo>
                    <a:pt x="0" y="62836"/>
                  </a:lnTo>
                  <a:lnTo>
                    <a:pt x="4371" y="80375"/>
                  </a:lnTo>
                  <a:lnTo>
                    <a:pt x="8500" y="88016"/>
                  </a:lnTo>
                  <a:lnTo>
                    <a:pt x="13370" y="93110"/>
                  </a:lnTo>
                  <a:lnTo>
                    <a:pt x="24425" y="98769"/>
                  </a:lnTo>
                  <a:lnTo>
                    <a:pt x="64383" y="103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680"/>
            <p:cNvSpPr/>
            <p:nvPr>
              <p:custDataLst>
                <p:tags r:id="rId66"/>
              </p:custDataLst>
            </p:nvPr>
          </p:nvSpPr>
          <p:spPr>
            <a:xfrm>
              <a:off x="11553825" y="885825"/>
              <a:ext cx="95251" cy="120876"/>
            </a:xfrm>
            <a:custGeom>
              <a:avLst/>
              <a:gdLst/>
              <a:ahLst/>
              <a:cxnLst/>
              <a:rect l="0" t="0" r="0" b="0"/>
              <a:pathLst>
                <a:path w="95251" h="12087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4037"/>
                  </a:lnTo>
                  <a:lnTo>
                    <a:pt x="10361" y="8127"/>
                  </a:lnTo>
                  <a:lnTo>
                    <a:pt x="13256" y="8593"/>
                  </a:lnTo>
                  <a:lnTo>
                    <a:pt x="19296" y="17578"/>
                  </a:lnTo>
                  <a:lnTo>
                    <a:pt x="38122" y="59843"/>
                  </a:lnTo>
                  <a:lnTo>
                    <a:pt x="44809" y="86523"/>
                  </a:lnTo>
                  <a:lnTo>
                    <a:pt x="45316" y="103013"/>
                  </a:lnTo>
                  <a:lnTo>
                    <a:pt x="39260" y="120875"/>
                  </a:lnTo>
                  <a:lnTo>
                    <a:pt x="33387" y="107782"/>
                  </a:lnTo>
                  <a:lnTo>
                    <a:pt x="29208" y="73356"/>
                  </a:lnTo>
                  <a:lnTo>
                    <a:pt x="29914" y="56944"/>
                  </a:lnTo>
                  <a:lnTo>
                    <a:pt x="33756" y="42595"/>
                  </a:lnTo>
                  <a:lnTo>
                    <a:pt x="46925" y="22616"/>
                  </a:lnTo>
                  <a:lnTo>
                    <a:pt x="69290" y="834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681"/>
            <p:cNvSpPr/>
            <p:nvPr>
              <p:custDataLst>
                <p:tags r:id="rId67"/>
              </p:custDataLst>
            </p:nvPr>
          </p:nvSpPr>
          <p:spPr>
            <a:xfrm>
              <a:off x="11229975" y="847725"/>
              <a:ext cx="104776" cy="112109"/>
            </a:xfrm>
            <a:custGeom>
              <a:avLst/>
              <a:gdLst/>
              <a:ahLst/>
              <a:cxnLst/>
              <a:rect l="0" t="0" r="0" b="0"/>
              <a:pathLst>
                <a:path w="104776" h="112109">
                  <a:moveTo>
                    <a:pt x="0" y="19050"/>
                  </a:moveTo>
                  <a:lnTo>
                    <a:pt x="0" y="19050"/>
                  </a:lnTo>
                  <a:lnTo>
                    <a:pt x="14191" y="4861"/>
                  </a:lnTo>
                  <a:lnTo>
                    <a:pt x="16867" y="4299"/>
                  </a:lnTo>
                  <a:lnTo>
                    <a:pt x="19711" y="4983"/>
                  </a:lnTo>
                  <a:lnTo>
                    <a:pt x="36937" y="13684"/>
                  </a:lnTo>
                  <a:lnTo>
                    <a:pt x="45697" y="22310"/>
                  </a:lnTo>
                  <a:lnTo>
                    <a:pt x="49514" y="27573"/>
                  </a:lnTo>
                  <a:lnTo>
                    <a:pt x="53757" y="41888"/>
                  </a:lnTo>
                  <a:lnTo>
                    <a:pt x="56704" y="84107"/>
                  </a:lnTo>
                  <a:lnTo>
                    <a:pt x="56952" y="94884"/>
                  </a:lnTo>
                  <a:lnTo>
                    <a:pt x="54901" y="99239"/>
                  </a:lnTo>
                  <a:lnTo>
                    <a:pt x="40730" y="112108"/>
                  </a:lnTo>
                  <a:lnTo>
                    <a:pt x="39269" y="104859"/>
                  </a:lnTo>
                  <a:lnTo>
                    <a:pt x="38879" y="98481"/>
                  </a:lnTo>
                  <a:lnTo>
                    <a:pt x="56104" y="51604"/>
                  </a:lnTo>
                  <a:lnTo>
                    <a:pt x="69187" y="29754"/>
                  </a:lnTo>
                  <a:lnTo>
                    <a:pt x="87515" y="846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682"/>
            <p:cNvSpPr/>
            <p:nvPr>
              <p:custDataLst>
                <p:tags r:id="rId68"/>
              </p:custDataLst>
            </p:nvPr>
          </p:nvSpPr>
          <p:spPr>
            <a:xfrm>
              <a:off x="11099046" y="864044"/>
              <a:ext cx="82935" cy="103717"/>
            </a:xfrm>
            <a:custGeom>
              <a:avLst/>
              <a:gdLst/>
              <a:ahLst/>
              <a:cxnLst/>
              <a:rect l="0" t="0" r="0" b="0"/>
              <a:pathLst>
                <a:path w="82935" h="103717">
                  <a:moveTo>
                    <a:pt x="73779" y="12256"/>
                  </a:moveTo>
                  <a:lnTo>
                    <a:pt x="73779" y="12256"/>
                  </a:lnTo>
                  <a:lnTo>
                    <a:pt x="68722" y="2143"/>
                  </a:lnTo>
                  <a:lnTo>
                    <a:pt x="65116" y="222"/>
                  </a:lnTo>
                  <a:lnTo>
                    <a:pt x="60595" y="0"/>
                  </a:lnTo>
                  <a:lnTo>
                    <a:pt x="55465" y="910"/>
                  </a:lnTo>
                  <a:lnTo>
                    <a:pt x="38132" y="12305"/>
                  </a:lnTo>
                  <a:lnTo>
                    <a:pt x="9830" y="48794"/>
                  </a:lnTo>
                  <a:lnTo>
                    <a:pt x="3024" y="62362"/>
                  </a:lnTo>
                  <a:lnTo>
                    <a:pt x="0" y="75447"/>
                  </a:lnTo>
                  <a:lnTo>
                    <a:pt x="1476" y="88319"/>
                  </a:lnTo>
                  <a:lnTo>
                    <a:pt x="3352" y="94714"/>
                  </a:lnTo>
                  <a:lnTo>
                    <a:pt x="7778" y="98978"/>
                  </a:lnTo>
                  <a:lnTo>
                    <a:pt x="21162" y="103716"/>
                  </a:lnTo>
                  <a:lnTo>
                    <a:pt x="46547" y="101326"/>
                  </a:lnTo>
                  <a:lnTo>
                    <a:pt x="62030" y="93824"/>
                  </a:lnTo>
                  <a:lnTo>
                    <a:pt x="69121" y="88859"/>
                  </a:lnTo>
                  <a:lnTo>
                    <a:pt x="77001" y="77699"/>
                  </a:lnTo>
                  <a:lnTo>
                    <a:pt x="81437" y="56694"/>
                  </a:lnTo>
                  <a:lnTo>
                    <a:pt x="82934" y="31264"/>
                  </a:lnTo>
                  <a:lnTo>
                    <a:pt x="80318" y="23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145"/>
          <p:cNvGrpSpPr/>
          <p:nvPr/>
        </p:nvGrpSpPr>
        <p:grpSpPr>
          <a:xfrm>
            <a:off x="9859086" y="652064"/>
            <a:ext cx="866065" cy="449051"/>
            <a:chOff x="9859086" y="652064"/>
            <a:chExt cx="866065" cy="449051"/>
          </a:xfrm>
        </p:grpSpPr>
        <p:sp>
          <p:nvSpPr>
            <p:cNvPr id="520" name="SMARTInkShape-683"/>
            <p:cNvSpPr/>
            <p:nvPr>
              <p:custDataLst>
                <p:tags r:id="rId46"/>
              </p:custDataLst>
            </p:nvPr>
          </p:nvSpPr>
          <p:spPr>
            <a:xfrm>
              <a:off x="10583598" y="781050"/>
              <a:ext cx="141553" cy="15014"/>
            </a:xfrm>
            <a:custGeom>
              <a:avLst/>
              <a:gdLst/>
              <a:ahLst/>
              <a:cxnLst/>
              <a:rect l="0" t="0" r="0" b="0"/>
              <a:pathLst>
                <a:path w="141553" h="15014">
                  <a:moveTo>
                    <a:pt x="8202" y="9525"/>
                  </a:moveTo>
                  <a:lnTo>
                    <a:pt x="8202" y="9525"/>
                  </a:lnTo>
                  <a:lnTo>
                    <a:pt x="3145" y="14581"/>
                  </a:lnTo>
                  <a:lnTo>
                    <a:pt x="1656" y="15013"/>
                  </a:lnTo>
                  <a:lnTo>
                    <a:pt x="664" y="14242"/>
                  </a:lnTo>
                  <a:lnTo>
                    <a:pt x="0" y="12670"/>
                  </a:lnTo>
                  <a:lnTo>
                    <a:pt x="19296" y="10457"/>
                  </a:lnTo>
                  <a:lnTo>
                    <a:pt x="60841" y="9648"/>
                  </a:lnTo>
                  <a:lnTo>
                    <a:pt x="89768" y="6739"/>
                  </a:lnTo>
                  <a:lnTo>
                    <a:pt x="141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684"/>
            <p:cNvSpPr/>
            <p:nvPr>
              <p:custDataLst>
                <p:tags r:id="rId47"/>
              </p:custDataLst>
            </p:nvPr>
          </p:nvSpPr>
          <p:spPr>
            <a:xfrm>
              <a:off x="10601885" y="652064"/>
              <a:ext cx="94300" cy="266138"/>
            </a:xfrm>
            <a:custGeom>
              <a:avLst/>
              <a:gdLst/>
              <a:ahLst/>
              <a:cxnLst/>
              <a:rect l="0" t="0" r="0" b="0"/>
              <a:pathLst>
                <a:path w="94300" h="266138">
                  <a:moveTo>
                    <a:pt x="85165" y="33736"/>
                  </a:moveTo>
                  <a:lnTo>
                    <a:pt x="85165" y="33736"/>
                  </a:lnTo>
                  <a:lnTo>
                    <a:pt x="90222" y="28679"/>
                  </a:lnTo>
                  <a:lnTo>
                    <a:pt x="94299" y="0"/>
                  </a:lnTo>
                  <a:lnTo>
                    <a:pt x="93370" y="662"/>
                  </a:lnTo>
                  <a:lnTo>
                    <a:pt x="75376" y="37224"/>
                  </a:lnTo>
                  <a:lnTo>
                    <a:pt x="58671" y="76333"/>
                  </a:lnTo>
                  <a:lnTo>
                    <a:pt x="35684" y="123058"/>
                  </a:lnTo>
                  <a:lnTo>
                    <a:pt x="21925" y="165876"/>
                  </a:lnTo>
                  <a:lnTo>
                    <a:pt x="9017" y="209455"/>
                  </a:lnTo>
                  <a:lnTo>
                    <a:pt x="2277" y="232204"/>
                  </a:lnTo>
                  <a:lnTo>
                    <a:pt x="0" y="253797"/>
                  </a:lnTo>
                  <a:lnTo>
                    <a:pt x="1930" y="257702"/>
                  </a:lnTo>
                  <a:lnTo>
                    <a:pt x="9718" y="264862"/>
                  </a:lnTo>
                  <a:lnTo>
                    <a:pt x="13700" y="266137"/>
                  </a:lnTo>
                  <a:lnTo>
                    <a:pt x="17414" y="265928"/>
                  </a:lnTo>
                  <a:lnTo>
                    <a:pt x="47065" y="252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685"/>
            <p:cNvSpPr/>
            <p:nvPr>
              <p:custDataLst>
                <p:tags r:id="rId48"/>
              </p:custDataLst>
            </p:nvPr>
          </p:nvSpPr>
          <p:spPr>
            <a:xfrm>
              <a:off x="10382690" y="820684"/>
              <a:ext cx="123150" cy="280431"/>
            </a:xfrm>
            <a:custGeom>
              <a:avLst/>
              <a:gdLst/>
              <a:ahLst/>
              <a:cxnLst/>
              <a:rect l="0" t="0" r="0" b="0"/>
              <a:pathLst>
                <a:path w="123150" h="280431">
                  <a:moveTo>
                    <a:pt x="56710" y="93716"/>
                  </a:moveTo>
                  <a:lnTo>
                    <a:pt x="56710" y="93716"/>
                  </a:lnTo>
                  <a:lnTo>
                    <a:pt x="51653" y="98773"/>
                  </a:lnTo>
                  <a:lnTo>
                    <a:pt x="49172" y="106899"/>
                  </a:lnTo>
                  <a:lnTo>
                    <a:pt x="42519" y="134420"/>
                  </a:lnTo>
                  <a:lnTo>
                    <a:pt x="24830" y="177849"/>
                  </a:lnTo>
                  <a:lnTo>
                    <a:pt x="11890" y="221212"/>
                  </a:lnTo>
                  <a:lnTo>
                    <a:pt x="1792" y="263502"/>
                  </a:lnTo>
                  <a:lnTo>
                    <a:pt x="0" y="280124"/>
                  </a:lnTo>
                  <a:lnTo>
                    <a:pt x="912" y="280430"/>
                  </a:lnTo>
                  <a:lnTo>
                    <a:pt x="4747" y="277947"/>
                  </a:lnTo>
                  <a:lnTo>
                    <a:pt x="12855" y="260486"/>
                  </a:lnTo>
                  <a:lnTo>
                    <a:pt x="23499" y="218819"/>
                  </a:lnTo>
                  <a:lnTo>
                    <a:pt x="36286" y="176998"/>
                  </a:lnTo>
                  <a:lnTo>
                    <a:pt x="46779" y="136737"/>
                  </a:lnTo>
                  <a:lnTo>
                    <a:pt x="59805" y="89631"/>
                  </a:lnTo>
                  <a:lnTo>
                    <a:pt x="80466" y="47644"/>
                  </a:lnTo>
                  <a:lnTo>
                    <a:pt x="85258" y="33023"/>
                  </a:lnTo>
                  <a:lnTo>
                    <a:pt x="101405" y="3644"/>
                  </a:lnTo>
                  <a:lnTo>
                    <a:pt x="103440" y="1918"/>
                  </a:lnTo>
                  <a:lnTo>
                    <a:pt x="108523" y="0"/>
                  </a:lnTo>
                  <a:lnTo>
                    <a:pt x="111361" y="547"/>
                  </a:lnTo>
                  <a:lnTo>
                    <a:pt x="117336" y="3977"/>
                  </a:lnTo>
                  <a:lnTo>
                    <a:pt x="120697" y="14674"/>
                  </a:lnTo>
                  <a:lnTo>
                    <a:pt x="123149" y="58189"/>
                  </a:lnTo>
                  <a:lnTo>
                    <a:pt x="122222" y="74751"/>
                  </a:lnTo>
                  <a:lnTo>
                    <a:pt x="118281" y="89168"/>
                  </a:lnTo>
                  <a:lnTo>
                    <a:pt x="110180" y="99809"/>
                  </a:lnTo>
                  <a:lnTo>
                    <a:pt x="105057" y="104128"/>
                  </a:lnTo>
                  <a:lnTo>
                    <a:pt x="99525" y="105949"/>
                  </a:lnTo>
                  <a:lnTo>
                    <a:pt x="66235" y="93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686"/>
            <p:cNvSpPr/>
            <p:nvPr>
              <p:custDataLst>
                <p:tags r:id="rId49"/>
              </p:custDataLst>
            </p:nvPr>
          </p:nvSpPr>
          <p:spPr>
            <a:xfrm>
              <a:off x="10296916" y="824693"/>
              <a:ext cx="64282" cy="146858"/>
            </a:xfrm>
            <a:custGeom>
              <a:avLst/>
              <a:gdLst/>
              <a:ahLst/>
              <a:cxnLst/>
              <a:rect l="0" t="0" r="0" b="0"/>
              <a:pathLst>
                <a:path w="64282" h="146858">
                  <a:moveTo>
                    <a:pt x="9134" y="42082"/>
                  </a:moveTo>
                  <a:lnTo>
                    <a:pt x="9134" y="42082"/>
                  </a:lnTo>
                  <a:lnTo>
                    <a:pt x="4077" y="42082"/>
                  </a:lnTo>
                  <a:lnTo>
                    <a:pt x="2588" y="43140"/>
                  </a:lnTo>
                  <a:lnTo>
                    <a:pt x="1596" y="44904"/>
                  </a:lnTo>
                  <a:lnTo>
                    <a:pt x="0" y="50283"/>
                  </a:lnTo>
                  <a:lnTo>
                    <a:pt x="21102" y="51491"/>
                  </a:lnTo>
                  <a:lnTo>
                    <a:pt x="36198" y="46516"/>
                  </a:lnTo>
                  <a:lnTo>
                    <a:pt x="49021" y="38339"/>
                  </a:lnTo>
                  <a:lnTo>
                    <a:pt x="59522" y="24157"/>
                  </a:lnTo>
                  <a:lnTo>
                    <a:pt x="64281" y="11606"/>
                  </a:lnTo>
                  <a:lnTo>
                    <a:pt x="63890" y="8006"/>
                  </a:lnTo>
                  <a:lnTo>
                    <a:pt x="60635" y="1184"/>
                  </a:lnTo>
                  <a:lnTo>
                    <a:pt x="57225" y="0"/>
                  </a:lnTo>
                  <a:lnTo>
                    <a:pt x="47794" y="1507"/>
                  </a:lnTo>
                  <a:lnTo>
                    <a:pt x="39369" y="8526"/>
                  </a:lnTo>
                  <a:lnTo>
                    <a:pt x="10525" y="53755"/>
                  </a:lnTo>
                  <a:lnTo>
                    <a:pt x="2843" y="70705"/>
                  </a:lnTo>
                  <a:lnTo>
                    <a:pt x="567" y="92543"/>
                  </a:lnTo>
                  <a:lnTo>
                    <a:pt x="4949" y="119123"/>
                  </a:lnTo>
                  <a:lnTo>
                    <a:pt x="28184" y="146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687"/>
            <p:cNvSpPr/>
            <p:nvPr>
              <p:custDataLst>
                <p:tags r:id="rId50"/>
              </p:custDataLst>
            </p:nvPr>
          </p:nvSpPr>
          <p:spPr>
            <a:xfrm>
              <a:off x="10192225" y="791899"/>
              <a:ext cx="56676" cy="132027"/>
            </a:xfrm>
            <a:custGeom>
              <a:avLst/>
              <a:gdLst/>
              <a:ahLst/>
              <a:cxnLst/>
              <a:rect l="0" t="0" r="0" b="0"/>
              <a:pathLst>
                <a:path w="56676" h="132027">
                  <a:moveTo>
                    <a:pt x="56675" y="8201"/>
                  </a:moveTo>
                  <a:lnTo>
                    <a:pt x="56675" y="8201"/>
                  </a:lnTo>
                  <a:lnTo>
                    <a:pt x="56675" y="0"/>
                  </a:lnTo>
                  <a:lnTo>
                    <a:pt x="51618" y="4125"/>
                  </a:lnTo>
                  <a:lnTo>
                    <a:pt x="16230" y="40186"/>
                  </a:lnTo>
                  <a:lnTo>
                    <a:pt x="3134" y="69522"/>
                  </a:lnTo>
                  <a:lnTo>
                    <a:pt x="0" y="105464"/>
                  </a:lnTo>
                  <a:lnTo>
                    <a:pt x="2558" y="117751"/>
                  </a:lnTo>
                  <a:lnTo>
                    <a:pt x="4722" y="122509"/>
                  </a:lnTo>
                  <a:lnTo>
                    <a:pt x="8281" y="125682"/>
                  </a:lnTo>
                  <a:lnTo>
                    <a:pt x="17880" y="129206"/>
                  </a:lnTo>
                  <a:lnTo>
                    <a:pt x="4715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688"/>
            <p:cNvSpPr/>
            <p:nvPr>
              <p:custDataLst>
                <p:tags r:id="rId51"/>
              </p:custDataLst>
            </p:nvPr>
          </p:nvSpPr>
          <p:spPr>
            <a:xfrm>
              <a:off x="10069925" y="819542"/>
              <a:ext cx="83726" cy="123434"/>
            </a:xfrm>
            <a:custGeom>
              <a:avLst/>
              <a:gdLst/>
              <a:ahLst/>
              <a:cxnLst/>
              <a:rect l="0" t="0" r="0" b="0"/>
              <a:pathLst>
                <a:path w="83726" h="123434">
                  <a:moveTo>
                    <a:pt x="83725" y="9133"/>
                  </a:moveTo>
                  <a:lnTo>
                    <a:pt x="83725" y="9133"/>
                  </a:lnTo>
                  <a:lnTo>
                    <a:pt x="78668" y="9133"/>
                  </a:lnTo>
                  <a:lnTo>
                    <a:pt x="77179" y="8075"/>
                  </a:lnTo>
                  <a:lnTo>
                    <a:pt x="76187" y="6311"/>
                  </a:lnTo>
                  <a:lnTo>
                    <a:pt x="75523" y="4077"/>
                  </a:lnTo>
                  <a:lnTo>
                    <a:pt x="72965" y="2587"/>
                  </a:lnTo>
                  <a:lnTo>
                    <a:pt x="52858" y="0"/>
                  </a:lnTo>
                  <a:lnTo>
                    <a:pt x="46016" y="2605"/>
                  </a:lnTo>
                  <a:lnTo>
                    <a:pt x="42711" y="4781"/>
                  </a:lnTo>
                  <a:lnTo>
                    <a:pt x="19071" y="36821"/>
                  </a:lnTo>
                  <a:lnTo>
                    <a:pt x="4750" y="62933"/>
                  </a:lnTo>
                  <a:lnTo>
                    <a:pt x="0" y="87163"/>
                  </a:lnTo>
                  <a:lnTo>
                    <a:pt x="1711" y="99552"/>
                  </a:lnTo>
                  <a:lnTo>
                    <a:pt x="3649" y="104337"/>
                  </a:lnTo>
                  <a:lnTo>
                    <a:pt x="11447" y="112477"/>
                  </a:lnTo>
                  <a:lnTo>
                    <a:pt x="21968" y="118564"/>
                  </a:lnTo>
                  <a:lnTo>
                    <a:pt x="45625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689"/>
            <p:cNvSpPr/>
            <p:nvPr>
              <p:custDataLst>
                <p:tags r:id="rId52"/>
              </p:custDataLst>
            </p:nvPr>
          </p:nvSpPr>
          <p:spPr>
            <a:xfrm>
              <a:off x="9859086" y="814079"/>
              <a:ext cx="132640" cy="135510"/>
            </a:xfrm>
            <a:custGeom>
              <a:avLst/>
              <a:gdLst/>
              <a:ahLst/>
              <a:cxnLst/>
              <a:rect l="0" t="0" r="0" b="0"/>
              <a:pathLst>
                <a:path w="132640" h="135510">
                  <a:moveTo>
                    <a:pt x="85014" y="33646"/>
                  </a:moveTo>
                  <a:lnTo>
                    <a:pt x="85014" y="33646"/>
                  </a:lnTo>
                  <a:lnTo>
                    <a:pt x="85014" y="639"/>
                  </a:lnTo>
                  <a:lnTo>
                    <a:pt x="83956" y="0"/>
                  </a:lnTo>
                  <a:lnTo>
                    <a:pt x="82190" y="632"/>
                  </a:lnTo>
                  <a:lnTo>
                    <a:pt x="39026" y="32441"/>
                  </a:lnTo>
                  <a:lnTo>
                    <a:pt x="7385" y="63687"/>
                  </a:lnTo>
                  <a:lnTo>
                    <a:pt x="2888" y="76631"/>
                  </a:lnTo>
                  <a:lnTo>
                    <a:pt x="0" y="110811"/>
                  </a:lnTo>
                  <a:lnTo>
                    <a:pt x="1879" y="117898"/>
                  </a:lnTo>
                  <a:lnTo>
                    <a:pt x="9613" y="128594"/>
                  </a:lnTo>
                  <a:lnTo>
                    <a:pt x="22928" y="134053"/>
                  </a:lnTo>
                  <a:lnTo>
                    <a:pt x="30924" y="135509"/>
                  </a:lnTo>
                  <a:lnTo>
                    <a:pt x="38371" y="134363"/>
                  </a:lnTo>
                  <a:lnTo>
                    <a:pt x="57906" y="123695"/>
                  </a:lnTo>
                  <a:lnTo>
                    <a:pt x="70867" y="112303"/>
                  </a:lnTo>
                  <a:lnTo>
                    <a:pt x="93055" y="73820"/>
                  </a:lnTo>
                  <a:lnTo>
                    <a:pt x="101890" y="42718"/>
                  </a:lnTo>
                  <a:lnTo>
                    <a:pt x="103980" y="24909"/>
                  </a:lnTo>
                  <a:lnTo>
                    <a:pt x="105116" y="63206"/>
                  </a:lnTo>
                  <a:lnTo>
                    <a:pt x="117320" y="96858"/>
                  </a:lnTo>
                  <a:lnTo>
                    <a:pt x="132639" y="109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146"/>
          <p:cNvGrpSpPr/>
          <p:nvPr/>
        </p:nvGrpSpPr>
        <p:grpSpPr>
          <a:xfrm>
            <a:off x="9096375" y="828791"/>
            <a:ext cx="352426" cy="171775"/>
            <a:chOff x="9096375" y="828791"/>
            <a:chExt cx="352426" cy="171775"/>
          </a:xfrm>
        </p:grpSpPr>
        <p:sp>
          <p:nvSpPr>
            <p:cNvPr id="528" name="SMARTInkShape-690"/>
            <p:cNvSpPr/>
            <p:nvPr>
              <p:custDataLst>
                <p:tags r:id="rId44"/>
              </p:custDataLst>
            </p:nvPr>
          </p:nvSpPr>
          <p:spPr>
            <a:xfrm>
              <a:off x="9307597" y="841914"/>
              <a:ext cx="141204" cy="147416"/>
            </a:xfrm>
            <a:custGeom>
              <a:avLst/>
              <a:gdLst/>
              <a:ahLst/>
              <a:cxnLst/>
              <a:rect l="0" t="0" r="0" b="0"/>
              <a:pathLst>
                <a:path w="141204" h="147416">
                  <a:moveTo>
                    <a:pt x="17378" y="91536"/>
                  </a:moveTo>
                  <a:lnTo>
                    <a:pt x="17378" y="91536"/>
                  </a:lnTo>
                  <a:lnTo>
                    <a:pt x="48849" y="62887"/>
                  </a:lnTo>
                  <a:lnTo>
                    <a:pt x="58882" y="55520"/>
                  </a:lnTo>
                  <a:lnTo>
                    <a:pt x="66869" y="45190"/>
                  </a:lnTo>
                  <a:lnTo>
                    <a:pt x="71124" y="33543"/>
                  </a:lnTo>
                  <a:lnTo>
                    <a:pt x="72258" y="27474"/>
                  </a:lnTo>
                  <a:lnTo>
                    <a:pt x="70696" y="15086"/>
                  </a:lnTo>
                  <a:lnTo>
                    <a:pt x="66475" y="4642"/>
                  </a:lnTo>
                  <a:lnTo>
                    <a:pt x="63866" y="1856"/>
                  </a:lnTo>
                  <a:lnTo>
                    <a:pt x="61071" y="0"/>
                  </a:lnTo>
                  <a:lnTo>
                    <a:pt x="49497" y="3581"/>
                  </a:lnTo>
                  <a:lnTo>
                    <a:pt x="41966" y="7499"/>
                  </a:lnTo>
                  <a:lnTo>
                    <a:pt x="21253" y="33240"/>
                  </a:lnTo>
                  <a:lnTo>
                    <a:pt x="3973" y="75033"/>
                  </a:lnTo>
                  <a:lnTo>
                    <a:pt x="0" y="96759"/>
                  </a:lnTo>
                  <a:lnTo>
                    <a:pt x="4716" y="112907"/>
                  </a:lnTo>
                  <a:lnTo>
                    <a:pt x="19933" y="139031"/>
                  </a:lnTo>
                  <a:lnTo>
                    <a:pt x="37916" y="144395"/>
                  </a:lnTo>
                  <a:lnTo>
                    <a:pt x="74969" y="147415"/>
                  </a:lnTo>
                  <a:lnTo>
                    <a:pt x="109937" y="145487"/>
                  </a:lnTo>
                  <a:lnTo>
                    <a:pt x="141203" y="139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691"/>
            <p:cNvSpPr/>
            <p:nvPr>
              <p:custDataLst>
                <p:tags r:id="rId45"/>
              </p:custDataLst>
            </p:nvPr>
          </p:nvSpPr>
          <p:spPr>
            <a:xfrm>
              <a:off x="9096375" y="828791"/>
              <a:ext cx="163631" cy="171775"/>
            </a:xfrm>
            <a:custGeom>
              <a:avLst/>
              <a:gdLst/>
              <a:ahLst/>
              <a:cxnLst/>
              <a:rect l="0" t="0" r="0" b="0"/>
              <a:pathLst>
                <a:path w="163631" h="17177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4667"/>
                  </a:lnTo>
                  <a:lnTo>
                    <a:pt x="0" y="91206"/>
                  </a:lnTo>
                  <a:lnTo>
                    <a:pt x="0" y="135711"/>
                  </a:lnTo>
                  <a:lnTo>
                    <a:pt x="1058" y="152327"/>
                  </a:lnTo>
                  <a:lnTo>
                    <a:pt x="5057" y="166767"/>
                  </a:lnTo>
                  <a:lnTo>
                    <a:pt x="7605" y="170406"/>
                  </a:lnTo>
                  <a:lnTo>
                    <a:pt x="10361" y="171774"/>
                  </a:lnTo>
                  <a:lnTo>
                    <a:pt x="13257" y="171627"/>
                  </a:lnTo>
                  <a:lnTo>
                    <a:pt x="27446" y="161308"/>
                  </a:lnTo>
                  <a:lnTo>
                    <a:pt x="40000" y="144845"/>
                  </a:lnTo>
                  <a:lnTo>
                    <a:pt x="55156" y="109650"/>
                  </a:lnTo>
                  <a:lnTo>
                    <a:pt x="56879" y="107987"/>
                  </a:lnTo>
                  <a:lnTo>
                    <a:pt x="61616" y="106138"/>
                  </a:lnTo>
                  <a:lnTo>
                    <a:pt x="63302" y="106703"/>
                  </a:lnTo>
                  <a:lnTo>
                    <a:pt x="64427" y="108138"/>
                  </a:lnTo>
                  <a:lnTo>
                    <a:pt x="65177" y="110154"/>
                  </a:lnTo>
                  <a:lnTo>
                    <a:pt x="97672" y="149800"/>
                  </a:lnTo>
                  <a:lnTo>
                    <a:pt x="107969" y="156472"/>
                  </a:lnTo>
                  <a:lnTo>
                    <a:pt x="116071" y="159437"/>
                  </a:lnTo>
                  <a:lnTo>
                    <a:pt x="120773" y="158111"/>
                  </a:lnTo>
                  <a:lnTo>
                    <a:pt x="144603" y="140142"/>
                  </a:lnTo>
                  <a:lnTo>
                    <a:pt x="160202" y="115055"/>
                  </a:lnTo>
                  <a:lnTo>
                    <a:pt x="163630" y="95521"/>
                  </a:lnTo>
                  <a:lnTo>
                    <a:pt x="161091" y="62769"/>
                  </a:lnTo>
                  <a:lnTo>
                    <a:pt x="152400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147"/>
          <p:cNvGrpSpPr/>
          <p:nvPr/>
        </p:nvGrpSpPr>
        <p:grpSpPr>
          <a:xfrm>
            <a:off x="7650960" y="609343"/>
            <a:ext cx="959476" cy="336589"/>
            <a:chOff x="7650960" y="609343"/>
            <a:chExt cx="959476" cy="336589"/>
          </a:xfrm>
        </p:grpSpPr>
        <p:sp>
          <p:nvSpPr>
            <p:cNvPr id="531" name="SMARTInkShape-692"/>
            <p:cNvSpPr/>
            <p:nvPr>
              <p:custDataLst>
                <p:tags r:id="rId39"/>
              </p:custDataLst>
            </p:nvPr>
          </p:nvSpPr>
          <p:spPr>
            <a:xfrm>
              <a:off x="8482809" y="609343"/>
              <a:ext cx="127627" cy="315876"/>
            </a:xfrm>
            <a:custGeom>
              <a:avLst/>
              <a:gdLst/>
              <a:ahLst/>
              <a:cxnLst/>
              <a:rect l="0" t="0" r="0" b="0"/>
              <a:pathLst>
                <a:path w="127627" h="315876">
                  <a:moveTo>
                    <a:pt x="42066" y="247907"/>
                  </a:moveTo>
                  <a:lnTo>
                    <a:pt x="42066" y="247907"/>
                  </a:lnTo>
                  <a:lnTo>
                    <a:pt x="47122" y="242850"/>
                  </a:lnTo>
                  <a:lnTo>
                    <a:pt x="49604" y="234724"/>
                  </a:lnTo>
                  <a:lnTo>
                    <a:pt x="51767" y="225114"/>
                  </a:lnTo>
                  <a:lnTo>
                    <a:pt x="56255" y="217316"/>
                  </a:lnTo>
                  <a:lnTo>
                    <a:pt x="55758" y="213755"/>
                  </a:lnTo>
                  <a:lnTo>
                    <a:pt x="49562" y="206975"/>
                  </a:lnTo>
                  <a:lnTo>
                    <a:pt x="46005" y="205803"/>
                  </a:lnTo>
                  <a:lnTo>
                    <a:pt x="42575" y="206079"/>
                  </a:lnTo>
                  <a:lnTo>
                    <a:pt x="39231" y="207322"/>
                  </a:lnTo>
                  <a:lnTo>
                    <a:pt x="19712" y="231071"/>
                  </a:lnTo>
                  <a:lnTo>
                    <a:pt x="8043" y="252914"/>
                  </a:lnTo>
                  <a:lnTo>
                    <a:pt x="0" y="282081"/>
                  </a:lnTo>
                  <a:lnTo>
                    <a:pt x="1498" y="294140"/>
                  </a:lnTo>
                  <a:lnTo>
                    <a:pt x="8292" y="311935"/>
                  </a:lnTo>
                  <a:lnTo>
                    <a:pt x="11083" y="314934"/>
                  </a:lnTo>
                  <a:lnTo>
                    <a:pt x="14003" y="315875"/>
                  </a:lnTo>
                  <a:lnTo>
                    <a:pt x="17007" y="315444"/>
                  </a:lnTo>
                  <a:lnTo>
                    <a:pt x="54099" y="273497"/>
                  </a:lnTo>
                  <a:lnTo>
                    <a:pt x="69882" y="245122"/>
                  </a:lnTo>
                  <a:lnTo>
                    <a:pt x="86416" y="204345"/>
                  </a:lnTo>
                  <a:lnTo>
                    <a:pt x="96012" y="167149"/>
                  </a:lnTo>
                  <a:lnTo>
                    <a:pt x="105557" y="132962"/>
                  </a:lnTo>
                  <a:lnTo>
                    <a:pt x="115089" y="92376"/>
                  </a:lnTo>
                  <a:lnTo>
                    <a:pt x="125908" y="49312"/>
                  </a:lnTo>
                  <a:lnTo>
                    <a:pt x="127543" y="6821"/>
                  </a:lnTo>
                  <a:lnTo>
                    <a:pt x="127626" y="1458"/>
                  </a:lnTo>
                  <a:lnTo>
                    <a:pt x="125564" y="0"/>
                  </a:lnTo>
                  <a:lnTo>
                    <a:pt x="122073" y="1144"/>
                  </a:lnTo>
                  <a:lnTo>
                    <a:pt x="117630" y="4023"/>
                  </a:lnTo>
                  <a:lnTo>
                    <a:pt x="112691" y="18511"/>
                  </a:lnTo>
                  <a:lnTo>
                    <a:pt x="102715" y="63456"/>
                  </a:lnTo>
                  <a:lnTo>
                    <a:pt x="99194" y="106472"/>
                  </a:lnTo>
                  <a:lnTo>
                    <a:pt x="92978" y="142853"/>
                  </a:lnTo>
                  <a:lnTo>
                    <a:pt x="90665" y="186206"/>
                  </a:lnTo>
                  <a:lnTo>
                    <a:pt x="91038" y="230448"/>
                  </a:lnTo>
                  <a:lnTo>
                    <a:pt x="97930" y="274849"/>
                  </a:lnTo>
                  <a:lnTo>
                    <a:pt x="101467" y="283870"/>
                  </a:lnTo>
                  <a:lnTo>
                    <a:pt x="103892" y="287757"/>
                  </a:lnTo>
                  <a:lnTo>
                    <a:pt x="118266" y="29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693"/>
            <p:cNvSpPr/>
            <p:nvPr>
              <p:custDataLst>
                <p:tags r:id="rId40"/>
              </p:custDataLst>
            </p:nvPr>
          </p:nvSpPr>
          <p:spPr>
            <a:xfrm>
              <a:off x="8153400" y="642489"/>
              <a:ext cx="276226" cy="302607"/>
            </a:xfrm>
            <a:custGeom>
              <a:avLst/>
              <a:gdLst/>
              <a:ahLst/>
              <a:cxnLst/>
              <a:rect l="0" t="0" r="0" b="0"/>
              <a:pathLst>
                <a:path w="276226" h="302607">
                  <a:moveTo>
                    <a:pt x="0" y="186186"/>
                  </a:moveTo>
                  <a:lnTo>
                    <a:pt x="0" y="186186"/>
                  </a:lnTo>
                  <a:lnTo>
                    <a:pt x="0" y="177985"/>
                  </a:lnTo>
                  <a:lnTo>
                    <a:pt x="8200" y="160375"/>
                  </a:lnTo>
                  <a:lnTo>
                    <a:pt x="7584" y="160512"/>
                  </a:lnTo>
                  <a:lnTo>
                    <a:pt x="4076" y="163486"/>
                  </a:lnTo>
                  <a:lnTo>
                    <a:pt x="1208" y="181224"/>
                  </a:lnTo>
                  <a:lnTo>
                    <a:pt x="239" y="228754"/>
                  </a:lnTo>
                  <a:lnTo>
                    <a:pt x="2870" y="270912"/>
                  </a:lnTo>
                  <a:lnTo>
                    <a:pt x="10375" y="294546"/>
                  </a:lnTo>
                  <a:lnTo>
                    <a:pt x="13267" y="299701"/>
                  </a:lnTo>
                  <a:lnTo>
                    <a:pt x="17311" y="302079"/>
                  </a:lnTo>
                  <a:lnTo>
                    <a:pt x="22123" y="302606"/>
                  </a:lnTo>
                  <a:lnTo>
                    <a:pt x="27449" y="301900"/>
                  </a:lnTo>
                  <a:lnTo>
                    <a:pt x="32058" y="299312"/>
                  </a:lnTo>
                  <a:lnTo>
                    <a:pt x="40001" y="290792"/>
                  </a:lnTo>
                  <a:lnTo>
                    <a:pt x="64484" y="246336"/>
                  </a:lnTo>
                  <a:lnTo>
                    <a:pt x="78491" y="223411"/>
                  </a:lnTo>
                  <a:lnTo>
                    <a:pt x="84772" y="199777"/>
                  </a:lnTo>
                  <a:lnTo>
                    <a:pt x="86148" y="198422"/>
                  </a:lnTo>
                  <a:lnTo>
                    <a:pt x="90499" y="196916"/>
                  </a:lnTo>
                  <a:lnTo>
                    <a:pt x="92082" y="198631"/>
                  </a:lnTo>
                  <a:lnTo>
                    <a:pt x="94311" y="211158"/>
                  </a:lnTo>
                  <a:lnTo>
                    <a:pt x="96031" y="228275"/>
                  </a:lnTo>
                  <a:lnTo>
                    <a:pt x="102772" y="245694"/>
                  </a:lnTo>
                  <a:lnTo>
                    <a:pt x="108471" y="254262"/>
                  </a:lnTo>
                  <a:lnTo>
                    <a:pt x="112530" y="256970"/>
                  </a:lnTo>
                  <a:lnTo>
                    <a:pt x="122686" y="259979"/>
                  </a:lnTo>
                  <a:lnTo>
                    <a:pt x="127298" y="259723"/>
                  </a:lnTo>
                  <a:lnTo>
                    <a:pt x="135247" y="256616"/>
                  </a:lnTo>
                  <a:lnTo>
                    <a:pt x="163664" y="231732"/>
                  </a:lnTo>
                  <a:lnTo>
                    <a:pt x="191147" y="191361"/>
                  </a:lnTo>
                  <a:lnTo>
                    <a:pt x="216028" y="144052"/>
                  </a:lnTo>
                  <a:lnTo>
                    <a:pt x="229767" y="99198"/>
                  </a:lnTo>
                  <a:lnTo>
                    <a:pt x="243570" y="52670"/>
                  </a:lnTo>
                  <a:lnTo>
                    <a:pt x="247292" y="5392"/>
                  </a:lnTo>
                  <a:lnTo>
                    <a:pt x="247491" y="0"/>
                  </a:lnTo>
                  <a:lnTo>
                    <a:pt x="237489" y="17190"/>
                  </a:lnTo>
                  <a:lnTo>
                    <a:pt x="229298" y="54379"/>
                  </a:lnTo>
                  <a:lnTo>
                    <a:pt x="221407" y="95749"/>
                  </a:lnTo>
                  <a:lnTo>
                    <a:pt x="214479" y="140100"/>
                  </a:lnTo>
                  <a:lnTo>
                    <a:pt x="216067" y="179351"/>
                  </a:lnTo>
                  <a:lnTo>
                    <a:pt x="221501" y="225372"/>
                  </a:lnTo>
                  <a:lnTo>
                    <a:pt x="229319" y="247538"/>
                  </a:lnTo>
                  <a:lnTo>
                    <a:pt x="232255" y="252487"/>
                  </a:lnTo>
                  <a:lnTo>
                    <a:pt x="276225" y="27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694"/>
            <p:cNvSpPr/>
            <p:nvPr>
              <p:custDataLst>
                <p:tags r:id="rId41"/>
              </p:custDataLst>
            </p:nvPr>
          </p:nvSpPr>
          <p:spPr>
            <a:xfrm>
              <a:off x="8020998" y="809625"/>
              <a:ext cx="72858" cy="125832"/>
            </a:xfrm>
            <a:custGeom>
              <a:avLst/>
              <a:gdLst/>
              <a:ahLst/>
              <a:cxnLst/>
              <a:rect l="0" t="0" r="0" b="0"/>
              <a:pathLst>
                <a:path w="72858" h="125832">
                  <a:moveTo>
                    <a:pt x="56202" y="9525"/>
                  </a:moveTo>
                  <a:lnTo>
                    <a:pt x="56202" y="9525"/>
                  </a:lnTo>
                  <a:lnTo>
                    <a:pt x="56202" y="4469"/>
                  </a:lnTo>
                  <a:lnTo>
                    <a:pt x="55144" y="2979"/>
                  </a:lnTo>
                  <a:lnTo>
                    <a:pt x="53380" y="1986"/>
                  </a:lnTo>
                  <a:lnTo>
                    <a:pt x="42945" y="392"/>
                  </a:lnTo>
                  <a:lnTo>
                    <a:pt x="36905" y="2997"/>
                  </a:lnTo>
                  <a:lnTo>
                    <a:pt x="24403" y="13292"/>
                  </a:lnTo>
                  <a:lnTo>
                    <a:pt x="9856" y="32513"/>
                  </a:lnTo>
                  <a:lnTo>
                    <a:pt x="3854" y="49375"/>
                  </a:lnTo>
                  <a:lnTo>
                    <a:pt x="0" y="81014"/>
                  </a:lnTo>
                  <a:lnTo>
                    <a:pt x="5118" y="97390"/>
                  </a:lnTo>
                  <a:lnTo>
                    <a:pt x="20594" y="123660"/>
                  </a:lnTo>
                  <a:lnTo>
                    <a:pt x="25054" y="125831"/>
                  </a:lnTo>
                  <a:lnTo>
                    <a:pt x="35655" y="125422"/>
                  </a:lnTo>
                  <a:lnTo>
                    <a:pt x="47423" y="118890"/>
                  </a:lnTo>
                  <a:lnTo>
                    <a:pt x="53524" y="114185"/>
                  </a:lnTo>
                  <a:lnTo>
                    <a:pt x="67168" y="92394"/>
                  </a:lnTo>
                  <a:lnTo>
                    <a:pt x="72857" y="65829"/>
                  </a:lnTo>
                  <a:lnTo>
                    <a:pt x="69486" y="37849"/>
                  </a:lnTo>
                  <a:lnTo>
                    <a:pt x="61754" y="24583"/>
                  </a:lnTo>
                  <a:lnTo>
                    <a:pt x="53378" y="15159"/>
                  </a:lnTo>
                  <a:lnTo>
                    <a:pt x="46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695"/>
            <p:cNvSpPr/>
            <p:nvPr>
              <p:custDataLst>
                <p:tags r:id="rId42"/>
              </p:custDataLst>
            </p:nvPr>
          </p:nvSpPr>
          <p:spPr>
            <a:xfrm>
              <a:off x="7867650" y="630059"/>
              <a:ext cx="92854" cy="297720"/>
            </a:xfrm>
            <a:custGeom>
              <a:avLst/>
              <a:gdLst/>
              <a:ahLst/>
              <a:cxnLst/>
              <a:rect l="0" t="0" r="0" b="0"/>
              <a:pathLst>
                <a:path w="92854" h="297720">
                  <a:moveTo>
                    <a:pt x="0" y="46216"/>
                  </a:moveTo>
                  <a:lnTo>
                    <a:pt x="0" y="46216"/>
                  </a:lnTo>
                  <a:lnTo>
                    <a:pt x="5056" y="36103"/>
                  </a:lnTo>
                  <a:lnTo>
                    <a:pt x="9409" y="0"/>
                  </a:lnTo>
                  <a:lnTo>
                    <a:pt x="9515" y="35343"/>
                  </a:lnTo>
                  <a:lnTo>
                    <a:pt x="4465" y="80036"/>
                  </a:lnTo>
                  <a:lnTo>
                    <a:pt x="1323" y="118326"/>
                  </a:lnTo>
                  <a:lnTo>
                    <a:pt x="391" y="164948"/>
                  </a:lnTo>
                  <a:lnTo>
                    <a:pt x="174" y="197764"/>
                  </a:lnTo>
                  <a:lnTo>
                    <a:pt x="52" y="237522"/>
                  </a:lnTo>
                  <a:lnTo>
                    <a:pt x="10" y="280032"/>
                  </a:lnTo>
                  <a:lnTo>
                    <a:pt x="2" y="297719"/>
                  </a:lnTo>
                  <a:lnTo>
                    <a:pt x="2822" y="263101"/>
                  </a:lnTo>
                  <a:lnTo>
                    <a:pt x="10361" y="241712"/>
                  </a:lnTo>
                  <a:lnTo>
                    <a:pt x="31471" y="200204"/>
                  </a:lnTo>
                  <a:lnTo>
                    <a:pt x="41504" y="188739"/>
                  </a:lnTo>
                  <a:lnTo>
                    <a:pt x="49491" y="183643"/>
                  </a:lnTo>
                  <a:lnTo>
                    <a:pt x="54160" y="183342"/>
                  </a:lnTo>
                  <a:lnTo>
                    <a:pt x="64994" y="185830"/>
                  </a:lnTo>
                  <a:lnTo>
                    <a:pt x="69787" y="190092"/>
                  </a:lnTo>
                  <a:lnTo>
                    <a:pt x="81591" y="211260"/>
                  </a:lnTo>
                  <a:lnTo>
                    <a:pt x="92239" y="244035"/>
                  </a:lnTo>
                  <a:lnTo>
                    <a:pt x="92853" y="257961"/>
                  </a:lnTo>
                  <a:lnTo>
                    <a:pt x="85725" y="29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696"/>
            <p:cNvSpPr/>
            <p:nvPr>
              <p:custDataLst>
                <p:tags r:id="rId43"/>
              </p:custDataLst>
            </p:nvPr>
          </p:nvSpPr>
          <p:spPr>
            <a:xfrm>
              <a:off x="7650960" y="734865"/>
              <a:ext cx="107660" cy="211067"/>
            </a:xfrm>
            <a:custGeom>
              <a:avLst/>
              <a:gdLst/>
              <a:ahLst/>
              <a:cxnLst/>
              <a:rect l="0" t="0" r="0" b="0"/>
              <a:pathLst>
                <a:path w="107660" h="211067">
                  <a:moveTo>
                    <a:pt x="83340" y="27135"/>
                  </a:moveTo>
                  <a:lnTo>
                    <a:pt x="83340" y="27135"/>
                  </a:lnTo>
                  <a:lnTo>
                    <a:pt x="64311" y="17620"/>
                  </a:lnTo>
                  <a:lnTo>
                    <a:pt x="64291" y="9410"/>
                  </a:lnTo>
                  <a:lnTo>
                    <a:pt x="59234" y="3421"/>
                  </a:lnTo>
                  <a:lnTo>
                    <a:pt x="53929" y="720"/>
                  </a:lnTo>
                  <a:lnTo>
                    <a:pt x="51033" y="0"/>
                  </a:lnTo>
                  <a:lnTo>
                    <a:pt x="36844" y="4043"/>
                  </a:lnTo>
                  <a:lnTo>
                    <a:pt x="9693" y="17914"/>
                  </a:lnTo>
                  <a:lnTo>
                    <a:pt x="5666" y="20988"/>
                  </a:lnTo>
                  <a:lnTo>
                    <a:pt x="1194" y="30047"/>
                  </a:lnTo>
                  <a:lnTo>
                    <a:pt x="0" y="35426"/>
                  </a:lnTo>
                  <a:lnTo>
                    <a:pt x="1498" y="47048"/>
                  </a:lnTo>
                  <a:lnTo>
                    <a:pt x="11082" y="71755"/>
                  </a:lnTo>
                  <a:lnTo>
                    <a:pt x="25123" y="90686"/>
                  </a:lnTo>
                  <a:lnTo>
                    <a:pt x="65404" y="125214"/>
                  </a:lnTo>
                  <a:lnTo>
                    <a:pt x="102340" y="162778"/>
                  </a:lnTo>
                  <a:lnTo>
                    <a:pt x="107659" y="175968"/>
                  </a:lnTo>
                  <a:lnTo>
                    <a:pt x="106961" y="182449"/>
                  </a:lnTo>
                  <a:lnTo>
                    <a:pt x="100541" y="195294"/>
                  </a:lnTo>
                  <a:lnTo>
                    <a:pt x="85027" y="209369"/>
                  </a:lnTo>
                  <a:lnTo>
                    <a:pt x="79173" y="211066"/>
                  </a:lnTo>
                  <a:lnTo>
                    <a:pt x="67024" y="210130"/>
                  </a:lnTo>
                  <a:lnTo>
                    <a:pt x="48284" y="203652"/>
                  </a:lnTo>
                  <a:lnTo>
                    <a:pt x="35715" y="17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148"/>
          <p:cNvGrpSpPr/>
          <p:nvPr/>
        </p:nvGrpSpPr>
        <p:grpSpPr>
          <a:xfrm>
            <a:off x="6877050" y="619517"/>
            <a:ext cx="438151" cy="409184"/>
            <a:chOff x="6877050" y="619517"/>
            <a:chExt cx="438151" cy="409184"/>
          </a:xfrm>
        </p:grpSpPr>
        <p:sp>
          <p:nvSpPr>
            <p:cNvPr id="537" name="SMARTInkShape-697"/>
            <p:cNvSpPr/>
            <p:nvPr>
              <p:custDataLst>
                <p:tags r:id="rId35"/>
              </p:custDataLst>
            </p:nvPr>
          </p:nvSpPr>
          <p:spPr>
            <a:xfrm>
              <a:off x="7277100" y="9810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27739" y="564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698"/>
            <p:cNvSpPr/>
            <p:nvPr>
              <p:custDataLst>
                <p:tags r:id="rId36"/>
              </p:custDataLst>
            </p:nvPr>
          </p:nvSpPr>
          <p:spPr>
            <a:xfrm>
              <a:off x="7096251" y="841602"/>
              <a:ext cx="56434" cy="108049"/>
            </a:xfrm>
            <a:custGeom>
              <a:avLst/>
              <a:gdLst/>
              <a:ahLst/>
              <a:cxnLst/>
              <a:rect l="0" t="0" r="0" b="0"/>
              <a:pathLst>
                <a:path w="56434" h="108049">
                  <a:moveTo>
                    <a:pt x="18924" y="15648"/>
                  </a:moveTo>
                  <a:lnTo>
                    <a:pt x="18924" y="15648"/>
                  </a:lnTo>
                  <a:lnTo>
                    <a:pt x="18924" y="7447"/>
                  </a:lnTo>
                  <a:lnTo>
                    <a:pt x="17866" y="7006"/>
                  </a:lnTo>
                  <a:lnTo>
                    <a:pt x="13868" y="6515"/>
                  </a:lnTo>
                  <a:lnTo>
                    <a:pt x="12379" y="7443"/>
                  </a:lnTo>
                  <a:lnTo>
                    <a:pt x="11386" y="9120"/>
                  </a:lnTo>
                  <a:lnTo>
                    <a:pt x="10724" y="11296"/>
                  </a:lnTo>
                  <a:lnTo>
                    <a:pt x="4735" y="19415"/>
                  </a:lnTo>
                  <a:lnTo>
                    <a:pt x="1314" y="38636"/>
                  </a:lnTo>
                  <a:lnTo>
                    <a:pt x="0" y="83993"/>
                  </a:lnTo>
                  <a:lnTo>
                    <a:pt x="2752" y="96471"/>
                  </a:lnTo>
                  <a:lnTo>
                    <a:pt x="4967" y="101280"/>
                  </a:lnTo>
                  <a:lnTo>
                    <a:pt x="7503" y="104486"/>
                  </a:lnTo>
                  <a:lnTo>
                    <a:pt x="13142" y="108048"/>
                  </a:lnTo>
                  <a:lnTo>
                    <a:pt x="21999" y="106809"/>
                  </a:lnTo>
                  <a:lnTo>
                    <a:pt x="27324" y="104997"/>
                  </a:lnTo>
                  <a:lnTo>
                    <a:pt x="36063" y="97339"/>
                  </a:lnTo>
                  <a:lnTo>
                    <a:pt x="46933" y="78306"/>
                  </a:lnTo>
                  <a:lnTo>
                    <a:pt x="54034" y="52558"/>
                  </a:lnTo>
                  <a:lnTo>
                    <a:pt x="56433" y="25526"/>
                  </a:lnTo>
                  <a:lnTo>
                    <a:pt x="51793" y="8462"/>
                  </a:lnTo>
                  <a:lnTo>
                    <a:pt x="49304" y="4507"/>
                  </a:lnTo>
                  <a:lnTo>
                    <a:pt x="43715" y="113"/>
                  </a:lnTo>
                  <a:lnTo>
                    <a:pt x="41801" y="0"/>
                  </a:lnTo>
                  <a:lnTo>
                    <a:pt x="37974" y="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99"/>
            <p:cNvSpPr/>
            <p:nvPr>
              <p:custDataLst>
                <p:tags r:id="rId37"/>
              </p:custDataLst>
            </p:nvPr>
          </p:nvSpPr>
          <p:spPr>
            <a:xfrm>
              <a:off x="6877050" y="641803"/>
              <a:ext cx="161341" cy="282123"/>
            </a:xfrm>
            <a:custGeom>
              <a:avLst/>
              <a:gdLst/>
              <a:ahLst/>
              <a:cxnLst/>
              <a:rect l="0" t="0" r="0" b="0"/>
              <a:pathLst>
                <a:path w="161341" h="282123">
                  <a:moveTo>
                    <a:pt x="0" y="167822"/>
                  </a:moveTo>
                  <a:lnTo>
                    <a:pt x="0" y="167822"/>
                  </a:lnTo>
                  <a:lnTo>
                    <a:pt x="23850" y="166764"/>
                  </a:lnTo>
                  <a:lnTo>
                    <a:pt x="35648" y="162766"/>
                  </a:lnTo>
                  <a:lnTo>
                    <a:pt x="66770" y="138163"/>
                  </a:lnTo>
                  <a:lnTo>
                    <a:pt x="104784" y="98229"/>
                  </a:lnTo>
                  <a:lnTo>
                    <a:pt x="118183" y="77352"/>
                  </a:lnTo>
                  <a:lnTo>
                    <a:pt x="141230" y="36041"/>
                  </a:lnTo>
                  <a:lnTo>
                    <a:pt x="159948" y="227"/>
                  </a:lnTo>
                  <a:lnTo>
                    <a:pt x="160606" y="0"/>
                  </a:lnTo>
                  <a:lnTo>
                    <a:pt x="161046" y="908"/>
                  </a:lnTo>
                  <a:lnTo>
                    <a:pt x="161340" y="2571"/>
                  </a:lnTo>
                  <a:lnTo>
                    <a:pt x="152190" y="42409"/>
                  </a:lnTo>
                  <a:lnTo>
                    <a:pt x="142206" y="87114"/>
                  </a:lnTo>
                  <a:lnTo>
                    <a:pt x="135974" y="125564"/>
                  </a:lnTo>
                  <a:lnTo>
                    <a:pt x="133868" y="172057"/>
                  </a:lnTo>
                  <a:lnTo>
                    <a:pt x="126906" y="218832"/>
                  </a:lnTo>
                  <a:lnTo>
                    <a:pt x="124096" y="262367"/>
                  </a:lnTo>
                  <a:lnTo>
                    <a:pt x="123825" y="282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700"/>
            <p:cNvSpPr/>
            <p:nvPr>
              <p:custDataLst>
                <p:tags r:id="rId38"/>
              </p:custDataLst>
            </p:nvPr>
          </p:nvSpPr>
          <p:spPr>
            <a:xfrm>
              <a:off x="6877050" y="619517"/>
              <a:ext cx="18877" cy="332984"/>
            </a:xfrm>
            <a:custGeom>
              <a:avLst/>
              <a:gdLst/>
              <a:ahLst/>
              <a:cxnLst/>
              <a:rect l="0" t="0" r="0" b="0"/>
              <a:pathLst>
                <a:path w="18877" h="332984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9525" y="41327"/>
                  </a:lnTo>
                  <a:lnTo>
                    <a:pt x="14581" y="84171"/>
                  </a:lnTo>
                  <a:lnTo>
                    <a:pt x="17725" y="120266"/>
                  </a:lnTo>
                  <a:lnTo>
                    <a:pt x="18657" y="166239"/>
                  </a:lnTo>
                  <a:lnTo>
                    <a:pt x="18876" y="198902"/>
                  </a:lnTo>
                  <a:lnTo>
                    <a:pt x="17914" y="231058"/>
                  </a:lnTo>
                  <a:lnTo>
                    <a:pt x="12481" y="274678"/>
                  </a:lnTo>
                  <a:lnTo>
                    <a:pt x="7287" y="303866"/>
                  </a:lnTo>
                  <a:lnTo>
                    <a:pt x="0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149"/>
          <p:cNvGrpSpPr/>
          <p:nvPr/>
        </p:nvGrpSpPr>
        <p:grpSpPr>
          <a:xfrm>
            <a:off x="4962525" y="528736"/>
            <a:ext cx="1419226" cy="541150"/>
            <a:chOff x="4962525" y="528736"/>
            <a:chExt cx="1419226" cy="541150"/>
          </a:xfrm>
        </p:grpSpPr>
        <p:sp>
          <p:nvSpPr>
            <p:cNvPr id="542" name="SMARTInkShape-701"/>
            <p:cNvSpPr/>
            <p:nvPr>
              <p:custDataLst>
                <p:tags r:id="rId23"/>
              </p:custDataLst>
            </p:nvPr>
          </p:nvSpPr>
          <p:spPr>
            <a:xfrm>
              <a:off x="6343650" y="8667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33044" y="1011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702"/>
            <p:cNvSpPr/>
            <p:nvPr>
              <p:custDataLst>
                <p:tags r:id="rId24"/>
              </p:custDataLst>
            </p:nvPr>
          </p:nvSpPr>
          <p:spPr>
            <a:xfrm>
              <a:off x="6261244" y="658044"/>
              <a:ext cx="63357" cy="169917"/>
            </a:xfrm>
            <a:custGeom>
              <a:avLst/>
              <a:gdLst/>
              <a:ahLst/>
              <a:cxnLst/>
              <a:rect l="0" t="0" r="0" b="0"/>
              <a:pathLst>
                <a:path w="63357" h="169917">
                  <a:moveTo>
                    <a:pt x="63356" y="27756"/>
                  </a:moveTo>
                  <a:lnTo>
                    <a:pt x="63356" y="27756"/>
                  </a:lnTo>
                  <a:lnTo>
                    <a:pt x="63356" y="19555"/>
                  </a:lnTo>
                  <a:lnTo>
                    <a:pt x="58300" y="8510"/>
                  </a:lnTo>
                  <a:lnTo>
                    <a:pt x="55752" y="5401"/>
                  </a:lnTo>
                  <a:lnTo>
                    <a:pt x="50099" y="1945"/>
                  </a:lnTo>
                  <a:lnTo>
                    <a:pt x="35910" y="0"/>
                  </a:lnTo>
                  <a:lnTo>
                    <a:pt x="27169" y="2367"/>
                  </a:lnTo>
                  <a:lnTo>
                    <a:pt x="23355" y="4480"/>
                  </a:lnTo>
                  <a:lnTo>
                    <a:pt x="7877" y="22623"/>
                  </a:lnTo>
                  <a:lnTo>
                    <a:pt x="0" y="37994"/>
                  </a:lnTo>
                  <a:lnTo>
                    <a:pt x="2721" y="59365"/>
                  </a:lnTo>
                  <a:lnTo>
                    <a:pt x="19158" y="97345"/>
                  </a:lnTo>
                  <a:lnTo>
                    <a:pt x="28190" y="109132"/>
                  </a:lnTo>
                  <a:lnTo>
                    <a:pt x="42353" y="124540"/>
                  </a:lnTo>
                  <a:lnTo>
                    <a:pt x="48729" y="136388"/>
                  </a:lnTo>
                  <a:lnTo>
                    <a:pt x="51563" y="148709"/>
                  </a:lnTo>
                  <a:lnTo>
                    <a:pt x="50001" y="158418"/>
                  </a:lnTo>
                  <a:lnTo>
                    <a:pt x="48102" y="162489"/>
                  </a:lnTo>
                  <a:lnTo>
                    <a:pt x="45779" y="165203"/>
                  </a:lnTo>
                  <a:lnTo>
                    <a:pt x="40373" y="168219"/>
                  </a:lnTo>
                  <a:lnTo>
                    <a:pt x="31381" y="169916"/>
                  </a:lnTo>
                  <a:lnTo>
                    <a:pt x="15731" y="16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703"/>
            <p:cNvSpPr/>
            <p:nvPr>
              <p:custDataLst>
                <p:tags r:id="rId25"/>
              </p:custDataLst>
            </p:nvPr>
          </p:nvSpPr>
          <p:spPr>
            <a:xfrm>
              <a:off x="6191250" y="609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704"/>
            <p:cNvSpPr/>
            <p:nvPr>
              <p:custDataLst>
                <p:tags r:id="rId26"/>
              </p:custDataLst>
            </p:nvPr>
          </p:nvSpPr>
          <p:spPr>
            <a:xfrm>
              <a:off x="6162675" y="704850"/>
              <a:ext cx="17727" cy="85726"/>
            </a:xfrm>
            <a:custGeom>
              <a:avLst/>
              <a:gdLst/>
              <a:ahLst/>
              <a:cxnLst/>
              <a:rect l="0" t="0" r="0" b="0"/>
              <a:pathLst>
                <a:path w="17727" h="857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0061" y="49344"/>
                  </a:lnTo>
                  <a:lnTo>
                    <a:pt x="8705" y="6108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705"/>
            <p:cNvSpPr/>
            <p:nvPr>
              <p:custDataLst>
                <p:tags r:id="rId27"/>
              </p:custDataLst>
            </p:nvPr>
          </p:nvSpPr>
          <p:spPr>
            <a:xfrm>
              <a:off x="6048375" y="671670"/>
              <a:ext cx="57151" cy="157006"/>
            </a:xfrm>
            <a:custGeom>
              <a:avLst/>
              <a:gdLst/>
              <a:ahLst/>
              <a:cxnLst/>
              <a:rect l="0" t="0" r="0" b="0"/>
              <a:pathLst>
                <a:path w="57151" h="157006">
                  <a:moveTo>
                    <a:pt x="57150" y="14130"/>
                  </a:moveTo>
                  <a:lnTo>
                    <a:pt x="57150" y="14130"/>
                  </a:lnTo>
                  <a:lnTo>
                    <a:pt x="52094" y="9073"/>
                  </a:lnTo>
                  <a:lnTo>
                    <a:pt x="49611" y="3769"/>
                  </a:lnTo>
                  <a:lnTo>
                    <a:pt x="48949" y="873"/>
                  </a:lnTo>
                  <a:lnTo>
                    <a:pt x="47449" y="0"/>
                  </a:lnTo>
                  <a:lnTo>
                    <a:pt x="45391" y="477"/>
                  </a:lnTo>
                  <a:lnTo>
                    <a:pt x="40282" y="2770"/>
                  </a:lnTo>
                  <a:lnTo>
                    <a:pt x="34484" y="3790"/>
                  </a:lnTo>
                  <a:lnTo>
                    <a:pt x="28379" y="9887"/>
                  </a:lnTo>
                  <a:lnTo>
                    <a:pt x="20892" y="20935"/>
                  </a:lnTo>
                  <a:lnTo>
                    <a:pt x="22691" y="28091"/>
                  </a:lnTo>
                  <a:lnTo>
                    <a:pt x="38421" y="69683"/>
                  </a:lnTo>
                  <a:lnTo>
                    <a:pt x="50863" y="101421"/>
                  </a:lnTo>
                  <a:lnTo>
                    <a:pt x="51534" y="113957"/>
                  </a:lnTo>
                  <a:lnTo>
                    <a:pt x="43341" y="135684"/>
                  </a:lnTo>
                  <a:lnTo>
                    <a:pt x="29539" y="154098"/>
                  </a:lnTo>
                  <a:lnTo>
                    <a:pt x="0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706"/>
            <p:cNvSpPr/>
            <p:nvPr>
              <p:custDataLst>
                <p:tags r:id="rId28"/>
              </p:custDataLst>
            </p:nvPr>
          </p:nvSpPr>
          <p:spPr>
            <a:xfrm>
              <a:off x="5894861" y="709233"/>
              <a:ext cx="74098" cy="100393"/>
            </a:xfrm>
            <a:custGeom>
              <a:avLst/>
              <a:gdLst/>
              <a:ahLst/>
              <a:cxnLst/>
              <a:rect l="0" t="0" r="0" b="0"/>
              <a:pathLst>
                <a:path w="74098" h="100393">
                  <a:moveTo>
                    <a:pt x="1114" y="43242"/>
                  </a:moveTo>
                  <a:lnTo>
                    <a:pt x="1114" y="43242"/>
                  </a:lnTo>
                  <a:lnTo>
                    <a:pt x="1114" y="38186"/>
                  </a:lnTo>
                  <a:lnTo>
                    <a:pt x="2172" y="36696"/>
                  </a:lnTo>
                  <a:lnTo>
                    <a:pt x="3936" y="35703"/>
                  </a:lnTo>
                  <a:lnTo>
                    <a:pt x="44713" y="24039"/>
                  </a:lnTo>
                  <a:lnTo>
                    <a:pt x="74076" y="6894"/>
                  </a:lnTo>
                  <a:lnTo>
                    <a:pt x="74097" y="5251"/>
                  </a:lnTo>
                  <a:lnTo>
                    <a:pt x="71297" y="605"/>
                  </a:lnTo>
                  <a:lnTo>
                    <a:pt x="69071" y="0"/>
                  </a:lnTo>
                  <a:lnTo>
                    <a:pt x="66526" y="656"/>
                  </a:lnTo>
                  <a:lnTo>
                    <a:pt x="32233" y="23193"/>
                  </a:lnTo>
                  <a:lnTo>
                    <a:pt x="2910" y="64365"/>
                  </a:lnTo>
                  <a:lnTo>
                    <a:pt x="194" y="72140"/>
                  </a:lnTo>
                  <a:lnTo>
                    <a:pt x="0" y="86425"/>
                  </a:lnTo>
                  <a:lnTo>
                    <a:pt x="1430" y="91080"/>
                  </a:lnTo>
                  <a:lnTo>
                    <a:pt x="3441" y="94184"/>
                  </a:lnTo>
                  <a:lnTo>
                    <a:pt x="5840" y="96253"/>
                  </a:lnTo>
                  <a:lnTo>
                    <a:pt x="48739" y="100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707"/>
            <p:cNvSpPr/>
            <p:nvPr>
              <p:custDataLst>
                <p:tags r:id="rId29"/>
              </p:custDataLst>
            </p:nvPr>
          </p:nvSpPr>
          <p:spPr>
            <a:xfrm>
              <a:off x="5630992" y="535408"/>
              <a:ext cx="207834" cy="266261"/>
            </a:xfrm>
            <a:custGeom>
              <a:avLst/>
              <a:gdLst/>
              <a:ahLst/>
              <a:cxnLst/>
              <a:rect l="0" t="0" r="0" b="0"/>
              <a:pathLst>
                <a:path w="207834" h="266261">
                  <a:moveTo>
                    <a:pt x="17333" y="150392"/>
                  </a:moveTo>
                  <a:lnTo>
                    <a:pt x="17333" y="150392"/>
                  </a:lnTo>
                  <a:lnTo>
                    <a:pt x="12277" y="145335"/>
                  </a:lnTo>
                  <a:lnTo>
                    <a:pt x="6972" y="142853"/>
                  </a:lnTo>
                  <a:lnTo>
                    <a:pt x="4076" y="142191"/>
                  </a:lnTo>
                  <a:lnTo>
                    <a:pt x="2145" y="140691"/>
                  </a:lnTo>
                  <a:lnTo>
                    <a:pt x="0" y="136203"/>
                  </a:lnTo>
                  <a:lnTo>
                    <a:pt x="1544" y="133524"/>
                  </a:lnTo>
                  <a:lnTo>
                    <a:pt x="19232" y="121621"/>
                  </a:lnTo>
                  <a:lnTo>
                    <a:pt x="34053" y="115380"/>
                  </a:lnTo>
                  <a:lnTo>
                    <a:pt x="78216" y="99928"/>
                  </a:lnTo>
                  <a:lnTo>
                    <a:pt x="123063" y="71408"/>
                  </a:lnTo>
                  <a:lnTo>
                    <a:pt x="149578" y="51848"/>
                  </a:lnTo>
                  <a:lnTo>
                    <a:pt x="174664" y="19207"/>
                  </a:lnTo>
                  <a:lnTo>
                    <a:pt x="178274" y="11654"/>
                  </a:lnTo>
                  <a:lnTo>
                    <a:pt x="187190" y="0"/>
                  </a:lnTo>
                  <a:lnTo>
                    <a:pt x="187721" y="389"/>
                  </a:lnTo>
                  <a:lnTo>
                    <a:pt x="188311" y="3643"/>
                  </a:lnTo>
                  <a:lnTo>
                    <a:pt x="175537" y="48452"/>
                  </a:lnTo>
                  <a:lnTo>
                    <a:pt x="158180" y="86864"/>
                  </a:lnTo>
                  <a:lnTo>
                    <a:pt x="142791" y="123337"/>
                  </a:lnTo>
                  <a:lnTo>
                    <a:pt x="129883" y="167658"/>
                  </a:lnTo>
                  <a:lnTo>
                    <a:pt x="116039" y="208287"/>
                  </a:lnTo>
                  <a:lnTo>
                    <a:pt x="99920" y="250209"/>
                  </a:lnTo>
                  <a:lnTo>
                    <a:pt x="95426" y="265457"/>
                  </a:lnTo>
                  <a:lnTo>
                    <a:pt x="96911" y="266260"/>
                  </a:lnTo>
                  <a:lnTo>
                    <a:pt x="104207" y="261509"/>
                  </a:lnTo>
                  <a:lnTo>
                    <a:pt x="124664" y="217380"/>
                  </a:lnTo>
                  <a:lnTo>
                    <a:pt x="152893" y="175022"/>
                  </a:lnTo>
                  <a:lnTo>
                    <a:pt x="163307" y="161339"/>
                  </a:lnTo>
                  <a:lnTo>
                    <a:pt x="171463" y="155257"/>
                  </a:lnTo>
                  <a:lnTo>
                    <a:pt x="175120" y="154694"/>
                  </a:lnTo>
                  <a:lnTo>
                    <a:pt x="178616" y="155377"/>
                  </a:lnTo>
                  <a:lnTo>
                    <a:pt x="182005" y="156890"/>
                  </a:lnTo>
                  <a:lnTo>
                    <a:pt x="188593" y="167038"/>
                  </a:lnTo>
                  <a:lnTo>
                    <a:pt x="193990" y="182132"/>
                  </a:lnTo>
                  <a:lnTo>
                    <a:pt x="200278" y="212048"/>
                  </a:lnTo>
                  <a:lnTo>
                    <a:pt x="204475" y="223303"/>
                  </a:lnTo>
                  <a:lnTo>
                    <a:pt x="207833" y="25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708"/>
            <p:cNvSpPr/>
            <p:nvPr>
              <p:custDataLst>
                <p:tags r:id="rId30"/>
              </p:custDataLst>
            </p:nvPr>
          </p:nvSpPr>
          <p:spPr>
            <a:xfrm>
              <a:off x="5662907" y="528736"/>
              <a:ext cx="71144" cy="317859"/>
            </a:xfrm>
            <a:custGeom>
              <a:avLst/>
              <a:gdLst/>
              <a:ahLst/>
              <a:cxnLst/>
              <a:rect l="0" t="0" r="0" b="0"/>
              <a:pathLst>
                <a:path w="71144" h="317859">
                  <a:moveTo>
                    <a:pt x="71143" y="14189"/>
                  </a:moveTo>
                  <a:lnTo>
                    <a:pt x="71143" y="14189"/>
                  </a:lnTo>
                  <a:lnTo>
                    <a:pt x="71143" y="0"/>
                  </a:lnTo>
                  <a:lnTo>
                    <a:pt x="68321" y="5766"/>
                  </a:lnTo>
                  <a:lnTo>
                    <a:pt x="55955" y="38676"/>
                  </a:lnTo>
                  <a:lnTo>
                    <a:pt x="50034" y="79743"/>
                  </a:lnTo>
                  <a:lnTo>
                    <a:pt x="39136" y="114751"/>
                  </a:lnTo>
                  <a:lnTo>
                    <a:pt x="25324" y="161460"/>
                  </a:lnTo>
                  <a:lnTo>
                    <a:pt x="17971" y="195001"/>
                  </a:lnTo>
                  <a:lnTo>
                    <a:pt x="8939" y="235568"/>
                  </a:lnTo>
                  <a:lnTo>
                    <a:pt x="0" y="281402"/>
                  </a:lnTo>
                  <a:lnTo>
                    <a:pt x="1499" y="309616"/>
                  </a:lnTo>
                  <a:lnTo>
                    <a:pt x="3547" y="314857"/>
                  </a:lnTo>
                  <a:lnTo>
                    <a:pt x="5970" y="317293"/>
                  </a:lnTo>
                  <a:lnTo>
                    <a:pt x="8644" y="317858"/>
                  </a:lnTo>
                  <a:lnTo>
                    <a:pt x="17260" y="312842"/>
                  </a:lnTo>
                  <a:lnTo>
                    <a:pt x="22522" y="308541"/>
                  </a:lnTo>
                  <a:lnTo>
                    <a:pt x="33043" y="28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709"/>
            <p:cNvSpPr/>
            <p:nvPr>
              <p:custDataLst>
                <p:tags r:id="rId31"/>
              </p:custDataLst>
            </p:nvPr>
          </p:nvSpPr>
          <p:spPr>
            <a:xfrm>
              <a:off x="5506317" y="714375"/>
              <a:ext cx="75148" cy="129426"/>
            </a:xfrm>
            <a:custGeom>
              <a:avLst/>
              <a:gdLst/>
              <a:ahLst/>
              <a:cxnLst/>
              <a:rect l="0" t="0" r="0" b="0"/>
              <a:pathLst>
                <a:path w="75148" h="129426">
                  <a:moveTo>
                    <a:pt x="56283" y="19050"/>
                  </a:moveTo>
                  <a:lnTo>
                    <a:pt x="56283" y="19050"/>
                  </a:lnTo>
                  <a:lnTo>
                    <a:pt x="56283" y="10849"/>
                  </a:lnTo>
                  <a:lnTo>
                    <a:pt x="55225" y="10408"/>
                  </a:lnTo>
                  <a:lnTo>
                    <a:pt x="43026" y="9641"/>
                  </a:lnTo>
                  <a:lnTo>
                    <a:pt x="21341" y="25937"/>
                  </a:lnTo>
                  <a:lnTo>
                    <a:pt x="5714" y="57413"/>
                  </a:lnTo>
                  <a:lnTo>
                    <a:pt x="0" y="99753"/>
                  </a:lnTo>
                  <a:lnTo>
                    <a:pt x="5162" y="113479"/>
                  </a:lnTo>
                  <a:lnTo>
                    <a:pt x="13453" y="124519"/>
                  </a:lnTo>
                  <a:lnTo>
                    <a:pt x="20668" y="129425"/>
                  </a:lnTo>
                  <a:lnTo>
                    <a:pt x="26190" y="128617"/>
                  </a:lnTo>
                  <a:lnTo>
                    <a:pt x="40791" y="122074"/>
                  </a:lnTo>
                  <a:lnTo>
                    <a:pt x="52220" y="112111"/>
                  </a:lnTo>
                  <a:lnTo>
                    <a:pt x="60827" y="99569"/>
                  </a:lnTo>
                  <a:lnTo>
                    <a:pt x="72154" y="71291"/>
                  </a:lnTo>
                  <a:lnTo>
                    <a:pt x="75054" y="30130"/>
                  </a:lnTo>
                  <a:lnTo>
                    <a:pt x="75147" y="23262"/>
                  </a:lnTo>
                  <a:lnTo>
                    <a:pt x="73092" y="17624"/>
                  </a:lnTo>
                  <a:lnTo>
                    <a:pt x="63261" y="5692"/>
                  </a:lnTo>
                  <a:lnTo>
                    <a:pt x="65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710"/>
            <p:cNvSpPr/>
            <p:nvPr>
              <p:custDataLst>
                <p:tags r:id="rId32"/>
              </p:custDataLst>
            </p:nvPr>
          </p:nvSpPr>
          <p:spPr>
            <a:xfrm>
              <a:off x="5143500" y="723900"/>
              <a:ext cx="103440" cy="345986"/>
            </a:xfrm>
            <a:custGeom>
              <a:avLst/>
              <a:gdLst/>
              <a:ahLst/>
              <a:cxnLst/>
              <a:rect l="0" t="0" r="0" b="0"/>
              <a:pathLst>
                <a:path w="103440" h="345986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5056" y="68654"/>
                  </a:lnTo>
                  <a:lnTo>
                    <a:pt x="13183" y="80960"/>
                  </a:lnTo>
                  <a:lnTo>
                    <a:pt x="22794" y="88899"/>
                  </a:lnTo>
                  <a:lnTo>
                    <a:pt x="30592" y="92427"/>
                  </a:lnTo>
                  <a:lnTo>
                    <a:pt x="40407" y="91173"/>
                  </a:lnTo>
                  <a:lnTo>
                    <a:pt x="51825" y="86030"/>
                  </a:lnTo>
                  <a:lnTo>
                    <a:pt x="63957" y="76688"/>
                  </a:lnTo>
                  <a:lnTo>
                    <a:pt x="77628" y="54472"/>
                  </a:lnTo>
                  <a:lnTo>
                    <a:pt x="90070" y="18079"/>
                  </a:lnTo>
                  <a:lnTo>
                    <a:pt x="91797" y="16286"/>
                  </a:lnTo>
                  <a:lnTo>
                    <a:pt x="92948" y="16149"/>
                  </a:lnTo>
                  <a:lnTo>
                    <a:pt x="93716" y="17116"/>
                  </a:lnTo>
                  <a:lnTo>
                    <a:pt x="94795" y="23533"/>
                  </a:lnTo>
                  <a:lnTo>
                    <a:pt x="100267" y="69817"/>
                  </a:lnTo>
                  <a:lnTo>
                    <a:pt x="103439" y="107940"/>
                  </a:lnTo>
                  <a:lnTo>
                    <a:pt x="97965" y="150085"/>
                  </a:lnTo>
                  <a:lnTo>
                    <a:pt x="95786" y="188357"/>
                  </a:lnTo>
                  <a:lnTo>
                    <a:pt x="95321" y="234080"/>
                  </a:lnTo>
                  <a:lnTo>
                    <a:pt x="95264" y="277935"/>
                  </a:lnTo>
                  <a:lnTo>
                    <a:pt x="95251" y="324314"/>
                  </a:lnTo>
                  <a:lnTo>
                    <a:pt x="95250" y="330509"/>
                  </a:lnTo>
                  <a:lnTo>
                    <a:pt x="93134" y="335698"/>
                  </a:lnTo>
                  <a:lnTo>
                    <a:pt x="85137" y="344285"/>
                  </a:lnTo>
                  <a:lnTo>
                    <a:pt x="81099" y="345940"/>
                  </a:lnTo>
                  <a:lnTo>
                    <a:pt x="77350" y="345985"/>
                  </a:lnTo>
                  <a:lnTo>
                    <a:pt x="73791" y="344957"/>
                  </a:lnTo>
                  <a:lnTo>
                    <a:pt x="58671" y="333397"/>
                  </a:lnTo>
                  <a:lnTo>
                    <a:pt x="45841" y="311509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711"/>
            <p:cNvSpPr/>
            <p:nvPr>
              <p:custDataLst>
                <p:tags r:id="rId33"/>
              </p:custDataLst>
            </p:nvPr>
          </p:nvSpPr>
          <p:spPr>
            <a:xfrm>
              <a:off x="5338588" y="685874"/>
              <a:ext cx="98188" cy="325314"/>
            </a:xfrm>
            <a:custGeom>
              <a:avLst/>
              <a:gdLst/>
              <a:ahLst/>
              <a:cxnLst/>
              <a:rect l="0" t="0" r="0" b="0"/>
              <a:pathLst>
                <a:path w="98188" h="325314">
                  <a:moveTo>
                    <a:pt x="23987" y="95176"/>
                  </a:moveTo>
                  <a:lnTo>
                    <a:pt x="23987" y="95176"/>
                  </a:lnTo>
                  <a:lnTo>
                    <a:pt x="23987" y="136332"/>
                  </a:lnTo>
                  <a:lnTo>
                    <a:pt x="21165" y="176487"/>
                  </a:lnTo>
                  <a:lnTo>
                    <a:pt x="15786" y="215542"/>
                  </a:lnTo>
                  <a:lnTo>
                    <a:pt x="11814" y="253915"/>
                  </a:lnTo>
                  <a:lnTo>
                    <a:pt x="6295" y="299628"/>
                  </a:lnTo>
                  <a:lnTo>
                    <a:pt x="5340" y="321677"/>
                  </a:lnTo>
                  <a:lnTo>
                    <a:pt x="4148" y="324494"/>
                  </a:lnTo>
                  <a:lnTo>
                    <a:pt x="2294" y="325313"/>
                  </a:lnTo>
                  <a:lnTo>
                    <a:pt x="0" y="324800"/>
                  </a:lnTo>
                  <a:lnTo>
                    <a:pt x="273" y="312942"/>
                  </a:lnTo>
                  <a:lnTo>
                    <a:pt x="4016" y="270836"/>
                  </a:lnTo>
                  <a:lnTo>
                    <a:pt x="4664" y="224129"/>
                  </a:lnTo>
                  <a:lnTo>
                    <a:pt x="9913" y="185243"/>
                  </a:lnTo>
                  <a:lnTo>
                    <a:pt x="20109" y="140484"/>
                  </a:lnTo>
                  <a:lnTo>
                    <a:pt x="24954" y="93784"/>
                  </a:lnTo>
                  <a:lnTo>
                    <a:pt x="37797" y="53253"/>
                  </a:lnTo>
                  <a:lnTo>
                    <a:pt x="55465" y="5733"/>
                  </a:lnTo>
                  <a:lnTo>
                    <a:pt x="59789" y="1681"/>
                  </a:lnTo>
                  <a:lnTo>
                    <a:pt x="64789" y="38"/>
                  </a:lnTo>
                  <a:lnTo>
                    <a:pt x="70237" y="0"/>
                  </a:lnTo>
                  <a:lnTo>
                    <a:pt x="74928" y="3151"/>
                  </a:lnTo>
                  <a:lnTo>
                    <a:pt x="82964" y="15118"/>
                  </a:lnTo>
                  <a:lnTo>
                    <a:pt x="95687" y="47612"/>
                  </a:lnTo>
                  <a:lnTo>
                    <a:pt x="98187" y="62042"/>
                  </a:lnTo>
                  <a:lnTo>
                    <a:pt x="91811" y="104549"/>
                  </a:lnTo>
                  <a:lnTo>
                    <a:pt x="80890" y="126528"/>
                  </a:lnTo>
                  <a:lnTo>
                    <a:pt x="64248" y="143036"/>
                  </a:lnTo>
                  <a:lnTo>
                    <a:pt x="54934" y="148197"/>
                  </a:lnTo>
                  <a:lnTo>
                    <a:pt x="33512" y="15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712"/>
            <p:cNvSpPr/>
            <p:nvPr>
              <p:custDataLst>
                <p:tags r:id="rId34"/>
              </p:custDataLst>
            </p:nvPr>
          </p:nvSpPr>
          <p:spPr>
            <a:xfrm>
              <a:off x="4962525" y="561975"/>
              <a:ext cx="123826" cy="320030"/>
            </a:xfrm>
            <a:custGeom>
              <a:avLst/>
              <a:gdLst/>
              <a:ahLst/>
              <a:cxnLst/>
              <a:rect l="0" t="0" r="0" b="0"/>
              <a:pathLst>
                <a:path w="123826" h="32003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5810" y="41156"/>
                  </a:lnTo>
                  <a:lnTo>
                    <a:pt x="18410" y="81311"/>
                  </a:lnTo>
                  <a:lnTo>
                    <a:pt x="18924" y="125423"/>
                  </a:lnTo>
                  <a:lnTo>
                    <a:pt x="19024" y="172001"/>
                  </a:lnTo>
                  <a:lnTo>
                    <a:pt x="19042" y="213711"/>
                  </a:lnTo>
                  <a:lnTo>
                    <a:pt x="19049" y="257801"/>
                  </a:lnTo>
                  <a:lnTo>
                    <a:pt x="19050" y="302869"/>
                  </a:lnTo>
                  <a:lnTo>
                    <a:pt x="19050" y="319705"/>
                  </a:lnTo>
                  <a:lnTo>
                    <a:pt x="17992" y="320029"/>
                  </a:lnTo>
                  <a:lnTo>
                    <a:pt x="13994" y="317565"/>
                  </a:lnTo>
                  <a:lnTo>
                    <a:pt x="13562" y="313310"/>
                  </a:lnTo>
                  <a:lnTo>
                    <a:pt x="18118" y="269781"/>
                  </a:lnTo>
                  <a:lnTo>
                    <a:pt x="26471" y="229209"/>
                  </a:lnTo>
                  <a:lnTo>
                    <a:pt x="38312" y="196265"/>
                  </a:lnTo>
                  <a:lnTo>
                    <a:pt x="50842" y="178939"/>
                  </a:lnTo>
                  <a:lnTo>
                    <a:pt x="59991" y="174778"/>
                  </a:lnTo>
                  <a:lnTo>
                    <a:pt x="65393" y="173669"/>
                  </a:lnTo>
                  <a:lnTo>
                    <a:pt x="70053" y="173988"/>
                  </a:lnTo>
                  <a:lnTo>
                    <a:pt x="78055" y="177164"/>
                  </a:lnTo>
                  <a:lnTo>
                    <a:pt x="93565" y="189959"/>
                  </a:lnTo>
                  <a:lnTo>
                    <a:pt x="99794" y="198373"/>
                  </a:lnTo>
                  <a:lnTo>
                    <a:pt x="114699" y="244369"/>
                  </a:lnTo>
                  <a:lnTo>
                    <a:pt x="1238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150"/>
          <p:cNvGrpSpPr/>
          <p:nvPr/>
        </p:nvGrpSpPr>
        <p:grpSpPr>
          <a:xfrm>
            <a:off x="4000500" y="576236"/>
            <a:ext cx="523876" cy="283689"/>
            <a:chOff x="4000500" y="576236"/>
            <a:chExt cx="523876" cy="283689"/>
          </a:xfrm>
        </p:grpSpPr>
        <p:sp>
          <p:nvSpPr>
            <p:cNvPr id="555" name="SMARTInkShape-713"/>
            <p:cNvSpPr/>
            <p:nvPr>
              <p:custDataLst>
                <p:tags r:id="rId21"/>
              </p:custDataLst>
            </p:nvPr>
          </p:nvSpPr>
          <p:spPr>
            <a:xfrm>
              <a:off x="4182799" y="576236"/>
              <a:ext cx="341577" cy="283689"/>
            </a:xfrm>
            <a:custGeom>
              <a:avLst/>
              <a:gdLst/>
              <a:ahLst/>
              <a:cxnLst/>
              <a:rect l="0" t="0" r="0" b="0"/>
              <a:pathLst>
                <a:path w="341577" h="283689">
                  <a:moveTo>
                    <a:pt x="8201" y="166714"/>
                  </a:moveTo>
                  <a:lnTo>
                    <a:pt x="8201" y="166714"/>
                  </a:lnTo>
                  <a:lnTo>
                    <a:pt x="8201" y="157581"/>
                  </a:lnTo>
                  <a:lnTo>
                    <a:pt x="5379" y="176069"/>
                  </a:lnTo>
                  <a:lnTo>
                    <a:pt x="0" y="209249"/>
                  </a:lnTo>
                  <a:lnTo>
                    <a:pt x="5483" y="249278"/>
                  </a:lnTo>
                  <a:lnTo>
                    <a:pt x="8454" y="271728"/>
                  </a:lnTo>
                  <a:lnTo>
                    <a:pt x="12900" y="281473"/>
                  </a:lnTo>
                  <a:lnTo>
                    <a:pt x="15566" y="283437"/>
                  </a:lnTo>
                  <a:lnTo>
                    <a:pt x="18403" y="283688"/>
                  </a:lnTo>
                  <a:lnTo>
                    <a:pt x="21352" y="282796"/>
                  </a:lnTo>
                  <a:lnTo>
                    <a:pt x="27451" y="276162"/>
                  </a:lnTo>
                  <a:lnTo>
                    <a:pt x="53858" y="236844"/>
                  </a:lnTo>
                  <a:lnTo>
                    <a:pt x="71881" y="194443"/>
                  </a:lnTo>
                  <a:lnTo>
                    <a:pt x="74284" y="179835"/>
                  </a:lnTo>
                  <a:lnTo>
                    <a:pt x="75540" y="179694"/>
                  </a:lnTo>
                  <a:lnTo>
                    <a:pt x="79757" y="182361"/>
                  </a:lnTo>
                  <a:lnTo>
                    <a:pt x="82337" y="192718"/>
                  </a:lnTo>
                  <a:lnTo>
                    <a:pt x="86612" y="213577"/>
                  </a:lnTo>
                  <a:lnTo>
                    <a:pt x="91759" y="235985"/>
                  </a:lnTo>
                  <a:lnTo>
                    <a:pt x="96106" y="259911"/>
                  </a:lnTo>
                  <a:lnTo>
                    <a:pt x="98554" y="266945"/>
                  </a:lnTo>
                  <a:lnTo>
                    <a:pt x="102303" y="271635"/>
                  </a:lnTo>
                  <a:lnTo>
                    <a:pt x="112113" y="276846"/>
                  </a:lnTo>
                  <a:lnTo>
                    <a:pt x="116634" y="277177"/>
                  </a:lnTo>
                  <a:lnTo>
                    <a:pt x="124480" y="274722"/>
                  </a:lnTo>
                  <a:lnTo>
                    <a:pt x="139903" y="262334"/>
                  </a:lnTo>
                  <a:lnTo>
                    <a:pt x="170327" y="222658"/>
                  </a:lnTo>
                  <a:lnTo>
                    <a:pt x="180798" y="205336"/>
                  </a:lnTo>
                  <a:lnTo>
                    <a:pt x="193129" y="165319"/>
                  </a:lnTo>
                  <a:lnTo>
                    <a:pt x="205205" y="122851"/>
                  </a:lnTo>
                  <a:lnTo>
                    <a:pt x="214959" y="89062"/>
                  </a:lnTo>
                  <a:lnTo>
                    <a:pt x="217199" y="47071"/>
                  </a:lnTo>
                  <a:lnTo>
                    <a:pt x="217588" y="25666"/>
                  </a:lnTo>
                  <a:lnTo>
                    <a:pt x="214856" y="16537"/>
                  </a:lnTo>
                  <a:lnTo>
                    <a:pt x="212646" y="12621"/>
                  </a:lnTo>
                  <a:lnTo>
                    <a:pt x="210114" y="11069"/>
                  </a:lnTo>
                  <a:lnTo>
                    <a:pt x="207368" y="11092"/>
                  </a:lnTo>
                  <a:lnTo>
                    <a:pt x="204479" y="12166"/>
                  </a:lnTo>
                  <a:lnTo>
                    <a:pt x="202553" y="16057"/>
                  </a:lnTo>
                  <a:lnTo>
                    <a:pt x="194152" y="53898"/>
                  </a:lnTo>
                  <a:lnTo>
                    <a:pt x="190159" y="96295"/>
                  </a:lnTo>
                  <a:lnTo>
                    <a:pt x="189370" y="135714"/>
                  </a:lnTo>
                  <a:lnTo>
                    <a:pt x="189233" y="178343"/>
                  </a:lnTo>
                  <a:lnTo>
                    <a:pt x="189193" y="218843"/>
                  </a:lnTo>
                  <a:lnTo>
                    <a:pt x="194236" y="260972"/>
                  </a:lnTo>
                  <a:lnTo>
                    <a:pt x="198899" y="267653"/>
                  </a:lnTo>
                  <a:lnTo>
                    <a:pt x="205183" y="272107"/>
                  </a:lnTo>
                  <a:lnTo>
                    <a:pt x="212548" y="275076"/>
                  </a:lnTo>
                  <a:lnTo>
                    <a:pt x="226374" y="275553"/>
                  </a:lnTo>
                  <a:lnTo>
                    <a:pt x="233025" y="274198"/>
                  </a:lnTo>
                  <a:lnTo>
                    <a:pt x="238517" y="270120"/>
                  </a:lnTo>
                  <a:lnTo>
                    <a:pt x="267927" y="225957"/>
                  </a:lnTo>
                  <a:lnTo>
                    <a:pt x="291280" y="181121"/>
                  </a:lnTo>
                  <a:lnTo>
                    <a:pt x="304919" y="138998"/>
                  </a:lnTo>
                  <a:lnTo>
                    <a:pt x="319009" y="92565"/>
                  </a:lnTo>
                  <a:lnTo>
                    <a:pt x="331984" y="49997"/>
                  </a:lnTo>
                  <a:lnTo>
                    <a:pt x="336254" y="28056"/>
                  </a:lnTo>
                  <a:lnTo>
                    <a:pt x="332814" y="0"/>
                  </a:lnTo>
                  <a:lnTo>
                    <a:pt x="330443" y="538"/>
                  </a:lnTo>
                  <a:lnTo>
                    <a:pt x="322164" y="6780"/>
                  </a:lnTo>
                  <a:lnTo>
                    <a:pt x="310659" y="27251"/>
                  </a:lnTo>
                  <a:lnTo>
                    <a:pt x="304895" y="68101"/>
                  </a:lnTo>
                  <a:lnTo>
                    <a:pt x="303663" y="115641"/>
                  </a:lnTo>
                  <a:lnTo>
                    <a:pt x="306324" y="161543"/>
                  </a:lnTo>
                  <a:lnTo>
                    <a:pt x="319726" y="207112"/>
                  </a:lnTo>
                  <a:lnTo>
                    <a:pt x="328986" y="230895"/>
                  </a:lnTo>
                  <a:lnTo>
                    <a:pt x="341576" y="242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714"/>
            <p:cNvSpPr/>
            <p:nvPr>
              <p:custDataLst>
                <p:tags r:id="rId22"/>
              </p:custDataLst>
            </p:nvPr>
          </p:nvSpPr>
          <p:spPr>
            <a:xfrm>
              <a:off x="4000500" y="715237"/>
              <a:ext cx="114301" cy="143176"/>
            </a:xfrm>
            <a:custGeom>
              <a:avLst/>
              <a:gdLst/>
              <a:ahLst/>
              <a:cxnLst/>
              <a:rect l="0" t="0" r="0" b="0"/>
              <a:pathLst>
                <a:path w="114301" h="143176">
                  <a:moveTo>
                    <a:pt x="0" y="8663"/>
                  </a:moveTo>
                  <a:lnTo>
                    <a:pt x="0" y="8663"/>
                  </a:lnTo>
                  <a:lnTo>
                    <a:pt x="8201" y="462"/>
                  </a:lnTo>
                  <a:lnTo>
                    <a:pt x="9132" y="9643"/>
                  </a:lnTo>
                  <a:lnTo>
                    <a:pt x="9491" y="57210"/>
                  </a:lnTo>
                  <a:lnTo>
                    <a:pt x="17723" y="103406"/>
                  </a:lnTo>
                  <a:lnTo>
                    <a:pt x="10061" y="143175"/>
                  </a:lnTo>
                  <a:lnTo>
                    <a:pt x="4575" y="132130"/>
                  </a:lnTo>
                  <a:lnTo>
                    <a:pt x="4855" y="118570"/>
                  </a:lnTo>
                  <a:lnTo>
                    <a:pt x="8602" y="78939"/>
                  </a:lnTo>
                  <a:lnTo>
                    <a:pt x="19765" y="35726"/>
                  </a:lnTo>
                  <a:lnTo>
                    <a:pt x="26776" y="19633"/>
                  </a:lnTo>
                  <a:lnTo>
                    <a:pt x="36948" y="8952"/>
                  </a:lnTo>
                  <a:lnTo>
                    <a:pt x="48524" y="3500"/>
                  </a:lnTo>
                  <a:lnTo>
                    <a:pt x="68146" y="0"/>
                  </a:lnTo>
                  <a:lnTo>
                    <a:pt x="78265" y="5165"/>
                  </a:lnTo>
                  <a:lnTo>
                    <a:pt x="83927" y="9506"/>
                  </a:lnTo>
                  <a:lnTo>
                    <a:pt x="93040" y="25618"/>
                  </a:lnTo>
                  <a:lnTo>
                    <a:pt x="101298" y="55667"/>
                  </a:lnTo>
                  <a:lnTo>
                    <a:pt x="104088" y="94265"/>
                  </a:lnTo>
                  <a:lnTo>
                    <a:pt x="114300" y="142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8" name="SMARTInkShape-715"/>
          <p:cNvSpPr/>
          <p:nvPr>
            <p:custDataLst>
              <p:tags r:id="rId4"/>
            </p:custDataLst>
          </p:nvPr>
        </p:nvSpPr>
        <p:spPr>
          <a:xfrm>
            <a:off x="3401304" y="724020"/>
            <a:ext cx="170572" cy="176491"/>
          </a:xfrm>
          <a:custGeom>
            <a:avLst/>
            <a:gdLst/>
            <a:ahLst/>
            <a:cxnLst/>
            <a:rect l="0" t="0" r="0" b="0"/>
            <a:pathLst>
              <a:path w="170572" h="176491">
                <a:moveTo>
                  <a:pt x="94371" y="28455"/>
                </a:moveTo>
                <a:lnTo>
                  <a:pt x="94371" y="28455"/>
                </a:lnTo>
                <a:lnTo>
                  <a:pt x="94371" y="10845"/>
                </a:lnTo>
                <a:lnTo>
                  <a:pt x="95429" y="10365"/>
                </a:lnTo>
                <a:lnTo>
                  <a:pt x="99428" y="9832"/>
                </a:lnTo>
                <a:lnTo>
                  <a:pt x="100917" y="8631"/>
                </a:lnTo>
                <a:lnTo>
                  <a:pt x="102572" y="4475"/>
                </a:lnTo>
                <a:lnTo>
                  <a:pt x="101955" y="2943"/>
                </a:lnTo>
                <a:lnTo>
                  <a:pt x="100485" y="1922"/>
                </a:lnTo>
                <a:lnTo>
                  <a:pt x="94972" y="788"/>
                </a:lnTo>
                <a:lnTo>
                  <a:pt x="68214" y="0"/>
                </a:lnTo>
                <a:lnTo>
                  <a:pt x="55934" y="5578"/>
                </a:lnTo>
                <a:lnTo>
                  <a:pt x="45538" y="14054"/>
                </a:lnTo>
                <a:lnTo>
                  <a:pt x="19808" y="58603"/>
                </a:lnTo>
                <a:lnTo>
                  <a:pt x="3570" y="92828"/>
                </a:lnTo>
                <a:lnTo>
                  <a:pt x="0" y="132462"/>
                </a:lnTo>
                <a:lnTo>
                  <a:pt x="570" y="150880"/>
                </a:lnTo>
                <a:lnTo>
                  <a:pt x="4351" y="166122"/>
                </a:lnTo>
                <a:lnTo>
                  <a:pt x="7899" y="171033"/>
                </a:lnTo>
                <a:lnTo>
                  <a:pt x="12381" y="174307"/>
                </a:lnTo>
                <a:lnTo>
                  <a:pt x="17486" y="176490"/>
                </a:lnTo>
                <a:lnTo>
                  <a:pt x="28803" y="176093"/>
                </a:lnTo>
                <a:lnTo>
                  <a:pt x="40888" y="171330"/>
                </a:lnTo>
                <a:lnTo>
                  <a:pt x="53315" y="162158"/>
                </a:lnTo>
                <a:lnTo>
                  <a:pt x="60249" y="151026"/>
                </a:lnTo>
                <a:lnTo>
                  <a:pt x="72670" y="111702"/>
                </a:lnTo>
                <a:lnTo>
                  <a:pt x="84949" y="73905"/>
                </a:lnTo>
                <a:lnTo>
                  <a:pt x="90183" y="62413"/>
                </a:lnTo>
                <a:lnTo>
                  <a:pt x="94004" y="34916"/>
                </a:lnTo>
                <a:lnTo>
                  <a:pt x="94126" y="34879"/>
                </a:lnTo>
                <a:lnTo>
                  <a:pt x="95320" y="39777"/>
                </a:lnTo>
                <a:lnTo>
                  <a:pt x="111666" y="85541"/>
                </a:lnTo>
                <a:lnTo>
                  <a:pt x="134370" y="115047"/>
                </a:lnTo>
                <a:lnTo>
                  <a:pt x="170571" y="1332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5" name="SMARTInkShape-Group152"/>
          <p:cNvGrpSpPr/>
          <p:nvPr/>
        </p:nvGrpSpPr>
        <p:grpSpPr>
          <a:xfrm>
            <a:off x="2063245" y="535162"/>
            <a:ext cx="841283" cy="397151"/>
            <a:chOff x="2063245" y="535162"/>
            <a:chExt cx="841283" cy="397151"/>
          </a:xfrm>
        </p:grpSpPr>
        <p:sp>
          <p:nvSpPr>
            <p:cNvPr id="559" name="SMARTInkShape-716"/>
            <p:cNvSpPr/>
            <p:nvPr>
              <p:custDataLst>
                <p:tags r:id="rId15"/>
              </p:custDataLst>
            </p:nvPr>
          </p:nvSpPr>
          <p:spPr>
            <a:xfrm>
              <a:off x="2781300" y="690361"/>
              <a:ext cx="123228" cy="178131"/>
            </a:xfrm>
            <a:custGeom>
              <a:avLst/>
              <a:gdLst/>
              <a:ahLst/>
              <a:cxnLst/>
              <a:rect l="0" t="0" r="0" b="0"/>
              <a:pathLst>
                <a:path w="123228" h="178131">
                  <a:moveTo>
                    <a:pt x="0" y="33539"/>
                  </a:moveTo>
                  <a:lnTo>
                    <a:pt x="0" y="33539"/>
                  </a:lnTo>
                  <a:lnTo>
                    <a:pt x="8201" y="33539"/>
                  </a:lnTo>
                  <a:lnTo>
                    <a:pt x="9473" y="80601"/>
                  </a:lnTo>
                  <a:lnTo>
                    <a:pt x="6687" y="113453"/>
                  </a:lnTo>
                  <a:lnTo>
                    <a:pt x="1321" y="153629"/>
                  </a:lnTo>
                  <a:lnTo>
                    <a:pt x="174" y="178130"/>
                  </a:lnTo>
                  <a:lnTo>
                    <a:pt x="116" y="177558"/>
                  </a:lnTo>
                  <a:lnTo>
                    <a:pt x="10376" y="135120"/>
                  </a:lnTo>
                  <a:lnTo>
                    <a:pt x="19302" y="99268"/>
                  </a:lnTo>
                  <a:lnTo>
                    <a:pt x="28650" y="59011"/>
                  </a:lnTo>
                  <a:lnTo>
                    <a:pt x="41290" y="13171"/>
                  </a:lnTo>
                  <a:lnTo>
                    <a:pt x="46576" y="7260"/>
                  </a:lnTo>
                  <a:lnTo>
                    <a:pt x="60917" y="693"/>
                  </a:lnTo>
                  <a:lnTo>
                    <a:pt x="67070" y="0"/>
                  </a:lnTo>
                  <a:lnTo>
                    <a:pt x="76728" y="2052"/>
                  </a:lnTo>
                  <a:lnTo>
                    <a:pt x="106394" y="26167"/>
                  </a:lnTo>
                  <a:lnTo>
                    <a:pt x="119284" y="59325"/>
                  </a:lnTo>
                  <a:lnTo>
                    <a:pt x="123227" y="98305"/>
                  </a:lnTo>
                  <a:lnTo>
                    <a:pt x="118591" y="138336"/>
                  </a:lnTo>
                  <a:lnTo>
                    <a:pt x="114300" y="17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717"/>
            <p:cNvSpPr/>
            <p:nvPr>
              <p:custDataLst>
                <p:tags r:id="rId16"/>
              </p:custDataLst>
            </p:nvPr>
          </p:nvSpPr>
          <p:spPr>
            <a:xfrm>
              <a:off x="2638425" y="695642"/>
              <a:ext cx="76201" cy="138371"/>
            </a:xfrm>
            <a:custGeom>
              <a:avLst/>
              <a:gdLst/>
              <a:ahLst/>
              <a:cxnLst/>
              <a:rect l="0" t="0" r="0" b="0"/>
              <a:pathLst>
                <a:path w="76201" h="138371">
                  <a:moveTo>
                    <a:pt x="0" y="56833"/>
                  </a:moveTo>
                  <a:lnTo>
                    <a:pt x="0" y="56833"/>
                  </a:lnTo>
                  <a:lnTo>
                    <a:pt x="0" y="61889"/>
                  </a:lnTo>
                  <a:lnTo>
                    <a:pt x="1058" y="63379"/>
                  </a:lnTo>
                  <a:lnTo>
                    <a:pt x="2822" y="64372"/>
                  </a:lnTo>
                  <a:lnTo>
                    <a:pt x="13258" y="65966"/>
                  </a:lnTo>
                  <a:lnTo>
                    <a:pt x="22390" y="66242"/>
                  </a:lnTo>
                  <a:lnTo>
                    <a:pt x="36856" y="61267"/>
                  </a:lnTo>
                  <a:lnTo>
                    <a:pt x="49491" y="53090"/>
                  </a:lnTo>
                  <a:lnTo>
                    <a:pt x="59937" y="33852"/>
                  </a:lnTo>
                  <a:lnTo>
                    <a:pt x="64679" y="18156"/>
                  </a:lnTo>
                  <a:lnTo>
                    <a:pt x="62965" y="7541"/>
                  </a:lnTo>
                  <a:lnTo>
                    <a:pt x="61027" y="1746"/>
                  </a:lnTo>
                  <a:lnTo>
                    <a:pt x="57618" y="0"/>
                  </a:lnTo>
                  <a:lnTo>
                    <a:pt x="53229" y="953"/>
                  </a:lnTo>
                  <a:lnTo>
                    <a:pt x="48186" y="3704"/>
                  </a:lnTo>
                  <a:lnTo>
                    <a:pt x="39760" y="12406"/>
                  </a:lnTo>
                  <a:lnTo>
                    <a:pt x="33546" y="23329"/>
                  </a:lnTo>
                  <a:lnTo>
                    <a:pt x="21407" y="66679"/>
                  </a:lnTo>
                  <a:lnTo>
                    <a:pt x="15511" y="80965"/>
                  </a:lnTo>
                  <a:lnTo>
                    <a:pt x="15008" y="97191"/>
                  </a:lnTo>
                  <a:lnTo>
                    <a:pt x="23308" y="128423"/>
                  </a:lnTo>
                  <a:lnTo>
                    <a:pt x="27180" y="133134"/>
                  </a:lnTo>
                  <a:lnTo>
                    <a:pt x="37127" y="138370"/>
                  </a:lnTo>
                  <a:lnTo>
                    <a:pt x="76200" y="12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718"/>
            <p:cNvSpPr/>
            <p:nvPr>
              <p:custDataLst>
                <p:tags r:id="rId17"/>
              </p:custDataLst>
            </p:nvPr>
          </p:nvSpPr>
          <p:spPr>
            <a:xfrm>
              <a:off x="2505075" y="695325"/>
              <a:ext cx="95251" cy="184458"/>
            </a:xfrm>
            <a:custGeom>
              <a:avLst/>
              <a:gdLst/>
              <a:ahLst/>
              <a:cxnLst/>
              <a:rect l="0" t="0" r="0" b="0"/>
              <a:pathLst>
                <a:path w="95251" h="184458">
                  <a:moveTo>
                    <a:pt x="0" y="38100"/>
                  </a:moveTo>
                  <a:lnTo>
                    <a:pt x="0" y="38100"/>
                  </a:lnTo>
                  <a:lnTo>
                    <a:pt x="0" y="55434"/>
                  </a:lnTo>
                  <a:lnTo>
                    <a:pt x="13258" y="93627"/>
                  </a:lnTo>
                  <a:lnTo>
                    <a:pt x="18964" y="133030"/>
                  </a:lnTo>
                  <a:lnTo>
                    <a:pt x="28650" y="175263"/>
                  </a:lnTo>
                  <a:lnTo>
                    <a:pt x="33194" y="183023"/>
                  </a:lnTo>
                  <a:lnTo>
                    <a:pt x="35888" y="184457"/>
                  </a:lnTo>
                  <a:lnTo>
                    <a:pt x="38742" y="184354"/>
                  </a:lnTo>
                  <a:lnTo>
                    <a:pt x="41703" y="183228"/>
                  </a:lnTo>
                  <a:lnTo>
                    <a:pt x="47815" y="173510"/>
                  </a:lnTo>
                  <a:lnTo>
                    <a:pt x="60363" y="136344"/>
                  </a:lnTo>
                  <a:lnTo>
                    <a:pt x="66486" y="94783"/>
                  </a:lnTo>
                  <a:lnTo>
                    <a:pt x="74712" y="4961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719"/>
            <p:cNvSpPr/>
            <p:nvPr>
              <p:custDataLst>
                <p:tags r:id="rId18"/>
              </p:custDataLst>
            </p:nvPr>
          </p:nvSpPr>
          <p:spPr>
            <a:xfrm>
              <a:off x="2381250" y="6762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2117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720"/>
            <p:cNvSpPr/>
            <p:nvPr>
              <p:custDataLst>
                <p:tags r:id="rId19"/>
              </p:custDataLst>
            </p:nvPr>
          </p:nvSpPr>
          <p:spPr>
            <a:xfrm>
              <a:off x="2409825" y="7620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1058" y="42194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721"/>
            <p:cNvSpPr/>
            <p:nvPr>
              <p:custDataLst>
                <p:tags r:id="rId20"/>
              </p:custDataLst>
            </p:nvPr>
          </p:nvSpPr>
          <p:spPr>
            <a:xfrm>
              <a:off x="2063245" y="535162"/>
              <a:ext cx="250732" cy="397151"/>
            </a:xfrm>
            <a:custGeom>
              <a:avLst/>
              <a:gdLst/>
              <a:ahLst/>
              <a:cxnLst/>
              <a:rect l="0" t="0" r="0" b="0"/>
              <a:pathLst>
                <a:path w="250732" h="397151">
                  <a:moveTo>
                    <a:pt x="175130" y="45863"/>
                  </a:moveTo>
                  <a:lnTo>
                    <a:pt x="175130" y="45863"/>
                  </a:lnTo>
                  <a:lnTo>
                    <a:pt x="175130" y="40806"/>
                  </a:lnTo>
                  <a:lnTo>
                    <a:pt x="176188" y="39317"/>
                  </a:lnTo>
                  <a:lnTo>
                    <a:pt x="177952" y="38324"/>
                  </a:lnTo>
                  <a:lnTo>
                    <a:pt x="180186" y="37662"/>
                  </a:lnTo>
                  <a:lnTo>
                    <a:pt x="188388" y="31674"/>
                  </a:lnTo>
                  <a:lnTo>
                    <a:pt x="191606" y="26151"/>
                  </a:lnTo>
                  <a:lnTo>
                    <a:pt x="193841" y="17397"/>
                  </a:lnTo>
                  <a:lnTo>
                    <a:pt x="194029" y="12750"/>
                  </a:lnTo>
                  <a:lnTo>
                    <a:pt x="191962" y="10030"/>
                  </a:lnTo>
                  <a:lnTo>
                    <a:pt x="184022" y="4184"/>
                  </a:lnTo>
                  <a:lnTo>
                    <a:pt x="172708" y="0"/>
                  </a:lnTo>
                  <a:lnTo>
                    <a:pt x="136569" y="6594"/>
                  </a:lnTo>
                  <a:lnTo>
                    <a:pt x="120078" y="17529"/>
                  </a:lnTo>
                  <a:lnTo>
                    <a:pt x="77904" y="52513"/>
                  </a:lnTo>
                  <a:lnTo>
                    <a:pt x="55776" y="71352"/>
                  </a:lnTo>
                  <a:lnTo>
                    <a:pt x="35882" y="110831"/>
                  </a:lnTo>
                  <a:lnTo>
                    <a:pt x="15489" y="153123"/>
                  </a:lnTo>
                  <a:lnTo>
                    <a:pt x="4357" y="195119"/>
                  </a:lnTo>
                  <a:lnTo>
                    <a:pt x="0" y="242134"/>
                  </a:lnTo>
                  <a:lnTo>
                    <a:pt x="2953" y="285834"/>
                  </a:lnTo>
                  <a:lnTo>
                    <a:pt x="11141" y="327940"/>
                  </a:lnTo>
                  <a:lnTo>
                    <a:pt x="26051" y="365636"/>
                  </a:lnTo>
                  <a:lnTo>
                    <a:pt x="45586" y="385321"/>
                  </a:lnTo>
                  <a:lnTo>
                    <a:pt x="61370" y="394446"/>
                  </a:lnTo>
                  <a:lnTo>
                    <a:pt x="77806" y="397150"/>
                  </a:lnTo>
                  <a:lnTo>
                    <a:pt x="118046" y="389987"/>
                  </a:lnTo>
                  <a:lnTo>
                    <a:pt x="139872" y="379013"/>
                  </a:lnTo>
                  <a:lnTo>
                    <a:pt x="186229" y="338958"/>
                  </a:lnTo>
                  <a:lnTo>
                    <a:pt x="229860" y="293087"/>
                  </a:lnTo>
                  <a:lnTo>
                    <a:pt x="248295" y="265737"/>
                  </a:lnTo>
                  <a:lnTo>
                    <a:pt x="250731" y="252396"/>
                  </a:lnTo>
                  <a:lnTo>
                    <a:pt x="248241" y="245958"/>
                  </a:lnTo>
                  <a:lnTo>
                    <a:pt x="246096" y="242760"/>
                  </a:lnTo>
                  <a:lnTo>
                    <a:pt x="243607" y="240628"/>
                  </a:lnTo>
                  <a:lnTo>
                    <a:pt x="238020" y="238258"/>
                  </a:lnTo>
                  <a:lnTo>
                    <a:pt x="228924" y="236925"/>
                  </a:lnTo>
                  <a:lnTo>
                    <a:pt x="222675" y="239435"/>
                  </a:lnTo>
                  <a:lnTo>
                    <a:pt x="216369" y="243020"/>
                  </a:lnTo>
                  <a:lnTo>
                    <a:pt x="156080" y="264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153"/>
          <p:cNvGrpSpPr/>
          <p:nvPr/>
        </p:nvGrpSpPr>
        <p:grpSpPr>
          <a:xfrm>
            <a:off x="1085059" y="447675"/>
            <a:ext cx="305592" cy="295276"/>
            <a:chOff x="1085059" y="447675"/>
            <a:chExt cx="305592" cy="295276"/>
          </a:xfrm>
        </p:grpSpPr>
        <p:sp>
          <p:nvSpPr>
            <p:cNvPr id="566" name="SMARTInkShape-722"/>
            <p:cNvSpPr/>
            <p:nvPr>
              <p:custDataLst>
                <p:tags r:id="rId13"/>
              </p:custDataLst>
            </p:nvPr>
          </p:nvSpPr>
          <p:spPr>
            <a:xfrm>
              <a:off x="1085059" y="447675"/>
              <a:ext cx="305592" cy="114301"/>
            </a:xfrm>
            <a:custGeom>
              <a:avLst/>
              <a:gdLst/>
              <a:ahLst/>
              <a:cxnLst/>
              <a:rect l="0" t="0" r="0" b="0"/>
              <a:pathLst>
                <a:path w="305592" h="114301">
                  <a:moveTo>
                    <a:pt x="48416" y="114300"/>
                  </a:moveTo>
                  <a:lnTo>
                    <a:pt x="48416" y="114300"/>
                  </a:lnTo>
                  <a:lnTo>
                    <a:pt x="38695" y="113242"/>
                  </a:lnTo>
                  <a:lnTo>
                    <a:pt x="4567" y="106099"/>
                  </a:lnTo>
                  <a:lnTo>
                    <a:pt x="1192" y="103541"/>
                  </a:lnTo>
                  <a:lnTo>
                    <a:pt x="0" y="99719"/>
                  </a:lnTo>
                  <a:lnTo>
                    <a:pt x="264" y="95054"/>
                  </a:lnTo>
                  <a:lnTo>
                    <a:pt x="9023" y="84227"/>
                  </a:lnTo>
                  <a:lnTo>
                    <a:pt x="23500" y="73418"/>
                  </a:lnTo>
                  <a:lnTo>
                    <a:pt x="67948" y="54445"/>
                  </a:lnTo>
                  <a:lnTo>
                    <a:pt x="106719" y="41368"/>
                  </a:lnTo>
                  <a:lnTo>
                    <a:pt x="154046" y="28593"/>
                  </a:lnTo>
                  <a:lnTo>
                    <a:pt x="199103" y="15879"/>
                  </a:lnTo>
                  <a:lnTo>
                    <a:pt x="240694" y="9722"/>
                  </a:lnTo>
                  <a:lnTo>
                    <a:pt x="305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723"/>
            <p:cNvSpPr/>
            <p:nvPr>
              <p:custDataLst>
                <p:tags r:id="rId14"/>
              </p:custDataLst>
            </p:nvPr>
          </p:nvSpPr>
          <p:spPr>
            <a:xfrm>
              <a:off x="1257300" y="518387"/>
              <a:ext cx="15007" cy="224564"/>
            </a:xfrm>
            <a:custGeom>
              <a:avLst/>
              <a:gdLst/>
              <a:ahLst/>
              <a:cxnLst/>
              <a:rect l="0" t="0" r="0" b="0"/>
              <a:pathLst>
                <a:path w="15007" h="2245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2822" y="43697"/>
                  </a:lnTo>
                  <a:lnTo>
                    <a:pt x="8642" y="86798"/>
                  </a:lnTo>
                  <a:lnTo>
                    <a:pt x="9263" y="125300"/>
                  </a:lnTo>
                  <a:lnTo>
                    <a:pt x="9473" y="171128"/>
                  </a:lnTo>
                  <a:lnTo>
                    <a:pt x="12332" y="197089"/>
                  </a:lnTo>
                  <a:lnTo>
                    <a:pt x="15006" y="212352"/>
                  </a:lnTo>
                  <a:lnTo>
                    <a:pt x="14237" y="216422"/>
                  </a:lnTo>
                  <a:lnTo>
                    <a:pt x="9525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154"/>
          <p:cNvGrpSpPr/>
          <p:nvPr/>
        </p:nvGrpSpPr>
        <p:grpSpPr>
          <a:xfrm>
            <a:off x="400050" y="446091"/>
            <a:ext cx="1114426" cy="619926"/>
            <a:chOff x="400050" y="446091"/>
            <a:chExt cx="1114426" cy="619926"/>
          </a:xfrm>
        </p:grpSpPr>
        <p:sp>
          <p:nvSpPr>
            <p:cNvPr id="569" name="SMARTInkShape-724"/>
            <p:cNvSpPr/>
            <p:nvPr>
              <p:custDataLst>
                <p:tags r:id="rId5"/>
              </p:custDataLst>
            </p:nvPr>
          </p:nvSpPr>
          <p:spPr>
            <a:xfrm>
              <a:off x="1514475" y="619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725"/>
            <p:cNvSpPr/>
            <p:nvPr>
              <p:custDataLst>
                <p:tags r:id="rId6"/>
              </p:custDataLst>
            </p:nvPr>
          </p:nvSpPr>
          <p:spPr>
            <a:xfrm>
              <a:off x="1504950" y="762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726"/>
            <p:cNvSpPr/>
            <p:nvPr>
              <p:custDataLst>
                <p:tags r:id="rId7"/>
              </p:custDataLst>
            </p:nvPr>
          </p:nvSpPr>
          <p:spPr>
            <a:xfrm>
              <a:off x="552610" y="895350"/>
              <a:ext cx="790416" cy="170667"/>
            </a:xfrm>
            <a:custGeom>
              <a:avLst/>
              <a:gdLst/>
              <a:ahLst/>
              <a:cxnLst/>
              <a:rect l="0" t="0" r="0" b="0"/>
              <a:pathLst>
                <a:path w="790416" h="170667">
                  <a:moveTo>
                    <a:pt x="37940" y="152400"/>
                  </a:moveTo>
                  <a:lnTo>
                    <a:pt x="37940" y="152400"/>
                  </a:lnTo>
                  <a:lnTo>
                    <a:pt x="80" y="168802"/>
                  </a:lnTo>
                  <a:lnTo>
                    <a:pt x="0" y="169685"/>
                  </a:lnTo>
                  <a:lnTo>
                    <a:pt x="8378" y="170666"/>
                  </a:lnTo>
                  <a:lnTo>
                    <a:pt x="53777" y="158203"/>
                  </a:lnTo>
                  <a:lnTo>
                    <a:pt x="91904" y="153061"/>
                  </a:lnTo>
                  <a:lnTo>
                    <a:pt x="131070" y="145305"/>
                  </a:lnTo>
                  <a:lnTo>
                    <a:pt x="175718" y="135246"/>
                  </a:lnTo>
                  <a:lnTo>
                    <a:pt x="206772" y="125020"/>
                  </a:lnTo>
                  <a:lnTo>
                    <a:pt x="241035" y="116242"/>
                  </a:lnTo>
                  <a:lnTo>
                    <a:pt x="277429" y="108813"/>
                  </a:lnTo>
                  <a:lnTo>
                    <a:pt x="314771" y="101984"/>
                  </a:lnTo>
                  <a:lnTo>
                    <a:pt x="352534" y="95420"/>
                  </a:lnTo>
                  <a:lnTo>
                    <a:pt x="391543" y="88976"/>
                  </a:lnTo>
                  <a:lnTo>
                    <a:pt x="433575" y="82584"/>
                  </a:lnTo>
                  <a:lnTo>
                    <a:pt x="474128" y="73393"/>
                  </a:lnTo>
                  <a:lnTo>
                    <a:pt x="513318" y="64369"/>
                  </a:lnTo>
                  <a:lnTo>
                    <a:pt x="551902" y="60359"/>
                  </a:lnTo>
                  <a:lnTo>
                    <a:pt x="587396" y="55754"/>
                  </a:lnTo>
                  <a:lnTo>
                    <a:pt x="620809" y="50179"/>
                  </a:lnTo>
                  <a:lnTo>
                    <a:pt x="653298" y="44174"/>
                  </a:lnTo>
                  <a:lnTo>
                    <a:pt x="685377" y="37977"/>
                  </a:lnTo>
                  <a:lnTo>
                    <a:pt x="730365" y="25716"/>
                  </a:lnTo>
                  <a:lnTo>
                    <a:pt x="790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727"/>
            <p:cNvSpPr/>
            <p:nvPr>
              <p:custDataLst>
                <p:tags r:id="rId8"/>
              </p:custDataLst>
            </p:nvPr>
          </p:nvSpPr>
          <p:spPr>
            <a:xfrm>
              <a:off x="442187" y="866775"/>
              <a:ext cx="862739" cy="114301"/>
            </a:xfrm>
            <a:custGeom>
              <a:avLst/>
              <a:gdLst/>
              <a:ahLst/>
              <a:cxnLst/>
              <a:rect l="0" t="0" r="0" b="0"/>
              <a:pathLst>
                <a:path w="862739" h="114301">
                  <a:moveTo>
                    <a:pt x="5488" y="114300"/>
                  </a:moveTo>
                  <a:lnTo>
                    <a:pt x="5488" y="114300"/>
                  </a:lnTo>
                  <a:lnTo>
                    <a:pt x="432" y="114300"/>
                  </a:lnTo>
                  <a:lnTo>
                    <a:pt x="0" y="112183"/>
                  </a:lnTo>
                  <a:lnTo>
                    <a:pt x="2343" y="104187"/>
                  </a:lnTo>
                  <a:lnTo>
                    <a:pt x="6567" y="101208"/>
                  </a:lnTo>
                  <a:lnTo>
                    <a:pt x="19726" y="97898"/>
                  </a:lnTo>
                  <a:lnTo>
                    <a:pt x="55097" y="96035"/>
                  </a:lnTo>
                  <a:lnTo>
                    <a:pt x="94035" y="90426"/>
                  </a:lnTo>
                  <a:lnTo>
                    <a:pt x="132384" y="82061"/>
                  </a:lnTo>
                  <a:lnTo>
                    <a:pt x="175614" y="72880"/>
                  </a:lnTo>
                  <a:lnTo>
                    <a:pt x="209158" y="66611"/>
                  </a:lnTo>
                  <a:lnTo>
                    <a:pt x="245233" y="60296"/>
                  </a:lnTo>
                  <a:lnTo>
                    <a:pt x="282433" y="53962"/>
                  </a:lnTo>
                  <a:lnTo>
                    <a:pt x="322955" y="47619"/>
                  </a:lnTo>
                  <a:lnTo>
                    <a:pt x="365660" y="41272"/>
                  </a:lnTo>
                  <a:lnTo>
                    <a:pt x="409334" y="34924"/>
                  </a:lnTo>
                  <a:lnTo>
                    <a:pt x="453439" y="28574"/>
                  </a:lnTo>
                  <a:lnTo>
                    <a:pt x="497736" y="23283"/>
                  </a:lnTo>
                  <a:lnTo>
                    <a:pt x="542118" y="20931"/>
                  </a:lnTo>
                  <a:lnTo>
                    <a:pt x="586537" y="17064"/>
                  </a:lnTo>
                  <a:lnTo>
                    <a:pt x="629915" y="12876"/>
                  </a:lnTo>
                  <a:lnTo>
                    <a:pt x="670361" y="11014"/>
                  </a:lnTo>
                  <a:lnTo>
                    <a:pt x="706682" y="10187"/>
                  </a:lnTo>
                  <a:lnTo>
                    <a:pt x="754057" y="9721"/>
                  </a:lnTo>
                  <a:lnTo>
                    <a:pt x="792084" y="6761"/>
                  </a:lnTo>
                  <a:lnTo>
                    <a:pt x="862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728"/>
            <p:cNvSpPr/>
            <p:nvPr>
              <p:custDataLst>
                <p:tags r:id="rId9"/>
              </p:custDataLst>
            </p:nvPr>
          </p:nvSpPr>
          <p:spPr>
            <a:xfrm>
              <a:off x="762000" y="597069"/>
              <a:ext cx="69697" cy="304295"/>
            </a:xfrm>
            <a:custGeom>
              <a:avLst/>
              <a:gdLst/>
              <a:ahLst/>
              <a:cxnLst/>
              <a:rect l="0" t="0" r="0" b="0"/>
              <a:pathLst>
                <a:path w="69697" h="304295">
                  <a:moveTo>
                    <a:pt x="0" y="117306"/>
                  </a:moveTo>
                  <a:lnTo>
                    <a:pt x="0" y="117306"/>
                  </a:lnTo>
                  <a:lnTo>
                    <a:pt x="0" y="93984"/>
                  </a:lnTo>
                  <a:lnTo>
                    <a:pt x="1058" y="95408"/>
                  </a:lnTo>
                  <a:lnTo>
                    <a:pt x="6546" y="111523"/>
                  </a:lnTo>
                  <a:lnTo>
                    <a:pt x="9133" y="157950"/>
                  </a:lnTo>
                  <a:lnTo>
                    <a:pt x="9447" y="196165"/>
                  </a:lnTo>
                  <a:lnTo>
                    <a:pt x="9510" y="242283"/>
                  </a:lnTo>
                  <a:lnTo>
                    <a:pt x="9524" y="289171"/>
                  </a:lnTo>
                  <a:lnTo>
                    <a:pt x="9525" y="304294"/>
                  </a:lnTo>
                  <a:lnTo>
                    <a:pt x="4468" y="268943"/>
                  </a:lnTo>
                  <a:lnTo>
                    <a:pt x="1324" y="224089"/>
                  </a:lnTo>
                  <a:lnTo>
                    <a:pt x="588" y="190165"/>
                  </a:lnTo>
                  <a:lnTo>
                    <a:pt x="174" y="146655"/>
                  </a:lnTo>
                  <a:lnTo>
                    <a:pt x="52" y="111891"/>
                  </a:lnTo>
                  <a:lnTo>
                    <a:pt x="15" y="70899"/>
                  </a:lnTo>
                  <a:lnTo>
                    <a:pt x="1060" y="28096"/>
                  </a:lnTo>
                  <a:lnTo>
                    <a:pt x="5057" y="15568"/>
                  </a:lnTo>
                  <a:lnTo>
                    <a:pt x="13184" y="5767"/>
                  </a:lnTo>
                  <a:lnTo>
                    <a:pt x="18314" y="1672"/>
                  </a:lnTo>
                  <a:lnTo>
                    <a:pt x="23851" y="0"/>
                  </a:lnTo>
                  <a:lnTo>
                    <a:pt x="35648" y="964"/>
                  </a:lnTo>
                  <a:lnTo>
                    <a:pt x="54189" y="12514"/>
                  </a:lnTo>
                  <a:lnTo>
                    <a:pt x="63948" y="29104"/>
                  </a:lnTo>
                  <a:lnTo>
                    <a:pt x="69696" y="49530"/>
                  </a:lnTo>
                  <a:lnTo>
                    <a:pt x="64763" y="91336"/>
                  </a:lnTo>
                  <a:lnTo>
                    <a:pt x="58417" y="113172"/>
                  </a:lnTo>
                  <a:lnTo>
                    <a:pt x="44002" y="135249"/>
                  </a:lnTo>
                  <a:lnTo>
                    <a:pt x="20703" y="154594"/>
                  </a:lnTo>
                  <a:lnTo>
                    <a:pt x="15918" y="156981"/>
                  </a:lnTo>
                  <a:lnTo>
                    <a:pt x="0" y="15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729"/>
            <p:cNvSpPr/>
            <p:nvPr>
              <p:custDataLst>
                <p:tags r:id="rId10"/>
              </p:custDataLst>
            </p:nvPr>
          </p:nvSpPr>
          <p:spPr>
            <a:xfrm>
              <a:off x="581417" y="647700"/>
              <a:ext cx="108921" cy="316620"/>
            </a:xfrm>
            <a:custGeom>
              <a:avLst/>
              <a:gdLst/>
              <a:ahLst/>
              <a:cxnLst/>
              <a:rect l="0" t="0" r="0" b="0"/>
              <a:pathLst>
                <a:path w="108921" h="316620">
                  <a:moveTo>
                    <a:pt x="9133" y="0"/>
                  </a:moveTo>
                  <a:lnTo>
                    <a:pt x="9133" y="0"/>
                  </a:lnTo>
                  <a:lnTo>
                    <a:pt x="4077" y="5057"/>
                  </a:lnTo>
                  <a:lnTo>
                    <a:pt x="1594" y="13183"/>
                  </a:lnTo>
                  <a:lnTo>
                    <a:pt x="0" y="35648"/>
                  </a:lnTo>
                  <a:lnTo>
                    <a:pt x="4781" y="54189"/>
                  </a:lnTo>
                  <a:lnTo>
                    <a:pt x="12900" y="68032"/>
                  </a:lnTo>
                  <a:lnTo>
                    <a:pt x="16936" y="70755"/>
                  </a:lnTo>
                  <a:lnTo>
                    <a:pt x="27065" y="73780"/>
                  </a:lnTo>
                  <a:lnTo>
                    <a:pt x="30613" y="72470"/>
                  </a:lnTo>
                  <a:lnTo>
                    <a:pt x="32978" y="69480"/>
                  </a:lnTo>
                  <a:lnTo>
                    <a:pt x="37722" y="60513"/>
                  </a:lnTo>
                  <a:lnTo>
                    <a:pt x="52371" y="40332"/>
                  </a:lnTo>
                  <a:lnTo>
                    <a:pt x="55866" y="32742"/>
                  </a:lnTo>
                  <a:lnTo>
                    <a:pt x="62726" y="21461"/>
                  </a:lnTo>
                  <a:lnTo>
                    <a:pt x="65815" y="3244"/>
                  </a:lnTo>
                  <a:lnTo>
                    <a:pt x="65971" y="3221"/>
                  </a:lnTo>
                  <a:lnTo>
                    <a:pt x="71327" y="48990"/>
                  </a:lnTo>
                  <a:lnTo>
                    <a:pt x="78040" y="90713"/>
                  </a:lnTo>
                  <a:lnTo>
                    <a:pt x="83892" y="137510"/>
                  </a:lnTo>
                  <a:lnTo>
                    <a:pt x="87515" y="153896"/>
                  </a:lnTo>
                  <a:lnTo>
                    <a:pt x="100437" y="199556"/>
                  </a:lnTo>
                  <a:lnTo>
                    <a:pt x="106426" y="239718"/>
                  </a:lnTo>
                  <a:lnTo>
                    <a:pt x="108920" y="245537"/>
                  </a:lnTo>
                  <a:lnTo>
                    <a:pt x="108869" y="260469"/>
                  </a:lnTo>
                  <a:lnTo>
                    <a:pt x="102857" y="303117"/>
                  </a:lnTo>
                  <a:lnTo>
                    <a:pt x="94533" y="313930"/>
                  </a:lnTo>
                  <a:lnTo>
                    <a:pt x="90408" y="316178"/>
                  </a:lnTo>
                  <a:lnTo>
                    <a:pt x="86599" y="316619"/>
                  </a:lnTo>
                  <a:lnTo>
                    <a:pt x="67827" y="309722"/>
                  </a:lnTo>
                  <a:lnTo>
                    <a:pt x="49925" y="291089"/>
                  </a:lnTo>
                  <a:lnTo>
                    <a:pt x="3770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730"/>
            <p:cNvSpPr/>
            <p:nvPr>
              <p:custDataLst>
                <p:tags r:id="rId11"/>
              </p:custDataLst>
            </p:nvPr>
          </p:nvSpPr>
          <p:spPr>
            <a:xfrm>
              <a:off x="400050" y="467117"/>
              <a:ext cx="28576" cy="323459"/>
            </a:xfrm>
            <a:custGeom>
              <a:avLst/>
              <a:gdLst/>
              <a:ahLst/>
              <a:cxnLst/>
              <a:rect l="0" t="0" r="0" b="0"/>
              <a:pathLst>
                <a:path w="28576" h="3234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40787"/>
                  </a:lnTo>
                  <a:lnTo>
                    <a:pt x="7539" y="80924"/>
                  </a:lnTo>
                  <a:lnTo>
                    <a:pt x="11759" y="114366"/>
                  </a:lnTo>
                  <a:lnTo>
                    <a:pt x="19712" y="161669"/>
                  </a:lnTo>
                  <a:lnTo>
                    <a:pt x="25949" y="200732"/>
                  </a:lnTo>
                  <a:lnTo>
                    <a:pt x="28056" y="243007"/>
                  </a:lnTo>
                  <a:lnTo>
                    <a:pt x="28507" y="283962"/>
                  </a:lnTo>
                  <a:lnTo>
                    <a:pt x="28575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731"/>
            <p:cNvSpPr/>
            <p:nvPr>
              <p:custDataLst>
                <p:tags r:id="rId12"/>
              </p:custDataLst>
            </p:nvPr>
          </p:nvSpPr>
          <p:spPr>
            <a:xfrm>
              <a:off x="409575" y="446091"/>
              <a:ext cx="133351" cy="325435"/>
            </a:xfrm>
            <a:custGeom>
              <a:avLst/>
              <a:gdLst/>
              <a:ahLst/>
              <a:cxnLst/>
              <a:rect l="0" t="0" r="0" b="0"/>
              <a:pathLst>
                <a:path w="133351" h="325435">
                  <a:moveTo>
                    <a:pt x="0" y="220659"/>
                  </a:moveTo>
                  <a:lnTo>
                    <a:pt x="0" y="220659"/>
                  </a:lnTo>
                  <a:lnTo>
                    <a:pt x="0" y="212458"/>
                  </a:lnTo>
                  <a:lnTo>
                    <a:pt x="1058" y="212017"/>
                  </a:lnTo>
                  <a:lnTo>
                    <a:pt x="22120" y="208363"/>
                  </a:lnTo>
                  <a:lnTo>
                    <a:pt x="50113" y="192830"/>
                  </a:lnTo>
                  <a:lnTo>
                    <a:pt x="62136" y="178657"/>
                  </a:lnTo>
                  <a:lnTo>
                    <a:pt x="87440" y="135479"/>
                  </a:lnTo>
                  <a:lnTo>
                    <a:pt x="99278" y="90386"/>
                  </a:lnTo>
                  <a:lnTo>
                    <a:pt x="110235" y="48758"/>
                  </a:lnTo>
                  <a:lnTo>
                    <a:pt x="113765" y="3576"/>
                  </a:lnTo>
                  <a:lnTo>
                    <a:pt x="114062" y="0"/>
                  </a:lnTo>
                  <a:lnTo>
                    <a:pt x="114279" y="42890"/>
                  </a:lnTo>
                  <a:lnTo>
                    <a:pt x="114294" y="81556"/>
                  </a:lnTo>
                  <a:lnTo>
                    <a:pt x="114298" y="120882"/>
                  </a:lnTo>
                  <a:lnTo>
                    <a:pt x="117122" y="158287"/>
                  </a:lnTo>
                  <a:lnTo>
                    <a:pt x="121839" y="200062"/>
                  </a:lnTo>
                  <a:lnTo>
                    <a:pt x="123433" y="241990"/>
                  </a:lnTo>
                  <a:lnTo>
                    <a:pt x="123747" y="283747"/>
                  </a:lnTo>
                  <a:lnTo>
                    <a:pt x="124860" y="306497"/>
                  </a:lnTo>
                  <a:lnTo>
                    <a:pt x="133350" y="325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20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SMARTInkShape-Group226"/>
          <p:cNvGrpSpPr/>
          <p:nvPr/>
        </p:nvGrpSpPr>
        <p:grpSpPr>
          <a:xfrm>
            <a:off x="1023636" y="4110856"/>
            <a:ext cx="424165" cy="348000"/>
            <a:chOff x="1023636" y="4110856"/>
            <a:chExt cx="424165" cy="348000"/>
          </a:xfrm>
        </p:grpSpPr>
        <p:sp>
          <p:nvSpPr>
            <p:cNvPr id="262" name="SMARTInkShape-1092"/>
            <p:cNvSpPr/>
            <p:nvPr>
              <p:custDataLst>
                <p:tags r:id="rId221"/>
              </p:custDataLst>
            </p:nvPr>
          </p:nvSpPr>
          <p:spPr>
            <a:xfrm>
              <a:off x="1352550" y="4243884"/>
              <a:ext cx="95251" cy="99517"/>
            </a:xfrm>
            <a:custGeom>
              <a:avLst/>
              <a:gdLst/>
              <a:ahLst/>
              <a:cxnLst/>
              <a:rect l="0" t="0" r="0" b="0"/>
              <a:pathLst>
                <a:path w="95251" h="99517">
                  <a:moveTo>
                    <a:pt x="0" y="32841"/>
                  </a:moveTo>
                  <a:lnTo>
                    <a:pt x="0" y="32841"/>
                  </a:lnTo>
                  <a:lnTo>
                    <a:pt x="9721" y="31783"/>
                  </a:lnTo>
                  <a:lnTo>
                    <a:pt x="43849" y="19584"/>
                  </a:lnTo>
                  <a:lnTo>
                    <a:pt x="58265" y="10451"/>
                  </a:lnTo>
                  <a:lnTo>
                    <a:pt x="60010" y="7331"/>
                  </a:lnTo>
                  <a:lnTo>
                    <a:pt x="60115" y="4193"/>
                  </a:lnTo>
                  <a:lnTo>
                    <a:pt x="59127" y="1042"/>
                  </a:lnTo>
                  <a:lnTo>
                    <a:pt x="56351" y="0"/>
                  </a:lnTo>
                  <a:lnTo>
                    <a:pt x="47623" y="1665"/>
                  </a:lnTo>
                  <a:lnTo>
                    <a:pt x="35865" y="8552"/>
                  </a:lnTo>
                  <a:lnTo>
                    <a:pt x="16923" y="26906"/>
                  </a:lnTo>
                  <a:lnTo>
                    <a:pt x="5443" y="50234"/>
                  </a:lnTo>
                  <a:lnTo>
                    <a:pt x="1613" y="68216"/>
                  </a:lnTo>
                  <a:lnTo>
                    <a:pt x="5534" y="86949"/>
                  </a:lnTo>
                  <a:lnTo>
                    <a:pt x="8981" y="91138"/>
                  </a:lnTo>
                  <a:lnTo>
                    <a:pt x="18455" y="95793"/>
                  </a:lnTo>
                  <a:lnTo>
                    <a:pt x="22887" y="94917"/>
                  </a:lnTo>
                  <a:lnTo>
                    <a:pt x="30633" y="88300"/>
                  </a:lnTo>
                  <a:lnTo>
                    <a:pt x="57106" y="42176"/>
                  </a:lnTo>
                  <a:lnTo>
                    <a:pt x="64785" y="27042"/>
                  </a:lnTo>
                  <a:lnTo>
                    <a:pt x="65415" y="26858"/>
                  </a:lnTo>
                  <a:lnTo>
                    <a:pt x="65835" y="27794"/>
                  </a:lnTo>
                  <a:lnTo>
                    <a:pt x="67360" y="32714"/>
                  </a:lnTo>
                  <a:lnTo>
                    <a:pt x="73110" y="47385"/>
                  </a:lnTo>
                  <a:lnTo>
                    <a:pt x="77401" y="65137"/>
                  </a:lnTo>
                  <a:lnTo>
                    <a:pt x="95250" y="9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93"/>
            <p:cNvSpPr/>
            <p:nvPr>
              <p:custDataLst>
                <p:tags r:id="rId222"/>
              </p:custDataLst>
            </p:nvPr>
          </p:nvSpPr>
          <p:spPr>
            <a:xfrm>
              <a:off x="1267726" y="4267593"/>
              <a:ext cx="65775" cy="9133"/>
            </a:xfrm>
            <a:custGeom>
              <a:avLst/>
              <a:gdLst/>
              <a:ahLst/>
              <a:cxnLst/>
              <a:rect l="0" t="0" r="0" b="0"/>
              <a:pathLst>
                <a:path w="65775" h="9133">
                  <a:moveTo>
                    <a:pt x="27674" y="9132"/>
                  </a:moveTo>
                  <a:lnTo>
                    <a:pt x="27674" y="9132"/>
                  </a:lnTo>
                  <a:lnTo>
                    <a:pt x="22617" y="9132"/>
                  </a:lnTo>
                  <a:lnTo>
                    <a:pt x="0" y="0"/>
                  </a:lnTo>
                  <a:lnTo>
                    <a:pt x="14486" y="6231"/>
                  </a:lnTo>
                  <a:lnTo>
                    <a:pt x="65774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94"/>
            <p:cNvSpPr/>
            <p:nvPr>
              <p:custDataLst>
                <p:tags r:id="rId223"/>
              </p:custDataLst>
            </p:nvPr>
          </p:nvSpPr>
          <p:spPr>
            <a:xfrm>
              <a:off x="1023636" y="4110856"/>
              <a:ext cx="309865" cy="348000"/>
            </a:xfrm>
            <a:custGeom>
              <a:avLst/>
              <a:gdLst/>
              <a:ahLst/>
              <a:cxnLst/>
              <a:rect l="0" t="0" r="0" b="0"/>
              <a:pathLst>
                <a:path w="309865" h="348000">
                  <a:moveTo>
                    <a:pt x="90789" y="213494"/>
                  </a:moveTo>
                  <a:lnTo>
                    <a:pt x="90789" y="213494"/>
                  </a:lnTo>
                  <a:lnTo>
                    <a:pt x="56616" y="214552"/>
                  </a:lnTo>
                  <a:lnTo>
                    <a:pt x="40676" y="218550"/>
                  </a:lnTo>
                  <a:lnTo>
                    <a:pt x="28653" y="226677"/>
                  </a:lnTo>
                  <a:lnTo>
                    <a:pt x="19781" y="238404"/>
                  </a:lnTo>
                  <a:lnTo>
                    <a:pt x="8285" y="266157"/>
                  </a:lnTo>
                  <a:lnTo>
                    <a:pt x="0" y="302195"/>
                  </a:lnTo>
                  <a:lnTo>
                    <a:pt x="2108" y="324178"/>
                  </a:lnTo>
                  <a:lnTo>
                    <a:pt x="9395" y="339592"/>
                  </a:lnTo>
                  <a:lnTo>
                    <a:pt x="14301" y="345185"/>
                  </a:lnTo>
                  <a:lnTo>
                    <a:pt x="19689" y="347855"/>
                  </a:lnTo>
                  <a:lnTo>
                    <a:pt x="31319" y="347999"/>
                  </a:lnTo>
                  <a:lnTo>
                    <a:pt x="43544" y="341713"/>
                  </a:lnTo>
                  <a:lnTo>
                    <a:pt x="54975" y="331864"/>
                  </a:lnTo>
                  <a:lnTo>
                    <a:pt x="63583" y="320430"/>
                  </a:lnTo>
                  <a:lnTo>
                    <a:pt x="74379" y="291981"/>
                  </a:lnTo>
                  <a:lnTo>
                    <a:pt x="79224" y="251684"/>
                  </a:lnTo>
                  <a:lnTo>
                    <a:pt x="80659" y="216343"/>
                  </a:lnTo>
                  <a:lnTo>
                    <a:pt x="81085" y="170594"/>
                  </a:lnTo>
                  <a:lnTo>
                    <a:pt x="78362" y="135160"/>
                  </a:lnTo>
                  <a:lnTo>
                    <a:pt x="74683" y="100363"/>
                  </a:lnTo>
                  <a:lnTo>
                    <a:pt x="72611" y="60147"/>
                  </a:lnTo>
                  <a:lnTo>
                    <a:pt x="70939" y="40117"/>
                  </a:lnTo>
                  <a:lnTo>
                    <a:pt x="66797" y="31310"/>
                  </a:lnTo>
                  <a:lnTo>
                    <a:pt x="64211" y="30654"/>
                  </a:lnTo>
                  <a:lnTo>
                    <a:pt x="61429" y="32335"/>
                  </a:lnTo>
                  <a:lnTo>
                    <a:pt x="58515" y="35571"/>
                  </a:lnTo>
                  <a:lnTo>
                    <a:pt x="53840" y="78787"/>
                  </a:lnTo>
                  <a:lnTo>
                    <a:pt x="53030" y="123956"/>
                  </a:lnTo>
                  <a:lnTo>
                    <a:pt x="52841" y="158883"/>
                  </a:lnTo>
                  <a:lnTo>
                    <a:pt x="60323" y="203686"/>
                  </a:lnTo>
                  <a:lnTo>
                    <a:pt x="75083" y="246500"/>
                  </a:lnTo>
                  <a:lnTo>
                    <a:pt x="88706" y="278928"/>
                  </a:lnTo>
                  <a:lnTo>
                    <a:pt x="116751" y="306451"/>
                  </a:lnTo>
                  <a:lnTo>
                    <a:pt x="122913" y="309332"/>
                  </a:lnTo>
                  <a:lnTo>
                    <a:pt x="135405" y="309711"/>
                  </a:lnTo>
                  <a:lnTo>
                    <a:pt x="154338" y="303974"/>
                  </a:lnTo>
                  <a:lnTo>
                    <a:pt x="164189" y="292866"/>
                  </a:lnTo>
                  <a:lnTo>
                    <a:pt x="189050" y="248574"/>
                  </a:lnTo>
                  <a:lnTo>
                    <a:pt x="189847" y="234024"/>
                  </a:lnTo>
                  <a:lnTo>
                    <a:pt x="186673" y="222619"/>
                  </a:lnTo>
                  <a:lnTo>
                    <a:pt x="184345" y="219577"/>
                  </a:lnTo>
                  <a:lnTo>
                    <a:pt x="181735" y="217549"/>
                  </a:lnTo>
                  <a:lnTo>
                    <a:pt x="178936" y="218314"/>
                  </a:lnTo>
                  <a:lnTo>
                    <a:pt x="155085" y="245166"/>
                  </a:lnTo>
                  <a:lnTo>
                    <a:pt x="151115" y="253324"/>
                  </a:lnTo>
                  <a:lnTo>
                    <a:pt x="148880" y="268922"/>
                  </a:lnTo>
                  <a:lnTo>
                    <a:pt x="153274" y="292006"/>
                  </a:lnTo>
                  <a:lnTo>
                    <a:pt x="158424" y="301305"/>
                  </a:lnTo>
                  <a:lnTo>
                    <a:pt x="164241" y="305438"/>
                  </a:lnTo>
                  <a:lnTo>
                    <a:pt x="170354" y="307275"/>
                  </a:lnTo>
                  <a:lnTo>
                    <a:pt x="173465" y="305648"/>
                  </a:lnTo>
                  <a:lnTo>
                    <a:pt x="182901" y="293245"/>
                  </a:lnTo>
                  <a:lnTo>
                    <a:pt x="200859" y="258758"/>
                  </a:lnTo>
                  <a:lnTo>
                    <a:pt x="204532" y="244475"/>
                  </a:lnTo>
                  <a:lnTo>
                    <a:pt x="207664" y="248783"/>
                  </a:lnTo>
                  <a:lnTo>
                    <a:pt x="218298" y="263739"/>
                  </a:lnTo>
                  <a:lnTo>
                    <a:pt x="224365" y="267575"/>
                  </a:lnTo>
                  <a:lnTo>
                    <a:pt x="227465" y="268598"/>
                  </a:lnTo>
                  <a:lnTo>
                    <a:pt x="230589" y="268221"/>
                  </a:lnTo>
                  <a:lnTo>
                    <a:pt x="236884" y="264981"/>
                  </a:lnTo>
                  <a:lnTo>
                    <a:pt x="246377" y="252151"/>
                  </a:lnTo>
                  <a:lnTo>
                    <a:pt x="258008" y="213643"/>
                  </a:lnTo>
                  <a:lnTo>
                    <a:pt x="264225" y="170916"/>
                  </a:lnTo>
                  <a:lnTo>
                    <a:pt x="272353" y="137025"/>
                  </a:lnTo>
                  <a:lnTo>
                    <a:pt x="278641" y="89590"/>
                  </a:lnTo>
                  <a:lnTo>
                    <a:pt x="280504" y="50487"/>
                  </a:lnTo>
                  <a:lnTo>
                    <a:pt x="280127" y="6977"/>
                  </a:lnTo>
                  <a:lnTo>
                    <a:pt x="278398" y="2791"/>
                  </a:lnTo>
                  <a:lnTo>
                    <a:pt x="276187" y="0"/>
                  </a:lnTo>
                  <a:lnTo>
                    <a:pt x="274712" y="3431"/>
                  </a:lnTo>
                  <a:lnTo>
                    <a:pt x="269524" y="46960"/>
                  </a:lnTo>
                  <a:lnTo>
                    <a:pt x="264397" y="91125"/>
                  </a:lnTo>
                  <a:lnTo>
                    <a:pt x="262879" y="132081"/>
                  </a:lnTo>
                  <a:lnTo>
                    <a:pt x="262429" y="169969"/>
                  </a:lnTo>
                  <a:lnTo>
                    <a:pt x="262295" y="214709"/>
                  </a:lnTo>
                  <a:lnTo>
                    <a:pt x="264381" y="243667"/>
                  </a:lnTo>
                  <a:lnTo>
                    <a:pt x="276397" y="274645"/>
                  </a:lnTo>
                  <a:lnTo>
                    <a:pt x="283701" y="283006"/>
                  </a:lnTo>
                  <a:lnTo>
                    <a:pt x="288188" y="284177"/>
                  </a:lnTo>
                  <a:lnTo>
                    <a:pt x="298819" y="282656"/>
                  </a:lnTo>
                  <a:lnTo>
                    <a:pt x="302501" y="279710"/>
                  </a:lnTo>
                  <a:lnTo>
                    <a:pt x="309864" y="261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27"/>
          <p:cNvGrpSpPr/>
          <p:nvPr/>
        </p:nvGrpSpPr>
        <p:grpSpPr>
          <a:xfrm>
            <a:off x="249954" y="4307845"/>
            <a:ext cx="415165" cy="355290"/>
            <a:chOff x="249954" y="4307845"/>
            <a:chExt cx="415165" cy="355290"/>
          </a:xfrm>
        </p:grpSpPr>
        <p:sp>
          <p:nvSpPr>
            <p:cNvPr id="266" name="SMARTInkShape-1095"/>
            <p:cNvSpPr/>
            <p:nvPr>
              <p:custDataLst>
                <p:tags r:id="rId216"/>
              </p:custDataLst>
            </p:nvPr>
          </p:nvSpPr>
          <p:spPr>
            <a:xfrm>
              <a:off x="495300" y="4307845"/>
              <a:ext cx="169819" cy="146150"/>
            </a:xfrm>
            <a:custGeom>
              <a:avLst/>
              <a:gdLst/>
              <a:ahLst/>
              <a:cxnLst/>
              <a:rect l="0" t="0" r="0" b="0"/>
              <a:pathLst>
                <a:path w="169819" h="146150">
                  <a:moveTo>
                    <a:pt x="0" y="64130"/>
                  </a:moveTo>
                  <a:lnTo>
                    <a:pt x="0" y="64130"/>
                  </a:lnTo>
                  <a:lnTo>
                    <a:pt x="0" y="77387"/>
                  </a:lnTo>
                  <a:lnTo>
                    <a:pt x="2822" y="83428"/>
                  </a:lnTo>
                  <a:lnTo>
                    <a:pt x="5056" y="86520"/>
                  </a:lnTo>
                  <a:lnTo>
                    <a:pt x="10361" y="89956"/>
                  </a:lnTo>
                  <a:lnTo>
                    <a:pt x="13257" y="90873"/>
                  </a:lnTo>
                  <a:lnTo>
                    <a:pt x="16247" y="90425"/>
                  </a:lnTo>
                  <a:lnTo>
                    <a:pt x="22390" y="87105"/>
                  </a:lnTo>
                  <a:lnTo>
                    <a:pt x="34958" y="68746"/>
                  </a:lnTo>
                  <a:lnTo>
                    <a:pt x="41289" y="57010"/>
                  </a:lnTo>
                  <a:lnTo>
                    <a:pt x="42343" y="50916"/>
                  </a:lnTo>
                  <a:lnTo>
                    <a:pt x="38868" y="19612"/>
                  </a:lnTo>
                  <a:lnTo>
                    <a:pt x="37554" y="15402"/>
                  </a:lnTo>
                  <a:lnTo>
                    <a:pt x="35619" y="12595"/>
                  </a:lnTo>
                  <a:lnTo>
                    <a:pt x="33271" y="10723"/>
                  </a:lnTo>
                  <a:lnTo>
                    <a:pt x="30647" y="11592"/>
                  </a:lnTo>
                  <a:lnTo>
                    <a:pt x="24910" y="18202"/>
                  </a:lnTo>
                  <a:lnTo>
                    <a:pt x="21654" y="28195"/>
                  </a:lnTo>
                  <a:lnTo>
                    <a:pt x="19564" y="61970"/>
                  </a:lnTo>
                  <a:lnTo>
                    <a:pt x="27296" y="105921"/>
                  </a:lnTo>
                  <a:lnTo>
                    <a:pt x="33253" y="115083"/>
                  </a:lnTo>
                  <a:lnTo>
                    <a:pt x="44412" y="118526"/>
                  </a:lnTo>
                  <a:lnTo>
                    <a:pt x="56780" y="118998"/>
                  </a:lnTo>
                  <a:lnTo>
                    <a:pt x="60079" y="117641"/>
                  </a:lnTo>
                  <a:lnTo>
                    <a:pt x="64802" y="112255"/>
                  </a:lnTo>
                  <a:lnTo>
                    <a:pt x="79546" y="80528"/>
                  </a:lnTo>
                  <a:lnTo>
                    <a:pt x="84911" y="55929"/>
                  </a:lnTo>
                  <a:lnTo>
                    <a:pt x="85363" y="50960"/>
                  </a:lnTo>
                  <a:lnTo>
                    <a:pt x="85484" y="51116"/>
                  </a:lnTo>
                  <a:lnTo>
                    <a:pt x="85564" y="52279"/>
                  </a:lnTo>
                  <a:lnTo>
                    <a:pt x="79147" y="71471"/>
                  </a:lnTo>
                  <a:lnTo>
                    <a:pt x="76588" y="115727"/>
                  </a:lnTo>
                  <a:lnTo>
                    <a:pt x="76234" y="145883"/>
                  </a:lnTo>
                  <a:lnTo>
                    <a:pt x="77281" y="146149"/>
                  </a:lnTo>
                  <a:lnTo>
                    <a:pt x="81267" y="143622"/>
                  </a:lnTo>
                  <a:lnTo>
                    <a:pt x="87960" y="99319"/>
                  </a:lnTo>
                  <a:lnTo>
                    <a:pt x="95912" y="71734"/>
                  </a:lnTo>
                  <a:lnTo>
                    <a:pt x="100836" y="59043"/>
                  </a:lnTo>
                  <a:lnTo>
                    <a:pt x="105725" y="35107"/>
                  </a:lnTo>
                  <a:lnTo>
                    <a:pt x="121023" y="6046"/>
                  </a:lnTo>
                  <a:lnTo>
                    <a:pt x="124074" y="3182"/>
                  </a:lnTo>
                  <a:lnTo>
                    <a:pt x="133108" y="0"/>
                  </a:lnTo>
                  <a:lnTo>
                    <a:pt x="138480" y="2327"/>
                  </a:lnTo>
                  <a:lnTo>
                    <a:pt x="150094" y="13378"/>
                  </a:lnTo>
                  <a:lnTo>
                    <a:pt x="156667" y="28874"/>
                  </a:lnTo>
                  <a:lnTo>
                    <a:pt x="167779" y="71914"/>
                  </a:lnTo>
                  <a:lnTo>
                    <a:pt x="169818" y="82759"/>
                  </a:lnTo>
                  <a:lnTo>
                    <a:pt x="161925" y="121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096"/>
            <p:cNvSpPr/>
            <p:nvPr>
              <p:custDataLst>
                <p:tags r:id="rId217"/>
              </p:custDataLst>
            </p:nvPr>
          </p:nvSpPr>
          <p:spPr>
            <a:xfrm>
              <a:off x="400050" y="4343400"/>
              <a:ext cx="85726" cy="121623"/>
            </a:xfrm>
            <a:custGeom>
              <a:avLst/>
              <a:gdLst/>
              <a:ahLst/>
              <a:cxnLst/>
              <a:rect l="0" t="0" r="0" b="0"/>
              <a:pathLst>
                <a:path w="85726" h="12162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7604" y="18363"/>
                  </a:lnTo>
                  <a:lnTo>
                    <a:pt x="22390" y="58314"/>
                  </a:lnTo>
                  <a:lnTo>
                    <a:pt x="38122" y="99284"/>
                  </a:lnTo>
                  <a:lnTo>
                    <a:pt x="55270" y="121622"/>
                  </a:lnTo>
                  <a:lnTo>
                    <a:pt x="56955" y="120240"/>
                  </a:lnTo>
                  <a:lnTo>
                    <a:pt x="61649" y="113059"/>
                  </a:lnTo>
                  <a:lnTo>
                    <a:pt x="72927" y="66221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97"/>
            <p:cNvSpPr/>
            <p:nvPr>
              <p:custDataLst>
                <p:tags r:id="rId218"/>
              </p:custDataLst>
            </p:nvPr>
          </p:nvSpPr>
          <p:spPr>
            <a:xfrm>
              <a:off x="344616" y="4324350"/>
              <a:ext cx="17335" cy="66676"/>
            </a:xfrm>
            <a:custGeom>
              <a:avLst/>
              <a:gdLst/>
              <a:ahLst/>
              <a:cxnLst/>
              <a:rect l="0" t="0" r="0" b="0"/>
              <a:pathLst>
                <a:path w="17335" h="66676">
                  <a:moveTo>
                    <a:pt x="17334" y="66675"/>
                  </a:moveTo>
                  <a:lnTo>
                    <a:pt x="17334" y="66675"/>
                  </a:lnTo>
                  <a:lnTo>
                    <a:pt x="2146" y="20051"/>
                  </a:lnTo>
                  <a:lnTo>
                    <a:pt x="0" y="9618"/>
                  </a:lnTo>
                  <a:lnTo>
                    <a:pt x="487" y="6412"/>
                  </a:lnTo>
                  <a:lnTo>
                    <a:pt x="7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98"/>
            <p:cNvSpPr/>
            <p:nvPr>
              <p:custDataLst>
                <p:tags r:id="rId219"/>
              </p:custDataLst>
            </p:nvPr>
          </p:nvSpPr>
          <p:spPr>
            <a:xfrm>
              <a:off x="371475" y="4401874"/>
              <a:ext cx="28576" cy="74877"/>
            </a:xfrm>
            <a:custGeom>
              <a:avLst/>
              <a:gdLst/>
              <a:ahLst/>
              <a:cxnLst/>
              <a:rect l="0" t="0" r="0" b="0"/>
              <a:pathLst>
                <a:path w="28576" h="7487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1675"/>
                  </a:lnTo>
                  <a:lnTo>
                    <a:pt x="8642" y="14146"/>
                  </a:lnTo>
                  <a:lnTo>
                    <a:pt x="10322" y="31246"/>
                  </a:lnTo>
                  <a:lnTo>
                    <a:pt x="28575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99"/>
            <p:cNvSpPr/>
            <p:nvPr>
              <p:custDataLst>
                <p:tags r:id="rId220"/>
              </p:custDataLst>
            </p:nvPr>
          </p:nvSpPr>
          <p:spPr>
            <a:xfrm>
              <a:off x="249954" y="4392892"/>
              <a:ext cx="111951" cy="270243"/>
            </a:xfrm>
            <a:custGeom>
              <a:avLst/>
              <a:gdLst/>
              <a:ahLst/>
              <a:cxnLst/>
              <a:rect l="0" t="0" r="0" b="0"/>
              <a:pathLst>
                <a:path w="111951" h="270243">
                  <a:moveTo>
                    <a:pt x="54846" y="36233"/>
                  </a:moveTo>
                  <a:lnTo>
                    <a:pt x="54846" y="36233"/>
                  </a:lnTo>
                  <a:lnTo>
                    <a:pt x="59902" y="36233"/>
                  </a:lnTo>
                  <a:lnTo>
                    <a:pt x="61392" y="35175"/>
                  </a:lnTo>
                  <a:lnTo>
                    <a:pt x="62385" y="33411"/>
                  </a:lnTo>
                  <a:lnTo>
                    <a:pt x="63979" y="22976"/>
                  </a:lnTo>
                  <a:lnTo>
                    <a:pt x="61374" y="16935"/>
                  </a:lnTo>
                  <a:lnTo>
                    <a:pt x="59198" y="13843"/>
                  </a:lnTo>
                  <a:lnTo>
                    <a:pt x="46023" y="4435"/>
                  </a:lnTo>
                  <a:lnTo>
                    <a:pt x="33770" y="0"/>
                  </a:lnTo>
                  <a:lnTo>
                    <a:pt x="29153" y="1494"/>
                  </a:lnTo>
                  <a:lnTo>
                    <a:pt x="18380" y="8799"/>
                  </a:lnTo>
                  <a:lnTo>
                    <a:pt x="5471" y="24812"/>
                  </a:lnTo>
                  <a:lnTo>
                    <a:pt x="1151" y="36802"/>
                  </a:lnTo>
                  <a:lnTo>
                    <a:pt x="0" y="42962"/>
                  </a:lnTo>
                  <a:lnTo>
                    <a:pt x="1348" y="49186"/>
                  </a:lnTo>
                  <a:lnTo>
                    <a:pt x="8492" y="61746"/>
                  </a:lnTo>
                  <a:lnTo>
                    <a:pt x="13360" y="65941"/>
                  </a:lnTo>
                  <a:lnTo>
                    <a:pt x="24413" y="70603"/>
                  </a:lnTo>
                  <a:lnTo>
                    <a:pt x="39204" y="69853"/>
                  </a:lnTo>
                  <a:lnTo>
                    <a:pt x="55302" y="64934"/>
                  </a:lnTo>
                  <a:lnTo>
                    <a:pt x="69513" y="55692"/>
                  </a:lnTo>
                  <a:lnTo>
                    <a:pt x="77239" y="44529"/>
                  </a:lnTo>
                  <a:lnTo>
                    <a:pt x="83059" y="27751"/>
                  </a:lnTo>
                  <a:lnTo>
                    <a:pt x="89896" y="49727"/>
                  </a:lnTo>
                  <a:lnTo>
                    <a:pt x="95166" y="87464"/>
                  </a:lnTo>
                  <a:lnTo>
                    <a:pt x="103129" y="123027"/>
                  </a:lnTo>
                  <a:lnTo>
                    <a:pt x="110244" y="162856"/>
                  </a:lnTo>
                  <a:lnTo>
                    <a:pt x="111765" y="209945"/>
                  </a:lnTo>
                  <a:lnTo>
                    <a:pt x="111950" y="238587"/>
                  </a:lnTo>
                  <a:lnTo>
                    <a:pt x="106331" y="253521"/>
                  </a:lnTo>
                  <a:lnTo>
                    <a:pt x="97837" y="265097"/>
                  </a:lnTo>
                  <a:lnTo>
                    <a:pt x="90533" y="270242"/>
                  </a:lnTo>
                  <a:lnTo>
                    <a:pt x="84988" y="269497"/>
                  </a:lnTo>
                  <a:lnTo>
                    <a:pt x="70359" y="263025"/>
                  </a:lnTo>
                  <a:lnTo>
                    <a:pt x="49329" y="242425"/>
                  </a:lnTo>
                  <a:lnTo>
                    <a:pt x="41811" y="222418"/>
                  </a:lnTo>
                  <a:lnTo>
                    <a:pt x="36984" y="175082"/>
                  </a:lnTo>
                  <a:lnTo>
                    <a:pt x="35796" y="150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2" name="SMARTInkShape-1100"/>
          <p:cNvSpPr/>
          <p:nvPr>
            <p:custDataLst>
              <p:tags r:id="rId1"/>
            </p:custDataLst>
          </p:nvPr>
        </p:nvSpPr>
        <p:spPr>
          <a:xfrm>
            <a:off x="1324010" y="3573592"/>
            <a:ext cx="92951" cy="249992"/>
          </a:xfrm>
          <a:custGeom>
            <a:avLst/>
            <a:gdLst/>
            <a:ahLst/>
            <a:cxnLst/>
            <a:rect l="0" t="0" r="0" b="0"/>
            <a:pathLst>
              <a:path w="92951" h="249992">
                <a:moveTo>
                  <a:pt x="19015" y="17333"/>
                </a:moveTo>
                <a:lnTo>
                  <a:pt x="19015" y="17333"/>
                </a:lnTo>
                <a:lnTo>
                  <a:pt x="19015" y="4076"/>
                </a:lnTo>
                <a:lnTo>
                  <a:pt x="17957" y="2145"/>
                </a:lnTo>
                <a:lnTo>
                  <a:pt x="16193" y="858"/>
                </a:lnTo>
                <a:lnTo>
                  <a:pt x="13958" y="0"/>
                </a:lnTo>
                <a:lnTo>
                  <a:pt x="12469" y="1544"/>
                </a:lnTo>
                <a:lnTo>
                  <a:pt x="10814" y="8904"/>
                </a:lnTo>
                <a:lnTo>
                  <a:pt x="6842" y="52951"/>
                </a:lnTo>
                <a:lnTo>
                  <a:pt x="1323" y="95630"/>
                </a:lnTo>
                <a:lnTo>
                  <a:pt x="367" y="137899"/>
                </a:lnTo>
                <a:lnTo>
                  <a:pt x="84" y="180527"/>
                </a:lnTo>
                <a:lnTo>
                  <a:pt x="0" y="209855"/>
                </a:lnTo>
                <a:lnTo>
                  <a:pt x="10088" y="237008"/>
                </a:lnTo>
                <a:lnTo>
                  <a:pt x="17870" y="247258"/>
                </a:lnTo>
                <a:lnTo>
                  <a:pt x="21427" y="249991"/>
                </a:lnTo>
                <a:lnTo>
                  <a:pt x="25914" y="249697"/>
                </a:lnTo>
                <a:lnTo>
                  <a:pt x="36545" y="243725"/>
                </a:lnTo>
                <a:lnTo>
                  <a:pt x="45504" y="231194"/>
                </a:lnTo>
                <a:lnTo>
                  <a:pt x="59878" y="192222"/>
                </a:lnTo>
                <a:lnTo>
                  <a:pt x="64637" y="166283"/>
                </a:lnTo>
                <a:lnTo>
                  <a:pt x="62927" y="154794"/>
                </a:lnTo>
                <a:lnTo>
                  <a:pt x="59698" y="148277"/>
                </a:lnTo>
                <a:lnTo>
                  <a:pt x="58837" y="148021"/>
                </a:lnTo>
                <a:lnTo>
                  <a:pt x="56822" y="152675"/>
                </a:lnTo>
                <a:lnTo>
                  <a:pt x="43958" y="190300"/>
                </a:lnTo>
                <a:lnTo>
                  <a:pt x="43506" y="208507"/>
                </a:lnTo>
                <a:lnTo>
                  <a:pt x="46833" y="225066"/>
                </a:lnTo>
                <a:lnTo>
                  <a:pt x="51840" y="235953"/>
                </a:lnTo>
                <a:lnTo>
                  <a:pt x="57593" y="241498"/>
                </a:lnTo>
                <a:lnTo>
                  <a:pt x="60609" y="242976"/>
                </a:lnTo>
                <a:lnTo>
                  <a:pt x="69604" y="241796"/>
                </a:lnTo>
                <a:lnTo>
                  <a:pt x="74966" y="240000"/>
                </a:lnTo>
                <a:lnTo>
                  <a:pt x="83746" y="232360"/>
                </a:lnTo>
                <a:lnTo>
                  <a:pt x="87569" y="227359"/>
                </a:lnTo>
                <a:lnTo>
                  <a:pt x="92950" y="200095"/>
                </a:lnTo>
                <a:lnTo>
                  <a:pt x="85690" y="1602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Shape-1101"/>
          <p:cNvSpPr/>
          <p:nvPr>
            <p:custDataLst>
              <p:tags r:id="rId2"/>
            </p:custDataLst>
          </p:nvPr>
        </p:nvSpPr>
        <p:spPr>
          <a:xfrm>
            <a:off x="876300" y="3652543"/>
            <a:ext cx="28576" cy="195558"/>
          </a:xfrm>
          <a:custGeom>
            <a:avLst/>
            <a:gdLst/>
            <a:ahLst/>
            <a:cxnLst/>
            <a:rect l="0" t="0" r="0" b="0"/>
            <a:pathLst>
              <a:path w="28576" h="195558">
                <a:moveTo>
                  <a:pt x="0" y="5057"/>
                </a:moveTo>
                <a:lnTo>
                  <a:pt x="0" y="5057"/>
                </a:lnTo>
                <a:lnTo>
                  <a:pt x="0" y="0"/>
                </a:lnTo>
                <a:lnTo>
                  <a:pt x="1058" y="627"/>
                </a:lnTo>
                <a:lnTo>
                  <a:pt x="7604" y="12682"/>
                </a:lnTo>
                <a:lnTo>
                  <a:pt x="19298" y="50307"/>
                </a:lnTo>
                <a:lnTo>
                  <a:pt x="25826" y="92900"/>
                </a:lnTo>
                <a:lnTo>
                  <a:pt x="27761" y="136213"/>
                </a:lnTo>
                <a:lnTo>
                  <a:pt x="28575" y="19555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SMARTInkShape-Group230"/>
          <p:cNvGrpSpPr/>
          <p:nvPr/>
        </p:nvGrpSpPr>
        <p:grpSpPr>
          <a:xfrm>
            <a:off x="228600" y="3590925"/>
            <a:ext cx="1190626" cy="429572"/>
            <a:chOff x="228600" y="3590925"/>
            <a:chExt cx="1190626" cy="429572"/>
          </a:xfrm>
        </p:grpSpPr>
        <p:sp>
          <p:nvSpPr>
            <p:cNvPr id="274" name="SMARTInkShape-1102"/>
            <p:cNvSpPr/>
            <p:nvPr>
              <p:custDataLst>
                <p:tags r:id="rId210"/>
              </p:custDataLst>
            </p:nvPr>
          </p:nvSpPr>
          <p:spPr>
            <a:xfrm>
              <a:off x="1237505" y="3648075"/>
              <a:ext cx="181721" cy="27252"/>
            </a:xfrm>
            <a:custGeom>
              <a:avLst/>
              <a:gdLst/>
              <a:ahLst/>
              <a:cxnLst/>
              <a:rect l="0" t="0" r="0" b="0"/>
              <a:pathLst>
                <a:path w="181721" h="27252">
                  <a:moveTo>
                    <a:pt x="19795" y="19050"/>
                  </a:moveTo>
                  <a:lnTo>
                    <a:pt x="19795" y="19050"/>
                  </a:lnTo>
                  <a:lnTo>
                    <a:pt x="1215" y="25596"/>
                  </a:lnTo>
                  <a:lnTo>
                    <a:pt x="0" y="26589"/>
                  </a:lnTo>
                  <a:lnTo>
                    <a:pt x="249" y="27251"/>
                  </a:lnTo>
                  <a:lnTo>
                    <a:pt x="42124" y="18040"/>
                  </a:lnTo>
                  <a:lnTo>
                    <a:pt x="83561" y="12048"/>
                  </a:lnTo>
                  <a:lnTo>
                    <a:pt x="127589" y="7450"/>
                  </a:lnTo>
                  <a:lnTo>
                    <a:pt x="1817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103"/>
            <p:cNvSpPr/>
            <p:nvPr>
              <p:custDataLst>
                <p:tags r:id="rId211"/>
              </p:custDataLst>
            </p:nvPr>
          </p:nvSpPr>
          <p:spPr>
            <a:xfrm>
              <a:off x="773634" y="3590925"/>
              <a:ext cx="255067" cy="114301"/>
            </a:xfrm>
            <a:custGeom>
              <a:avLst/>
              <a:gdLst/>
              <a:ahLst/>
              <a:cxnLst/>
              <a:rect l="0" t="0" r="0" b="0"/>
              <a:pathLst>
                <a:path w="255067" h="114301">
                  <a:moveTo>
                    <a:pt x="26466" y="114300"/>
                  </a:moveTo>
                  <a:lnTo>
                    <a:pt x="26466" y="114300"/>
                  </a:lnTo>
                  <a:lnTo>
                    <a:pt x="0" y="96967"/>
                  </a:lnTo>
                  <a:lnTo>
                    <a:pt x="40789" y="76019"/>
                  </a:lnTo>
                  <a:lnTo>
                    <a:pt x="86365" y="59243"/>
                  </a:lnTo>
                  <a:lnTo>
                    <a:pt x="125470" y="44247"/>
                  </a:lnTo>
                  <a:lnTo>
                    <a:pt x="160223" y="31572"/>
                  </a:lnTo>
                  <a:lnTo>
                    <a:pt x="202035" y="15940"/>
                  </a:lnTo>
                  <a:lnTo>
                    <a:pt x="2550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104"/>
            <p:cNvSpPr/>
            <p:nvPr>
              <p:custDataLst>
                <p:tags r:id="rId212"/>
              </p:custDataLst>
            </p:nvPr>
          </p:nvSpPr>
          <p:spPr>
            <a:xfrm>
              <a:off x="542925" y="3747596"/>
              <a:ext cx="64648" cy="272901"/>
            </a:xfrm>
            <a:custGeom>
              <a:avLst/>
              <a:gdLst/>
              <a:ahLst/>
              <a:cxnLst/>
              <a:rect l="0" t="0" r="0" b="0"/>
              <a:pathLst>
                <a:path w="64648" h="272901">
                  <a:moveTo>
                    <a:pt x="9525" y="81454"/>
                  </a:moveTo>
                  <a:lnTo>
                    <a:pt x="9525" y="81454"/>
                  </a:lnTo>
                  <a:lnTo>
                    <a:pt x="14581" y="91567"/>
                  </a:lnTo>
                  <a:lnTo>
                    <a:pt x="21284" y="137950"/>
                  </a:lnTo>
                  <a:lnTo>
                    <a:pt x="27135" y="181631"/>
                  </a:lnTo>
                  <a:lnTo>
                    <a:pt x="28148" y="223555"/>
                  </a:lnTo>
                  <a:lnTo>
                    <a:pt x="28519" y="266939"/>
                  </a:lnTo>
                  <a:lnTo>
                    <a:pt x="28538" y="271786"/>
                  </a:lnTo>
                  <a:lnTo>
                    <a:pt x="27492" y="272900"/>
                  </a:lnTo>
                  <a:lnTo>
                    <a:pt x="25736" y="271527"/>
                  </a:lnTo>
                  <a:lnTo>
                    <a:pt x="23507" y="268494"/>
                  </a:lnTo>
                  <a:lnTo>
                    <a:pt x="18872" y="225605"/>
                  </a:lnTo>
                  <a:lnTo>
                    <a:pt x="12765" y="183667"/>
                  </a:lnTo>
                  <a:lnTo>
                    <a:pt x="9427" y="147017"/>
                  </a:lnTo>
                  <a:lnTo>
                    <a:pt x="4895" y="114827"/>
                  </a:lnTo>
                  <a:lnTo>
                    <a:pt x="2176" y="82175"/>
                  </a:lnTo>
                  <a:lnTo>
                    <a:pt x="645" y="42509"/>
                  </a:lnTo>
                  <a:lnTo>
                    <a:pt x="1345" y="24987"/>
                  </a:lnTo>
                  <a:lnTo>
                    <a:pt x="5184" y="10144"/>
                  </a:lnTo>
                  <a:lnTo>
                    <a:pt x="8748" y="5338"/>
                  </a:lnTo>
                  <a:lnTo>
                    <a:pt x="18352" y="0"/>
                  </a:lnTo>
                  <a:lnTo>
                    <a:pt x="29676" y="449"/>
                  </a:lnTo>
                  <a:lnTo>
                    <a:pt x="35659" y="2051"/>
                  </a:lnTo>
                  <a:lnTo>
                    <a:pt x="45129" y="9475"/>
                  </a:lnTo>
                  <a:lnTo>
                    <a:pt x="52866" y="20888"/>
                  </a:lnTo>
                  <a:lnTo>
                    <a:pt x="63634" y="48441"/>
                  </a:lnTo>
                  <a:lnTo>
                    <a:pt x="64647" y="53095"/>
                  </a:lnTo>
                  <a:lnTo>
                    <a:pt x="61018" y="74815"/>
                  </a:lnTo>
                  <a:lnTo>
                    <a:pt x="53225" y="86617"/>
                  </a:lnTo>
                  <a:lnTo>
                    <a:pt x="0" y="138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05"/>
            <p:cNvSpPr/>
            <p:nvPr>
              <p:custDataLst>
                <p:tags r:id="rId213"/>
              </p:custDataLst>
            </p:nvPr>
          </p:nvSpPr>
          <p:spPr>
            <a:xfrm>
              <a:off x="390917" y="3825136"/>
              <a:ext cx="122914" cy="188036"/>
            </a:xfrm>
            <a:custGeom>
              <a:avLst/>
              <a:gdLst/>
              <a:ahLst/>
              <a:cxnLst/>
              <a:rect l="0" t="0" r="0" b="0"/>
              <a:pathLst>
                <a:path w="122914" h="188036">
                  <a:moveTo>
                    <a:pt x="9133" y="13439"/>
                  </a:moveTo>
                  <a:lnTo>
                    <a:pt x="9133" y="13439"/>
                  </a:lnTo>
                  <a:lnTo>
                    <a:pt x="932" y="5238"/>
                  </a:lnTo>
                  <a:lnTo>
                    <a:pt x="491" y="5855"/>
                  </a:lnTo>
                  <a:lnTo>
                    <a:pt x="0" y="9363"/>
                  </a:lnTo>
                  <a:lnTo>
                    <a:pt x="4781" y="27401"/>
                  </a:lnTo>
                  <a:lnTo>
                    <a:pt x="12843" y="38341"/>
                  </a:lnTo>
                  <a:lnTo>
                    <a:pt x="35266" y="53988"/>
                  </a:lnTo>
                  <a:lnTo>
                    <a:pt x="41372" y="55289"/>
                  </a:lnTo>
                  <a:lnTo>
                    <a:pt x="53800" y="53911"/>
                  </a:lnTo>
                  <a:lnTo>
                    <a:pt x="63557" y="46949"/>
                  </a:lnTo>
                  <a:lnTo>
                    <a:pt x="78445" y="25232"/>
                  </a:lnTo>
                  <a:lnTo>
                    <a:pt x="83292" y="11877"/>
                  </a:lnTo>
                  <a:lnTo>
                    <a:pt x="84930" y="0"/>
                  </a:lnTo>
                  <a:lnTo>
                    <a:pt x="85064" y="246"/>
                  </a:lnTo>
                  <a:lnTo>
                    <a:pt x="92865" y="47131"/>
                  </a:lnTo>
                  <a:lnTo>
                    <a:pt x="102942" y="89908"/>
                  </a:lnTo>
                  <a:lnTo>
                    <a:pt x="114555" y="129029"/>
                  </a:lnTo>
                  <a:lnTo>
                    <a:pt x="122264" y="161383"/>
                  </a:lnTo>
                  <a:lnTo>
                    <a:pt x="122913" y="173031"/>
                  </a:lnTo>
                  <a:lnTo>
                    <a:pt x="120970" y="178042"/>
                  </a:lnTo>
                  <a:lnTo>
                    <a:pt x="113166" y="186432"/>
                  </a:lnTo>
                  <a:lnTo>
                    <a:pt x="108122" y="188035"/>
                  </a:lnTo>
                  <a:lnTo>
                    <a:pt x="96872" y="186993"/>
                  </a:lnTo>
                  <a:lnTo>
                    <a:pt x="93026" y="185233"/>
                  </a:lnTo>
                  <a:lnTo>
                    <a:pt x="90462" y="183002"/>
                  </a:lnTo>
                  <a:lnTo>
                    <a:pt x="84030" y="169160"/>
                  </a:lnTo>
                  <a:lnTo>
                    <a:pt x="75808" y="14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106"/>
            <p:cNvSpPr/>
            <p:nvPr>
              <p:custDataLst>
                <p:tags r:id="rId214"/>
              </p:custDataLst>
            </p:nvPr>
          </p:nvSpPr>
          <p:spPr>
            <a:xfrm>
              <a:off x="238978" y="3726922"/>
              <a:ext cx="132498" cy="206904"/>
            </a:xfrm>
            <a:custGeom>
              <a:avLst/>
              <a:gdLst/>
              <a:ahLst/>
              <a:cxnLst/>
              <a:rect l="0" t="0" r="0" b="0"/>
              <a:pathLst>
                <a:path w="132498" h="206904">
                  <a:moveTo>
                    <a:pt x="37247" y="206903"/>
                  </a:moveTo>
                  <a:lnTo>
                    <a:pt x="37247" y="206903"/>
                  </a:lnTo>
                  <a:lnTo>
                    <a:pt x="22169" y="181464"/>
                  </a:lnTo>
                  <a:lnTo>
                    <a:pt x="20845" y="177244"/>
                  </a:lnTo>
                  <a:lnTo>
                    <a:pt x="0" y="142556"/>
                  </a:lnTo>
                  <a:lnTo>
                    <a:pt x="774" y="141780"/>
                  </a:lnTo>
                  <a:lnTo>
                    <a:pt x="4456" y="140918"/>
                  </a:lnTo>
                  <a:lnTo>
                    <a:pt x="17536" y="140432"/>
                  </a:lnTo>
                  <a:lnTo>
                    <a:pt x="39873" y="130175"/>
                  </a:lnTo>
                  <a:lnTo>
                    <a:pt x="61544" y="113731"/>
                  </a:lnTo>
                  <a:lnTo>
                    <a:pt x="87393" y="73488"/>
                  </a:lnTo>
                  <a:lnTo>
                    <a:pt x="99559" y="37596"/>
                  </a:lnTo>
                  <a:lnTo>
                    <a:pt x="103752" y="0"/>
                  </a:lnTo>
                  <a:lnTo>
                    <a:pt x="103809" y="176"/>
                  </a:lnTo>
                  <a:lnTo>
                    <a:pt x="103915" y="40299"/>
                  </a:lnTo>
                  <a:lnTo>
                    <a:pt x="108977" y="87210"/>
                  </a:lnTo>
                  <a:lnTo>
                    <a:pt x="115681" y="127262"/>
                  </a:lnTo>
                  <a:lnTo>
                    <a:pt x="132497" y="187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107"/>
            <p:cNvSpPr/>
            <p:nvPr>
              <p:custDataLst>
                <p:tags r:id="rId215"/>
              </p:custDataLst>
            </p:nvPr>
          </p:nvSpPr>
          <p:spPr>
            <a:xfrm>
              <a:off x="228600" y="3764092"/>
              <a:ext cx="66676" cy="217359"/>
            </a:xfrm>
            <a:custGeom>
              <a:avLst/>
              <a:gdLst/>
              <a:ahLst/>
              <a:cxnLst/>
              <a:rect l="0" t="0" r="0" b="0"/>
              <a:pathLst>
                <a:path w="66676" h="217359">
                  <a:moveTo>
                    <a:pt x="0" y="17333"/>
                  </a:moveTo>
                  <a:lnTo>
                    <a:pt x="0" y="17333"/>
                  </a:lnTo>
                  <a:lnTo>
                    <a:pt x="5056" y="12276"/>
                  </a:lnTo>
                  <a:lnTo>
                    <a:pt x="7539" y="6972"/>
                  </a:lnTo>
                  <a:lnTo>
                    <a:pt x="9133" y="0"/>
                  </a:lnTo>
                  <a:lnTo>
                    <a:pt x="14465" y="8904"/>
                  </a:lnTo>
                  <a:lnTo>
                    <a:pt x="28807" y="52024"/>
                  </a:lnTo>
                  <a:lnTo>
                    <a:pt x="41321" y="90272"/>
                  </a:lnTo>
                  <a:lnTo>
                    <a:pt x="53984" y="132047"/>
                  </a:lnTo>
                  <a:lnTo>
                    <a:pt x="63503" y="167622"/>
                  </a:lnTo>
                  <a:lnTo>
                    <a:pt x="66675" y="217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SMARTInkShape-1108"/>
          <p:cNvSpPr/>
          <p:nvPr>
            <p:custDataLst>
              <p:tags r:id="rId3"/>
            </p:custDataLst>
          </p:nvPr>
        </p:nvSpPr>
        <p:spPr>
          <a:xfrm>
            <a:off x="430529" y="3143250"/>
            <a:ext cx="96969" cy="155178"/>
          </a:xfrm>
          <a:custGeom>
            <a:avLst/>
            <a:gdLst/>
            <a:ahLst/>
            <a:cxnLst/>
            <a:rect l="0" t="0" r="0" b="0"/>
            <a:pathLst>
              <a:path w="96969" h="155178">
                <a:moveTo>
                  <a:pt x="55246" y="57150"/>
                </a:moveTo>
                <a:lnTo>
                  <a:pt x="55246" y="57150"/>
                </a:lnTo>
                <a:lnTo>
                  <a:pt x="47045" y="48949"/>
                </a:lnTo>
                <a:lnTo>
                  <a:pt x="36000" y="42961"/>
                </a:lnTo>
                <a:lnTo>
                  <a:pt x="31832" y="42399"/>
                </a:lnTo>
                <a:lnTo>
                  <a:pt x="24379" y="44597"/>
                </a:lnTo>
                <a:lnTo>
                  <a:pt x="17538" y="51923"/>
                </a:lnTo>
                <a:lnTo>
                  <a:pt x="10970" y="64352"/>
                </a:lnTo>
                <a:lnTo>
                  <a:pt x="953" y="104003"/>
                </a:lnTo>
                <a:lnTo>
                  <a:pt x="0" y="113785"/>
                </a:lnTo>
                <a:lnTo>
                  <a:pt x="4587" y="130299"/>
                </a:lnTo>
                <a:lnTo>
                  <a:pt x="8773" y="137666"/>
                </a:lnTo>
                <a:lnTo>
                  <a:pt x="21891" y="148674"/>
                </a:lnTo>
                <a:lnTo>
                  <a:pt x="29835" y="153091"/>
                </a:lnTo>
                <a:lnTo>
                  <a:pt x="44305" y="155177"/>
                </a:lnTo>
                <a:lnTo>
                  <a:pt x="51127" y="154251"/>
                </a:lnTo>
                <a:lnTo>
                  <a:pt x="64351" y="144756"/>
                </a:lnTo>
                <a:lnTo>
                  <a:pt x="85032" y="122903"/>
                </a:lnTo>
                <a:lnTo>
                  <a:pt x="95939" y="96623"/>
                </a:lnTo>
                <a:lnTo>
                  <a:pt x="96968" y="79633"/>
                </a:lnTo>
                <a:lnTo>
                  <a:pt x="86219" y="39414"/>
                </a:lnTo>
                <a:lnTo>
                  <a:pt x="78299" y="23438"/>
                </a:lnTo>
                <a:lnTo>
                  <a:pt x="74296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232"/>
          <p:cNvGrpSpPr/>
          <p:nvPr/>
        </p:nvGrpSpPr>
        <p:grpSpPr>
          <a:xfrm>
            <a:off x="404459" y="2411149"/>
            <a:ext cx="1233477" cy="1011479"/>
            <a:chOff x="404459" y="2411149"/>
            <a:chExt cx="1233477" cy="1011479"/>
          </a:xfrm>
        </p:grpSpPr>
        <p:sp>
          <p:nvSpPr>
            <p:cNvPr id="282" name="SMARTInkShape-1109"/>
            <p:cNvSpPr/>
            <p:nvPr>
              <p:custDataLst>
                <p:tags r:id="rId190"/>
              </p:custDataLst>
            </p:nvPr>
          </p:nvSpPr>
          <p:spPr>
            <a:xfrm>
              <a:off x="1581150" y="2971409"/>
              <a:ext cx="56786" cy="278559"/>
            </a:xfrm>
            <a:custGeom>
              <a:avLst/>
              <a:gdLst/>
              <a:ahLst/>
              <a:cxnLst/>
              <a:rect l="0" t="0" r="0" b="0"/>
              <a:pathLst>
                <a:path w="56786" h="278559">
                  <a:moveTo>
                    <a:pt x="19050" y="76591"/>
                  </a:moveTo>
                  <a:lnTo>
                    <a:pt x="19050" y="76591"/>
                  </a:lnTo>
                  <a:lnTo>
                    <a:pt x="24106" y="71535"/>
                  </a:lnTo>
                  <a:lnTo>
                    <a:pt x="41440" y="27686"/>
                  </a:lnTo>
                  <a:lnTo>
                    <a:pt x="46811" y="0"/>
                  </a:lnTo>
                  <a:lnTo>
                    <a:pt x="47082" y="131"/>
                  </a:lnTo>
                  <a:lnTo>
                    <a:pt x="33367" y="9002"/>
                  </a:lnTo>
                  <a:lnTo>
                    <a:pt x="1900" y="55165"/>
                  </a:lnTo>
                  <a:lnTo>
                    <a:pt x="3383" y="57015"/>
                  </a:lnTo>
                  <a:lnTo>
                    <a:pt x="14526" y="63618"/>
                  </a:lnTo>
                  <a:lnTo>
                    <a:pt x="21625" y="65534"/>
                  </a:lnTo>
                  <a:lnTo>
                    <a:pt x="23942" y="67103"/>
                  </a:lnTo>
                  <a:lnTo>
                    <a:pt x="25486" y="69207"/>
                  </a:lnTo>
                  <a:lnTo>
                    <a:pt x="28261" y="74368"/>
                  </a:lnTo>
                  <a:lnTo>
                    <a:pt x="41651" y="94473"/>
                  </a:lnTo>
                  <a:lnTo>
                    <a:pt x="54377" y="129197"/>
                  </a:lnTo>
                  <a:lnTo>
                    <a:pt x="56785" y="175201"/>
                  </a:lnTo>
                  <a:lnTo>
                    <a:pt x="52045" y="222169"/>
                  </a:lnTo>
                  <a:lnTo>
                    <a:pt x="40894" y="263627"/>
                  </a:lnTo>
                  <a:lnTo>
                    <a:pt x="34756" y="275429"/>
                  </a:lnTo>
                  <a:lnTo>
                    <a:pt x="31637" y="277941"/>
                  </a:lnTo>
                  <a:lnTo>
                    <a:pt x="28500" y="278558"/>
                  </a:lnTo>
                  <a:lnTo>
                    <a:pt x="0" y="267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110"/>
            <p:cNvSpPr/>
            <p:nvPr>
              <p:custDataLst>
                <p:tags r:id="rId191"/>
              </p:custDataLst>
            </p:nvPr>
          </p:nvSpPr>
          <p:spPr>
            <a:xfrm>
              <a:off x="1485900" y="2997214"/>
              <a:ext cx="66676" cy="95897"/>
            </a:xfrm>
            <a:custGeom>
              <a:avLst/>
              <a:gdLst/>
              <a:ahLst/>
              <a:cxnLst/>
              <a:rect l="0" t="0" r="0" b="0"/>
              <a:pathLst>
                <a:path w="66676" h="95897">
                  <a:moveTo>
                    <a:pt x="0" y="3161"/>
                  </a:moveTo>
                  <a:lnTo>
                    <a:pt x="0" y="3161"/>
                  </a:lnTo>
                  <a:lnTo>
                    <a:pt x="1058" y="39430"/>
                  </a:lnTo>
                  <a:lnTo>
                    <a:pt x="8937" y="85678"/>
                  </a:lnTo>
                  <a:lnTo>
                    <a:pt x="9409" y="95896"/>
                  </a:lnTo>
                  <a:lnTo>
                    <a:pt x="14578" y="49440"/>
                  </a:lnTo>
                  <a:lnTo>
                    <a:pt x="23714" y="14976"/>
                  </a:lnTo>
                  <a:lnTo>
                    <a:pt x="32191" y="1605"/>
                  </a:lnTo>
                  <a:lnTo>
                    <a:pt x="35219" y="7"/>
                  </a:lnTo>
                  <a:lnTo>
                    <a:pt x="38296" y="0"/>
                  </a:lnTo>
                  <a:lnTo>
                    <a:pt x="41406" y="1054"/>
                  </a:lnTo>
                  <a:lnTo>
                    <a:pt x="47683" y="10691"/>
                  </a:lnTo>
                  <a:lnTo>
                    <a:pt x="66675" y="69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111"/>
            <p:cNvSpPr/>
            <p:nvPr>
              <p:custDataLst>
                <p:tags r:id="rId192"/>
              </p:custDataLst>
            </p:nvPr>
          </p:nvSpPr>
          <p:spPr>
            <a:xfrm>
              <a:off x="1448193" y="2953789"/>
              <a:ext cx="9133" cy="65637"/>
            </a:xfrm>
            <a:custGeom>
              <a:avLst/>
              <a:gdLst/>
              <a:ahLst/>
              <a:cxnLst/>
              <a:rect l="0" t="0" r="0" b="0"/>
              <a:pathLst>
                <a:path w="9133" h="65637">
                  <a:moveTo>
                    <a:pt x="9132" y="65636"/>
                  </a:moveTo>
                  <a:lnTo>
                    <a:pt x="9132" y="65636"/>
                  </a:lnTo>
                  <a:lnTo>
                    <a:pt x="8074" y="22404"/>
                  </a:lnTo>
                  <a:lnTo>
                    <a:pt x="0" y="0"/>
                  </a:lnTo>
                  <a:lnTo>
                    <a:pt x="9132" y="8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112"/>
            <p:cNvSpPr/>
            <p:nvPr>
              <p:custDataLst>
                <p:tags r:id="rId193"/>
              </p:custDataLst>
            </p:nvPr>
          </p:nvSpPr>
          <p:spPr>
            <a:xfrm>
              <a:off x="1457325" y="30670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132" y="58623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113"/>
            <p:cNvSpPr/>
            <p:nvPr>
              <p:custDataLst>
                <p:tags r:id="rId194"/>
              </p:custDataLst>
            </p:nvPr>
          </p:nvSpPr>
          <p:spPr>
            <a:xfrm>
              <a:off x="1305317" y="3028950"/>
              <a:ext cx="102909" cy="250217"/>
            </a:xfrm>
            <a:custGeom>
              <a:avLst/>
              <a:gdLst/>
              <a:ahLst/>
              <a:cxnLst/>
              <a:rect l="0" t="0" r="0" b="0"/>
              <a:pathLst>
                <a:path w="102909" h="250217">
                  <a:moveTo>
                    <a:pt x="9133" y="0"/>
                  </a:moveTo>
                  <a:lnTo>
                    <a:pt x="9133" y="0"/>
                  </a:lnTo>
                  <a:lnTo>
                    <a:pt x="4076" y="5056"/>
                  </a:lnTo>
                  <a:lnTo>
                    <a:pt x="1594" y="10361"/>
                  </a:lnTo>
                  <a:lnTo>
                    <a:pt x="0" y="27446"/>
                  </a:lnTo>
                  <a:lnTo>
                    <a:pt x="4781" y="50113"/>
                  </a:lnTo>
                  <a:lnTo>
                    <a:pt x="12843" y="62136"/>
                  </a:lnTo>
                  <a:lnTo>
                    <a:pt x="22424" y="69949"/>
                  </a:lnTo>
                  <a:lnTo>
                    <a:pt x="30210" y="73422"/>
                  </a:lnTo>
                  <a:lnTo>
                    <a:pt x="33767" y="72231"/>
                  </a:lnTo>
                  <a:lnTo>
                    <a:pt x="55364" y="49441"/>
                  </a:lnTo>
                  <a:lnTo>
                    <a:pt x="61430" y="37496"/>
                  </a:lnTo>
                  <a:lnTo>
                    <a:pt x="74200" y="3728"/>
                  </a:lnTo>
                  <a:lnTo>
                    <a:pt x="75093" y="10123"/>
                  </a:lnTo>
                  <a:lnTo>
                    <a:pt x="75714" y="48958"/>
                  </a:lnTo>
                  <a:lnTo>
                    <a:pt x="78612" y="85988"/>
                  </a:lnTo>
                  <a:lnTo>
                    <a:pt x="90994" y="126839"/>
                  </a:lnTo>
                  <a:lnTo>
                    <a:pt x="96917" y="165343"/>
                  </a:lnTo>
                  <a:lnTo>
                    <a:pt x="102908" y="198231"/>
                  </a:lnTo>
                  <a:lnTo>
                    <a:pt x="98890" y="221366"/>
                  </a:lnTo>
                  <a:lnTo>
                    <a:pt x="87011" y="249911"/>
                  </a:lnTo>
                  <a:lnTo>
                    <a:pt x="84335" y="250216"/>
                  </a:lnTo>
                  <a:lnTo>
                    <a:pt x="75717" y="244910"/>
                  </a:lnTo>
                  <a:lnTo>
                    <a:pt x="58965" y="230022"/>
                  </a:lnTo>
                  <a:lnTo>
                    <a:pt x="4723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114"/>
            <p:cNvSpPr/>
            <p:nvPr>
              <p:custDataLst>
                <p:tags r:id="rId195"/>
              </p:custDataLst>
            </p:nvPr>
          </p:nvSpPr>
          <p:spPr>
            <a:xfrm>
              <a:off x="1257300" y="2876550"/>
              <a:ext cx="9526" cy="285751"/>
            </a:xfrm>
            <a:custGeom>
              <a:avLst/>
              <a:gdLst/>
              <a:ahLst/>
              <a:cxnLst/>
              <a:rect l="0" t="0" r="0" b="0"/>
              <a:pathLst>
                <a:path w="9526" h="285751">
                  <a:moveTo>
                    <a:pt x="0" y="0"/>
                  </a:moveTo>
                  <a:lnTo>
                    <a:pt x="0" y="0"/>
                  </a:lnTo>
                  <a:lnTo>
                    <a:pt x="2822" y="41418"/>
                  </a:lnTo>
                  <a:lnTo>
                    <a:pt x="8642" y="80674"/>
                  </a:lnTo>
                  <a:lnTo>
                    <a:pt x="9351" y="128158"/>
                  </a:lnTo>
                  <a:lnTo>
                    <a:pt x="9473" y="172734"/>
                  </a:lnTo>
                  <a:lnTo>
                    <a:pt x="9515" y="220034"/>
                  </a:lnTo>
                  <a:lnTo>
                    <a:pt x="9523" y="267282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115"/>
            <p:cNvSpPr/>
            <p:nvPr>
              <p:custDataLst>
                <p:tags r:id="rId196"/>
              </p:custDataLst>
            </p:nvPr>
          </p:nvSpPr>
          <p:spPr>
            <a:xfrm>
              <a:off x="1114425" y="3069458"/>
              <a:ext cx="75975" cy="275705"/>
            </a:xfrm>
            <a:custGeom>
              <a:avLst/>
              <a:gdLst/>
              <a:ahLst/>
              <a:cxnLst/>
              <a:rect l="0" t="0" r="0" b="0"/>
              <a:pathLst>
                <a:path w="75975" h="275705">
                  <a:moveTo>
                    <a:pt x="0" y="7117"/>
                  </a:moveTo>
                  <a:lnTo>
                    <a:pt x="0" y="7117"/>
                  </a:lnTo>
                  <a:lnTo>
                    <a:pt x="1058" y="16838"/>
                  </a:lnTo>
                  <a:lnTo>
                    <a:pt x="10759" y="58574"/>
                  </a:lnTo>
                  <a:lnTo>
                    <a:pt x="27251" y="99243"/>
                  </a:lnTo>
                  <a:lnTo>
                    <a:pt x="34885" y="139541"/>
                  </a:lnTo>
                  <a:lnTo>
                    <a:pt x="37465" y="180971"/>
                  </a:lnTo>
                  <a:lnTo>
                    <a:pt x="37912" y="217967"/>
                  </a:lnTo>
                  <a:lnTo>
                    <a:pt x="37004" y="260551"/>
                  </a:lnTo>
                  <a:lnTo>
                    <a:pt x="33027" y="272507"/>
                  </a:lnTo>
                  <a:lnTo>
                    <a:pt x="31543" y="275061"/>
                  </a:lnTo>
                  <a:lnTo>
                    <a:pt x="30554" y="275704"/>
                  </a:lnTo>
                  <a:lnTo>
                    <a:pt x="29894" y="275075"/>
                  </a:lnTo>
                  <a:lnTo>
                    <a:pt x="18388" y="229715"/>
                  </a:lnTo>
                  <a:lnTo>
                    <a:pt x="12151" y="183492"/>
                  </a:lnTo>
                  <a:lnTo>
                    <a:pt x="10303" y="138046"/>
                  </a:lnTo>
                  <a:lnTo>
                    <a:pt x="9756" y="98827"/>
                  </a:lnTo>
                  <a:lnTo>
                    <a:pt x="9593" y="56515"/>
                  </a:lnTo>
                  <a:lnTo>
                    <a:pt x="10614" y="33305"/>
                  </a:lnTo>
                  <a:lnTo>
                    <a:pt x="14595" y="19462"/>
                  </a:lnTo>
                  <a:lnTo>
                    <a:pt x="22714" y="9781"/>
                  </a:lnTo>
                  <a:lnTo>
                    <a:pt x="35061" y="0"/>
                  </a:lnTo>
                  <a:lnTo>
                    <a:pt x="52369" y="8418"/>
                  </a:lnTo>
                  <a:lnTo>
                    <a:pt x="63139" y="21454"/>
                  </a:lnTo>
                  <a:lnTo>
                    <a:pt x="72330" y="40998"/>
                  </a:lnTo>
                  <a:lnTo>
                    <a:pt x="75053" y="59136"/>
                  </a:lnTo>
                  <a:lnTo>
                    <a:pt x="75974" y="98767"/>
                  </a:lnTo>
                  <a:lnTo>
                    <a:pt x="73277" y="114172"/>
                  </a:lnTo>
                  <a:lnTo>
                    <a:pt x="65809" y="128795"/>
                  </a:lnTo>
                  <a:lnTo>
                    <a:pt x="62923" y="132686"/>
                  </a:lnTo>
                  <a:lnTo>
                    <a:pt x="58882" y="135280"/>
                  </a:lnTo>
                  <a:lnTo>
                    <a:pt x="48747" y="138162"/>
                  </a:lnTo>
                  <a:lnTo>
                    <a:pt x="44140" y="136814"/>
                  </a:lnTo>
                  <a:lnTo>
                    <a:pt x="28575" y="12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116"/>
            <p:cNvSpPr/>
            <p:nvPr>
              <p:custDataLst>
                <p:tags r:id="rId197"/>
              </p:custDataLst>
            </p:nvPr>
          </p:nvSpPr>
          <p:spPr>
            <a:xfrm>
              <a:off x="1019722" y="3093963"/>
              <a:ext cx="62512" cy="328665"/>
            </a:xfrm>
            <a:custGeom>
              <a:avLst/>
              <a:gdLst/>
              <a:ahLst/>
              <a:cxnLst/>
              <a:rect l="0" t="0" r="0" b="0"/>
              <a:pathLst>
                <a:path w="62512" h="328665">
                  <a:moveTo>
                    <a:pt x="28028" y="58812"/>
                  </a:moveTo>
                  <a:lnTo>
                    <a:pt x="28028" y="58812"/>
                  </a:lnTo>
                  <a:lnTo>
                    <a:pt x="28028" y="53756"/>
                  </a:lnTo>
                  <a:lnTo>
                    <a:pt x="26970" y="53324"/>
                  </a:lnTo>
                  <a:lnTo>
                    <a:pt x="22971" y="55667"/>
                  </a:lnTo>
                  <a:lnTo>
                    <a:pt x="19827" y="78106"/>
                  </a:lnTo>
                  <a:lnTo>
                    <a:pt x="25311" y="123614"/>
                  </a:lnTo>
                  <a:lnTo>
                    <a:pt x="30313" y="170547"/>
                  </a:lnTo>
                  <a:lnTo>
                    <a:pt x="35408" y="206572"/>
                  </a:lnTo>
                  <a:lnTo>
                    <a:pt x="39740" y="247937"/>
                  </a:lnTo>
                  <a:lnTo>
                    <a:pt x="46112" y="292993"/>
                  </a:lnTo>
                  <a:lnTo>
                    <a:pt x="47850" y="320698"/>
                  </a:lnTo>
                  <a:lnTo>
                    <a:pt x="49709" y="325478"/>
                  </a:lnTo>
                  <a:lnTo>
                    <a:pt x="52007" y="328664"/>
                  </a:lnTo>
                  <a:lnTo>
                    <a:pt x="52481" y="327614"/>
                  </a:lnTo>
                  <a:lnTo>
                    <a:pt x="40087" y="285924"/>
                  </a:lnTo>
                  <a:lnTo>
                    <a:pt x="32071" y="255221"/>
                  </a:lnTo>
                  <a:lnTo>
                    <a:pt x="28168" y="210493"/>
                  </a:lnTo>
                  <a:lnTo>
                    <a:pt x="17903" y="165326"/>
                  </a:lnTo>
                  <a:lnTo>
                    <a:pt x="8800" y="127061"/>
                  </a:lnTo>
                  <a:lnTo>
                    <a:pt x="2223" y="81151"/>
                  </a:lnTo>
                  <a:lnTo>
                    <a:pt x="0" y="37825"/>
                  </a:lnTo>
                  <a:lnTo>
                    <a:pt x="5341" y="22673"/>
                  </a:lnTo>
                  <a:lnTo>
                    <a:pt x="20960" y="756"/>
                  </a:lnTo>
                  <a:lnTo>
                    <a:pt x="25432" y="0"/>
                  </a:lnTo>
                  <a:lnTo>
                    <a:pt x="53922" y="14352"/>
                  </a:lnTo>
                  <a:lnTo>
                    <a:pt x="57991" y="20706"/>
                  </a:lnTo>
                  <a:lnTo>
                    <a:pt x="62511" y="39054"/>
                  </a:lnTo>
                  <a:lnTo>
                    <a:pt x="61698" y="55675"/>
                  </a:lnTo>
                  <a:lnTo>
                    <a:pt x="56751" y="70118"/>
                  </a:lnTo>
                  <a:lnTo>
                    <a:pt x="40499" y="92966"/>
                  </a:lnTo>
                  <a:lnTo>
                    <a:pt x="18503" y="96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117"/>
            <p:cNvSpPr/>
            <p:nvPr>
              <p:custDataLst>
                <p:tags r:id="rId198"/>
              </p:custDataLst>
            </p:nvPr>
          </p:nvSpPr>
          <p:spPr>
            <a:xfrm>
              <a:off x="896802" y="3110432"/>
              <a:ext cx="103324" cy="132186"/>
            </a:xfrm>
            <a:custGeom>
              <a:avLst/>
              <a:gdLst/>
              <a:ahLst/>
              <a:cxnLst/>
              <a:rect l="0" t="0" r="0" b="0"/>
              <a:pathLst>
                <a:path w="103324" h="132186">
                  <a:moveTo>
                    <a:pt x="55698" y="42343"/>
                  </a:moveTo>
                  <a:lnTo>
                    <a:pt x="55698" y="42343"/>
                  </a:lnTo>
                  <a:lnTo>
                    <a:pt x="55698" y="19953"/>
                  </a:lnTo>
                  <a:lnTo>
                    <a:pt x="52876" y="13695"/>
                  </a:lnTo>
                  <a:lnTo>
                    <a:pt x="42441" y="1053"/>
                  </a:lnTo>
                  <a:lnTo>
                    <a:pt x="38393" y="0"/>
                  </a:lnTo>
                  <a:lnTo>
                    <a:pt x="28251" y="1652"/>
                  </a:lnTo>
                  <a:lnTo>
                    <a:pt x="19511" y="8736"/>
                  </a:lnTo>
                  <a:lnTo>
                    <a:pt x="12098" y="21057"/>
                  </a:lnTo>
                  <a:lnTo>
                    <a:pt x="541" y="60302"/>
                  </a:lnTo>
                  <a:lnTo>
                    <a:pt x="0" y="98180"/>
                  </a:lnTo>
                  <a:lnTo>
                    <a:pt x="3780" y="117959"/>
                  </a:lnTo>
                  <a:lnTo>
                    <a:pt x="8386" y="124504"/>
                  </a:lnTo>
                  <a:lnTo>
                    <a:pt x="14631" y="128867"/>
                  </a:lnTo>
                  <a:lnTo>
                    <a:pt x="21970" y="131776"/>
                  </a:lnTo>
                  <a:lnTo>
                    <a:pt x="35769" y="132185"/>
                  </a:lnTo>
                  <a:lnTo>
                    <a:pt x="42412" y="130813"/>
                  </a:lnTo>
                  <a:lnTo>
                    <a:pt x="47899" y="126723"/>
                  </a:lnTo>
                  <a:lnTo>
                    <a:pt x="60678" y="105797"/>
                  </a:lnTo>
                  <a:lnTo>
                    <a:pt x="72686" y="71082"/>
                  </a:lnTo>
                  <a:lnTo>
                    <a:pt x="74341" y="57819"/>
                  </a:lnTo>
                  <a:lnTo>
                    <a:pt x="74476" y="57952"/>
                  </a:lnTo>
                  <a:lnTo>
                    <a:pt x="74567" y="59099"/>
                  </a:lnTo>
                  <a:lnTo>
                    <a:pt x="90984" y="92694"/>
                  </a:lnTo>
                  <a:lnTo>
                    <a:pt x="103323" y="109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118"/>
            <p:cNvSpPr/>
            <p:nvPr>
              <p:custDataLst>
                <p:tags r:id="rId199"/>
              </p:custDataLst>
            </p:nvPr>
          </p:nvSpPr>
          <p:spPr>
            <a:xfrm>
              <a:off x="542925" y="3171825"/>
              <a:ext cx="104776" cy="76201"/>
            </a:xfrm>
            <a:custGeom>
              <a:avLst/>
              <a:gdLst/>
              <a:ahLst/>
              <a:cxnLst/>
              <a:rect l="0" t="0" r="0" b="0"/>
              <a:pathLst>
                <a:path w="104776" h="76201">
                  <a:moveTo>
                    <a:pt x="0" y="76200"/>
                  </a:moveTo>
                  <a:lnTo>
                    <a:pt x="0" y="76200"/>
                  </a:lnTo>
                  <a:lnTo>
                    <a:pt x="0" y="54741"/>
                  </a:lnTo>
                  <a:lnTo>
                    <a:pt x="8467" y="45143"/>
                  </a:lnTo>
                  <a:lnTo>
                    <a:pt x="34716" y="26791"/>
                  </a:lnTo>
                  <a:lnTo>
                    <a:pt x="71364" y="1253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119"/>
            <p:cNvSpPr/>
            <p:nvPr>
              <p:custDataLst>
                <p:tags r:id="rId200"/>
              </p:custDataLst>
            </p:nvPr>
          </p:nvSpPr>
          <p:spPr>
            <a:xfrm>
              <a:off x="553080" y="2991001"/>
              <a:ext cx="46996" cy="342750"/>
            </a:xfrm>
            <a:custGeom>
              <a:avLst/>
              <a:gdLst/>
              <a:ahLst/>
              <a:cxnLst/>
              <a:rect l="0" t="0" r="0" b="0"/>
              <a:pathLst>
                <a:path w="46996" h="342750">
                  <a:moveTo>
                    <a:pt x="46995" y="18899"/>
                  </a:moveTo>
                  <a:lnTo>
                    <a:pt x="46995" y="18899"/>
                  </a:lnTo>
                  <a:lnTo>
                    <a:pt x="46995" y="5642"/>
                  </a:lnTo>
                  <a:lnTo>
                    <a:pt x="45937" y="3711"/>
                  </a:lnTo>
                  <a:lnTo>
                    <a:pt x="44173" y="2423"/>
                  </a:lnTo>
                  <a:lnTo>
                    <a:pt x="39391" y="993"/>
                  </a:lnTo>
                  <a:lnTo>
                    <a:pt x="24605" y="0"/>
                  </a:lnTo>
                  <a:lnTo>
                    <a:pt x="15524" y="5560"/>
                  </a:lnTo>
                  <a:lnTo>
                    <a:pt x="6550" y="14029"/>
                  </a:lnTo>
                  <a:lnTo>
                    <a:pt x="2561" y="21321"/>
                  </a:lnTo>
                  <a:lnTo>
                    <a:pt x="0" y="58497"/>
                  </a:lnTo>
                  <a:lnTo>
                    <a:pt x="615" y="101658"/>
                  </a:lnTo>
                  <a:lnTo>
                    <a:pt x="4509" y="136114"/>
                  </a:lnTo>
                  <a:lnTo>
                    <a:pt x="9087" y="180616"/>
                  </a:lnTo>
                  <a:lnTo>
                    <a:pt x="16263" y="218883"/>
                  </a:lnTo>
                  <a:lnTo>
                    <a:pt x="23425" y="253131"/>
                  </a:lnTo>
                  <a:lnTo>
                    <a:pt x="39752" y="296942"/>
                  </a:lnTo>
                  <a:lnTo>
                    <a:pt x="46995" y="342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120"/>
            <p:cNvSpPr/>
            <p:nvPr>
              <p:custDataLst>
                <p:tags r:id="rId201"/>
              </p:custDataLst>
            </p:nvPr>
          </p:nvSpPr>
          <p:spPr>
            <a:xfrm>
              <a:off x="1068327" y="2535909"/>
              <a:ext cx="141349" cy="119897"/>
            </a:xfrm>
            <a:custGeom>
              <a:avLst/>
              <a:gdLst/>
              <a:ahLst/>
              <a:cxnLst/>
              <a:rect l="0" t="0" r="0" b="0"/>
              <a:pathLst>
                <a:path w="141349" h="119897">
                  <a:moveTo>
                    <a:pt x="27048" y="45366"/>
                  </a:moveTo>
                  <a:lnTo>
                    <a:pt x="27048" y="45366"/>
                  </a:lnTo>
                  <a:lnTo>
                    <a:pt x="21992" y="40310"/>
                  </a:lnTo>
                  <a:lnTo>
                    <a:pt x="16687" y="37827"/>
                  </a:lnTo>
                  <a:lnTo>
                    <a:pt x="9714" y="36233"/>
                  </a:lnTo>
                  <a:lnTo>
                    <a:pt x="9142" y="37161"/>
                  </a:lnTo>
                  <a:lnTo>
                    <a:pt x="8506" y="41014"/>
                  </a:lnTo>
                  <a:lnTo>
                    <a:pt x="10454" y="42464"/>
                  </a:lnTo>
                  <a:lnTo>
                    <a:pt x="24445" y="44984"/>
                  </a:lnTo>
                  <a:lnTo>
                    <a:pt x="36390" y="40196"/>
                  </a:lnTo>
                  <a:lnTo>
                    <a:pt x="48278" y="32075"/>
                  </a:lnTo>
                  <a:lnTo>
                    <a:pt x="52358" y="23231"/>
                  </a:lnTo>
                  <a:lnTo>
                    <a:pt x="53447" y="17909"/>
                  </a:lnTo>
                  <a:lnTo>
                    <a:pt x="53114" y="13303"/>
                  </a:lnTo>
                  <a:lnTo>
                    <a:pt x="49922" y="5363"/>
                  </a:lnTo>
                  <a:lnTo>
                    <a:pt x="46530" y="2822"/>
                  </a:lnTo>
                  <a:lnTo>
                    <a:pt x="37118" y="0"/>
                  </a:lnTo>
                  <a:lnTo>
                    <a:pt x="31645" y="1363"/>
                  </a:lnTo>
                  <a:lnTo>
                    <a:pt x="19919" y="8523"/>
                  </a:lnTo>
                  <a:lnTo>
                    <a:pt x="6474" y="24454"/>
                  </a:lnTo>
                  <a:lnTo>
                    <a:pt x="844" y="52693"/>
                  </a:lnTo>
                  <a:lnTo>
                    <a:pt x="0" y="84953"/>
                  </a:lnTo>
                  <a:lnTo>
                    <a:pt x="3738" y="98591"/>
                  </a:lnTo>
                  <a:lnTo>
                    <a:pt x="8333" y="104132"/>
                  </a:lnTo>
                  <a:lnTo>
                    <a:pt x="21905" y="113112"/>
                  </a:lnTo>
                  <a:lnTo>
                    <a:pt x="61976" y="119896"/>
                  </a:lnTo>
                  <a:lnTo>
                    <a:pt x="141348" y="112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121"/>
            <p:cNvSpPr/>
            <p:nvPr>
              <p:custDataLst>
                <p:tags r:id="rId202"/>
              </p:custDataLst>
            </p:nvPr>
          </p:nvSpPr>
          <p:spPr>
            <a:xfrm>
              <a:off x="933450" y="25336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1058" y="36453"/>
                  </a:lnTo>
                  <a:lnTo>
                    <a:pt x="8937" y="80633"/>
                  </a:lnTo>
                  <a:lnTo>
                    <a:pt x="8205" y="95103"/>
                  </a:lnTo>
                  <a:lnTo>
                    <a:pt x="860" y="117963"/>
                  </a:lnTo>
                  <a:lnTo>
                    <a:pt x="573" y="117800"/>
                  </a:lnTo>
                  <a:lnTo>
                    <a:pt x="113" y="104878"/>
                  </a:lnTo>
                  <a:lnTo>
                    <a:pt x="10376" y="57895"/>
                  </a:lnTo>
                  <a:lnTo>
                    <a:pt x="25512" y="12798"/>
                  </a:lnTo>
                  <a:lnTo>
                    <a:pt x="31800" y="5688"/>
                  </a:lnTo>
                  <a:lnTo>
                    <a:pt x="34958" y="4851"/>
                  </a:lnTo>
                  <a:lnTo>
                    <a:pt x="38122" y="5351"/>
                  </a:lnTo>
                  <a:lnTo>
                    <a:pt x="41290" y="6742"/>
                  </a:lnTo>
                  <a:lnTo>
                    <a:pt x="47632" y="16755"/>
                  </a:lnTo>
                  <a:lnTo>
                    <a:pt x="63501" y="58102"/>
                  </a:lnTo>
                  <a:lnTo>
                    <a:pt x="79375" y="104900"/>
                  </a:lnTo>
                  <a:lnTo>
                    <a:pt x="88900" y="123274"/>
                  </a:lnTo>
                  <a:lnTo>
                    <a:pt x="93133" y="126633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122"/>
            <p:cNvSpPr/>
            <p:nvPr>
              <p:custDataLst>
                <p:tags r:id="rId203"/>
              </p:custDataLst>
            </p:nvPr>
          </p:nvSpPr>
          <p:spPr>
            <a:xfrm>
              <a:off x="889862" y="2514600"/>
              <a:ext cx="5489" cy="152401"/>
            </a:xfrm>
            <a:custGeom>
              <a:avLst/>
              <a:gdLst/>
              <a:ahLst/>
              <a:cxnLst/>
              <a:rect l="0" t="0" r="0" b="0"/>
              <a:pathLst>
                <a:path w="5489" h="152401">
                  <a:moveTo>
                    <a:pt x="5488" y="152400"/>
                  </a:moveTo>
                  <a:lnTo>
                    <a:pt x="5488" y="152400"/>
                  </a:lnTo>
                  <a:lnTo>
                    <a:pt x="0" y="106794"/>
                  </a:lnTo>
                  <a:lnTo>
                    <a:pt x="3392" y="69508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123"/>
            <p:cNvSpPr/>
            <p:nvPr>
              <p:custDataLst>
                <p:tags r:id="rId204"/>
              </p:custDataLst>
            </p:nvPr>
          </p:nvSpPr>
          <p:spPr>
            <a:xfrm>
              <a:off x="885825" y="2628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47" y="46623"/>
                  </a:lnTo>
                  <a:lnTo>
                    <a:pt x="9491" y="57058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124"/>
            <p:cNvSpPr/>
            <p:nvPr>
              <p:custDataLst>
                <p:tags r:id="rId205"/>
              </p:custDataLst>
            </p:nvPr>
          </p:nvSpPr>
          <p:spPr>
            <a:xfrm>
              <a:off x="828675" y="2411149"/>
              <a:ext cx="9526" cy="246327"/>
            </a:xfrm>
            <a:custGeom>
              <a:avLst/>
              <a:gdLst/>
              <a:ahLst/>
              <a:cxnLst/>
              <a:rect l="0" t="0" r="0" b="0"/>
              <a:pathLst>
                <a:path w="952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39910"/>
                  </a:lnTo>
                  <a:lnTo>
                    <a:pt x="7539" y="80002"/>
                  </a:lnTo>
                  <a:lnTo>
                    <a:pt x="9133" y="124101"/>
                  </a:lnTo>
                  <a:lnTo>
                    <a:pt x="9409" y="168366"/>
                  </a:lnTo>
                  <a:lnTo>
                    <a:pt x="9525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125"/>
            <p:cNvSpPr/>
            <p:nvPr>
              <p:custDataLst>
                <p:tags r:id="rId206"/>
              </p:custDataLst>
            </p:nvPr>
          </p:nvSpPr>
          <p:spPr>
            <a:xfrm>
              <a:off x="676784" y="2562225"/>
              <a:ext cx="123317" cy="104384"/>
            </a:xfrm>
            <a:custGeom>
              <a:avLst/>
              <a:gdLst/>
              <a:ahLst/>
              <a:cxnLst/>
              <a:rect l="0" t="0" r="0" b="0"/>
              <a:pathLst>
                <a:path w="123317" h="104384">
                  <a:moveTo>
                    <a:pt x="18541" y="95250"/>
                  </a:moveTo>
                  <a:lnTo>
                    <a:pt x="18541" y="95250"/>
                  </a:lnTo>
                  <a:lnTo>
                    <a:pt x="13484" y="100306"/>
                  </a:lnTo>
                  <a:lnTo>
                    <a:pt x="8180" y="102789"/>
                  </a:lnTo>
                  <a:lnTo>
                    <a:pt x="1207" y="104383"/>
                  </a:lnTo>
                  <a:lnTo>
                    <a:pt x="635" y="103455"/>
                  </a:lnTo>
                  <a:lnTo>
                    <a:pt x="0" y="99602"/>
                  </a:lnTo>
                  <a:lnTo>
                    <a:pt x="1947" y="97093"/>
                  </a:lnTo>
                  <a:lnTo>
                    <a:pt x="32014" y="73770"/>
                  </a:lnTo>
                  <a:lnTo>
                    <a:pt x="44285" y="69828"/>
                  </a:lnTo>
                  <a:lnTo>
                    <a:pt x="56794" y="59610"/>
                  </a:lnTo>
                  <a:lnTo>
                    <a:pt x="1233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126"/>
            <p:cNvSpPr/>
            <p:nvPr>
              <p:custDataLst>
                <p:tags r:id="rId207"/>
              </p:custDataLst>
            </p:nvPr>
          </p:nvSpPr>
          <p:spPr>
            <a:xfrm>
              <a:off x="714375" y="2449249"/>
              <a:ext cx="66676" cy="311591"/>
            </a:xfrm>
            <a:custGeom>
              <a:avLst/>
              <a:gdLst/>
              <a:ahLst/>
              <a:cxnLst/>
              <a:rect l="0" t="0" r="0" b="0"/>
              <a:pathLst>
                <a:path w="66676" h="31159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621"/>
                  </a:lnTo>
                  <a:lnTo>
                    <a:pt x="0" y="85989"/>
                  </a:lnTo>
                  <a:lnTo>
                    <a:pt x="0" y="129086"/>
                  </a:lnTo>
                  <a:lnTo>
                    <a:pt x="0" y="163528"/>
                  </a:lnTo>
                  <a:lnTo>
                    <a:pt x="6546" y="210137"/>
                  </a:lnTo>
                  <a:lnTo>
                    <a:pt x="9701" y="249832"/>
                  </a:lnTo>
                  <a:lnTo>
                    <a:pt x="19712" y="292762"/>
                  </a:lnTo>
                  <a:lnTo>
                    <a:pt x="22666" y="302683"/>
                  </a:lnTo>
                  <a:lnTo>
                    <a:pt x="26752" y="308239"/>
                  </a:lnTo>
                  <a:lnTo>
                    <a:pt x="31593" y="310885"/>
                  </a:lnTo>
                  <a:lnTo>
                    <a:pt x="36937" y="311590"/>
                  </a:lnTo>
                  <a:lnTo>
                    <a:pt x="45697" y="309552"/>
                  </a:lnTo>
                  <a:lnTo>
                    <a:pt x="49515" y="307526"/>
                  </a:lnTo>
                  <a:lnTo>
                    <a:pt x="66675" y="284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127"/>
            <p:cNvSpPr/>
            <p:nvPr>
              <p:custDataLst>
                <p:tags r:id="rId208"/>
              </p:custDataLst>
            </p:nvPr>
          </p:nvSpPr>
          <p:spPr>
            <a:xfrm>
              <a:off x="533792" y="2638425"/>
              <a:ext cx="152009" cy="159307"/>
            </a:xfrm>
            <a:custGeom>
              <a:avLst/>
              <a:gdLst/>
              <a:ahLst/>
              <a:cxnLst/>
              <a:rect l="0" t="0" r="0" b="0"/>
              <a:pathLst>
                <a:path w="152009" h="159307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3183"/>
                  </a:lnTo>
                  <a:lnTo>
                    <a:pt x="0" y="50817"/>
                  </a:lnTo>
                  <a:lnTo>
                    <a:pt x="7290" y="93999"/>
                  </a:lnTo>
                  <a:lnTo>
                    <a:pt x="16952" y="137654"/>
                  </a:lnTo>
                  <a:lnTo>
                    <a:pt x="20722" y="148668"/>
                  </a:lnTo>
                  <a:lnTo>
                    <a:pt x="23209" y="153087"/>
                  </a:lnTo>
                  <a:lnTo>
                    <a:pt x="25925" y="156033"/>
                  </a:lnTo>
                  <a:lnTo>
                    <a:pt x="31766" y="159306"/>
                  </a:lnTo>
                  <a:lnTo>
                    <a:pt x="40711" y="157939"/>
                  </a:lnTo>
                  <a:lnTo>
                    <a:pt x="46060" y="156093"/>
                  </a:lnTo>
                  <a:lnTo>
                    <a:pt x="54826" y="145575"/>
                  </a:lnTo>
                  <a:lnTo>
                    <a:pt x="69076" y="112951"/>
                  </a:lnTo>
                  <a:lnTo>
                    <a:pt x="74478" y="70446"/>
                  </a:lnTo>
                  <a:lnTo>
                    <a:pt x="75730" y="35462"/>
                  </a:lnTo>
                  <a:lnTo>
                    <a:pt x="75756" y="36342"/>
                  </a:lnTo>
                  <a:lnTo>
                    <a:pt x="82344" y="55078"/>
                  </a:lnTo>
                  <a:lnTo>
                    <a:pt x="86564" y="83582"/>
                  </a:lnTo>
                  <a:lnTo>
                    <a:pt x="103058" y="110427"/>
                  </a:lnTo>
                  <a:lnTo>
                    <a:pt x="106675" y="114893"/>
                  </a:lnTo>
                  <a:lnTo>
                    <a:pt x="116338" y="119855"/>
                  </a:lnTo>
                  <a:lnTo>
                    <a:pt x="121878" y="121178"/>
                  </a:lnTo>
                  <a:lnTo>
                    <a:pt x="126630" y="118886"/>
                  </a:lnTo>
                  <a:lnTo>
                    <a:pt x="152008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128"/>
            <p:cNvSpPr/>
            <p:nvPr>
              <p:custDataLst>
                <p:tags r:id="rId209"/>
              </p:custDataLst>
            </p:nvPr>
          </p:nvSpPr>
          <p:spPr>
            <a:xfrm>
              <a:off x="404459" y="2623829"/>
              <a:ext cx="88700" cy="198704"/>
            </a:xfrm>
            <a:custGeom>
              <a:avLst/>
              <a:gdLst/>
              <a:ahLst/>
              <a:cxnLst/>
              <a:rect l="0" t="0" r="0" b="0"/>
              <a:pathLst>
                <a:path w="88700" h="198704">
                  <a:moveTo>
                    <a:pt x="62266" y="33646"/>
                  </a:moveTo>
                  <a:lnTo>
                    <a:pt x="62266" y="33646"/>
                  </a:lnTo>
                  <a:lnTo>
                    <a:pt x="62266" y="23533"/>
                  </a:lnTo>
                  <a:lnTo>
                    <a:pt x="59444" y="15746"/>
                  </a:lnTo>
                  <a:lnTo>
                    <a:pt x="57210" y="12187"/>
                  </a:lnTo>
                  <a:lnTo>
                    <a:pt x="54662" y="9815"/>
                  </a:lnTo>
                  <a:lnTo>
                    <a:pt x="39876" y="639"/>
                  </a:lnTo>
                  <a:lnTo>
                    <a:pt x="36756" y="0"/>
                  </a:lnTo>
                  <a:lnTo>
                    <a:pt x="33618" y="632"/>
                  </a:lnTo>
                  <a:lnTo>
                    <a:pt x="30467" y="2111"/>
                  </a:lnTo>
                  <a:lnTo>
                    <a:pt x="20977" y="14307"/>
                  </a:lnTo>
                  <a:lnTo>
                    <a:pt x="11462" y="36383"/>
                  </a:lnTo>
                  <a:lnTo>
                    <a:pt x="6996" y="73145"/>
                  </a:lnTo>
                  <a:lnTo>
                    <a:pt x="0" y="115649"/>
                  </a:lnTo>
                  <a:lnTo>
                    <a:pt x="9290" y="160496"/>
                  </a:lnTo>
                  <a:lnTo>
                    <a:pt x="18112" y="183532"/>
                  </a:lnTo>
                  <a:lnTo>
                    <a:pt x="29942" y="193043"/>
                  </a:lnTo>
                  <a:lnTo>
                    <a:pt x="37542" y="197061"/>
                  </a:lnTo>
                  <a:lnTo>
                    <a:pt x="43666" y="198681"/>
                  </a:lnTo>
                  <a:lnTo>
                    <a:pt x="48808" y="198703"/>
                  </a:lnTo>
                  <a:lnTo>
                    <a:pt x="53294" y="197659"/>
                  </a:lnTo>
                  <a:lnTo>
                    <a:pt x="63923" y="188032"/>
                  </a:lnTo>
                  <a:lnTo>
                    <a:pt x="76162" y="170407"/>
                  </a:lnTo>
                  <a:lnTo>
                    <a:pt x="87183" y="135303"/>
                  </a:lnTo>
                  <a:lnTo>
                    <a:pt x="88699" y="102690"/>
                  </a:lnTo>
                  <a:lnTo>
                    <a:pt x="80266" y="65511"/>
                  </a:lnTo>
                  <a:lnTo>
                    <a:pt x="74302" y="44146"/>
                  </a:lnTo>
                  <a:lnTo>
                    <a:pt x="73465" y="37471"/>
                  </a:lnTo>
                  <a:lnTo>
                    <a:pt x="69732" y="31963"/>
                  </a:lnTo>
                  <a:lnTo>
                    <a:pt x="47335" y="17092"/>
                  </a:lnTo>
                  <a:lnTo>
                    <a:pt x="45962" y="17318"/>
                  </a:lnTo>
                  <a:lnTo>
                    <a:pt x="45047" y="18527"/>
                  </a:lnTo>
                  <a:lnTo>
                    <a:pt x="43216" y="33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1129"/>
          <p:cNvSpPr/>
          <p:nvPr>
            <p:custDataLst>
              <p:tags r:id="rId4"/>
            </p:custDataLst>
          </p:nvPr>
        </p:nvSpPr>
        <p:spPr>
          <a:xfrm>
            <a:off x="1793787" y="1543452"/>
            <a:ext cx="501739" cy="3261238"/>
          </a:xfrm>
          <a:custGeom>
            <a:avLst/>
            <a:gdLst/>
            <a:ahLst/>
            <a:cxnLst/>
            <a:rect l="0" t="0" r="0" b="0"/>
            <a:pathLst>
              <a:path w="501739" h="3261238">
                <a:moveTo>
                  <a:pt x="320763" y="18648"/>
                </a:moveTo>
                <a:lnTo>
                  <a:pt x="320763" y="18648"/>
                </a:lnTo>
                <a:lnTo>
                  <a:pt x="320763" y="10447"/>
                </a:lnTo>
                <a:lnTo>
                  <a:pt x="319705" y="10006"/>
                </a:lnTo>
                <a:lnTo>
                  <a:pt x="315707" y="9516"/>
                </a:lnTo>
                <a:lnTo>
                  <a:pt x="314217" y="8326"/>
                </a:lnTo>
                <a:lnTo>
                  <a:pt x="311630" y="956"/>
                </a:lnTo>
                <a:lnTo>
                  <a:pt x="308590" y="202"/>
                </a:lnTo>
                <a:lnTo>
                  <a:pt x="306298" y="0"/>
                </a:lnTo>
                <a:lnTo>
                  <a:pt x="300928" y="2599"/>
                </a:lnTo>
                <a:lnTo>
                  <a:pt x="295014" y="6224"/>
                </a:lnTo>
                <a:lnTo>
                  <a:pt x="285735" y="9323"/>
                </a:lnTo>
                <a:lnTo>
                  <a:pt x="239955" y="42215"/>
                </a:lnTo>
                <a:lnTo>
                  <a:pt x="193554" y="80149"/>
                </a:lnTo>
                <a:lnTo>
                  <a:pt x="148867" y="123996"/>
                </a:lnTo>
                <a:lnTo>
                  <a:pt x="104452" y="171123"/>
                </a:lnTo>
                <a:lnTo>
                  <a:pt x="71777" y="214219"/>
                </a:lnTo>
                <a:lnTo>
                  <a:pt x="42353" y="256952"/>
                </a:lnTo>
                <a:lnTo>
                  <a:pt x="23665" y="292692"/>
                </a:lnTo>
                <a:lnTo>
                  <a:pt x="7332" y="339872"/>
                </a:lnTo>
                <a:lnTo>
                  <a:pt x="0" y="373117"/>
                </a:lnTo>
                <a:lnTo>
                  <a:pt x="650" y="406957"/>
                </a:lnTo>
                <a:lnTo>
                  <a:pt x="10351" y="451892"/>
                </a:lnTo>
                <a:lnTo>
                  <a:pt x="19357" y="488976"/>
                </a:lnTo>
                <a:lnTo>
                  <a:pt x="40544" y="532886"/>
                </a:lnTo>
                <a:lnTo>
                  <a:pt x="65227" y="568831"/>
                </a:lnTo>
                <a:lnTo>
                  <a:pt x="92649" y="607350"/>
                </a:lnTo>
                <a:lnTo>
                  <a:pt x="120882" y="650749"/>
                </a:lnTo>
                <a:lnTo>
                  <a:pt x="148297" y="691947"/>
                </a:lnTo>
                <a:lnTo>
                  <a:pt x="170296" y="737198"/>
                </a:lnTo>
                <a:lnTo>
                  <a:pt x="190220" y="784119"/>
                </a:lnTo>
                <a:lnTo>
                  <a:pt x="203124" y="815705"/>
                </a:lnTo>
                <a:lnTo>
                  <a:pt x="215915" y="850204"/>
                </a:lnTo>
                <a:lnTo>
                  <a:pt x="227597" y="886703"/>
                </a:lnTo>
                <a:lnTo>
                  <a:pt x="236317" y="924092"/>
                </a:lnTo>
                <a:lnTo>
                  <a:pt x="240898" y="959054"/>
                </a:lnTo>
                <a:lnTo>
                  <a:pt x="242934" y="994348"/>
                </a:lnTo>
                <a:lnTo>
                  <a:pt x="243839" y="1034729"/>
                </a:lnTo>
                <a:lnTo>
                  <a:pt x="241419" y="1074547"/>
                </a:lnTo>
                <a:lnTo>
                  <a:pt x="236816" y="1113412"/>
                </a:lnTo>
                <a:lnTo>
                  <a:pt x="231242" y="1151852"/>
                </a:lnTo>
                <a:lnTo>
                  <a:pt x="225237" y="1192925"/>
                </a:lnTo>
                <a:lnTo>
                  <a:pt x="217982" y="1235874"/>
                </a:lnTo>
                <a:lnTo>
                  <a:pt x="207702" y="1279657"/>
                </a:lnTo>
                <a:lnTo>
                  <a:pt x="196077" y="1323810"/>
                </a:lnTo>
                <a:lnTo>
                  <a:pt x="183856" y="1367070"/>
                </a:lnTo>
                <a:lnTo>
                  <a:pt x="171368" y="1407463"/>
                </a:lnTo>
                <a:lnTo>
                  <a:pt x="158763" y="1449405"/>
                </a:lnTo>
                <a:lnTo>
                  <a:pt x="146104" y="1492740"/>
                </a:lnTo>
                <a:lnTo>
                  <a:pt x="133423" y="1536695"/>
                </a:lnTo>
                <a:lnTo>
                  <a:pt x="120731" y="1578102"/>
                </a:lnTo>
                <a:lnTo>
                  <a:pt x="109093" y="1618730"/>
                </a:lnTo>
                <a:lnTo>
                  <a:pt x="100393" y="1661482"/>
                </a:lnTo>
                <a:lnTo>
                  <a:pt x="90176" y="1702355"/>
                </a:lnTo>
                <a:lnTo>
                  <a:pt x="79638" y="1742745"/>
                </a:lnTo>
                <a:lnTo>
                  <a:pt x="71427" y="1785392"/>
                </a:lnTo>
                <a:lnTo>
                  <a:pt x="67072" y="1826217"/>
                </a:lnTo>
                <a:lnTo>
                  <a:pt x="64078" y="1865529"/>
                </a:lnTo>
                <a:lnTo>
                  <a:pt x="59220" y="1904167"/>
                </a:lnTo>
                <a:lnTo>
                  <a:pt x="56355" y="1942507"/>
                </a:lnTo>
                <a:lnTo>
                  <a:pt x="56140" y="1979655"/>
                </a:lnTo>
                <a:lnTo>
                  <a:pt x="59572" y="2013804"/>
                </a:lnTo>
                <a:lnTo>
                  <a:pt x="61803" y="2049442"/>
                </a:lnTo>
                <a:lnTo>
                  <a:pt x="63853" y="2086448"/>
                </a:lnTo>
                <a:lnTo>
                  <a:pt x="68292" y="2124062"/>
                </a:lnTo>
                <a:lnTo>
                  <a:pt x="73793" y="2161945"/>
                </a:lnTo>
                <a:lnTo>
                  <a:pt x="79765" y="2199950"/>
                </a:lnTo>
                <a:lnTo>
                  <a:pt x="85947" y="2238007"/>
                </a:lnTo>
                <a:lnTo>
                  <a:pt x="92223" y="2276088"/>
                </a:lnTo>
                <a:lnTo>
                  <a:pt x="98540" y="2313122"/>
                </a:lnTo>
                <a:lnTo>
                  <a:pt x="104875" y="2347220"/>
                </a:lnTo>
                <a:lnTo>
                  <a:pt x="108396" y="2382835"/>
                </a:lnTo>
                <a:lnTo>
                  <a:pt x="111019" y="2419831"/>
                </a:lnTo>
                <a:lnTo>
                  <a:pt x="115713" y="2457441"/>
                </a:lnTo>
                <a:lnTo>
                  <a:pt x="118505" y="2495323"/>
                </a:lnTo>
                <a:lnTo>
                  <a:pt x="119745" y="2533326"/>
                </a:lnTo>
                <a:lnTo>
                  <a:pt x="120297" y="2571382"/>
                </a:lnTo>
                <a:lnTo>
                  <a:pt x="120542" y="2609464"/>
                </a:lnTo>
                <a:lnTo>
                  <a:pt x="120651" y="2646497"/>
                </a:lnTo>
                <a:lnTo>
                  <a:pt x="120699" y="2680595"/>
                </a:lnTo>
                <a:lnTo>
                  <a:pt x="120721" y="2716210"/>
                </a:lnTo>
                <a:lnTo>
                  <a:pt x="119672" y="2752148"/>
                </a:lnTo>
                <a:lnTo>
                  <a:pt x="115678" y="2785759"/>
                </a:lnTo>
                <a:lnTo>
                  <a:pt x="113198" y="2821159"/>
                </a:lnTo>
                <a:lnTo>
                  <a:pt x="112095" y="2855941"/>
                </a:lnTo>
                <a:lnTo>
                  <a:pt x="111474" y="2901441"/>
                </a:lnTo>
                <a:lnTo>
                  <a:pt x="111329" y="2936072"/>
                </a:lnTo>
                <a:lnTo>
                  <a:pt x="111247" y="2981157"/>
                </a:lnTo>
                <a:lnTo>
                  <a:pt x="111223" y="3026383"/>
                </a:lnTo>
                <a:lnTo>
                  <a:pt x="116272" y="3068241"/>
                </a:lnTo>
                <a:lnTo>
                  <a:pt x="129528" y="3107454"/>
                </a:lnTo>
                <a:lnTo>
                  <a:pt x="152970" y="3151026"/>
                </a:lnTo>
                <a:lnTo>
                  <a:pt x="180805" y="3190208"/>
                </a:lnTo>
                <a:lnTo>
                  <a:pt x="216565" y="3223464"/>
                </a:lnTo>
                <a:lnTo>
                  <a:pt x="262864" y="3242812"/>
                </a:lnTo>
                <a:lnTo>
                  <a:pt x="306548" y="3253488"/>
                </a:lnTo>
                <a:lnTo>
                  <a:pt x="353005" y="3261237"/>
                </a:lnTo>
                <a:lnTo>
                  <a:pt x="399225" y="3257772"/>
                </a:lnTo>
                <a:lnTo>
                  <a:pt x="441260" y="3248983"/>
                </a:lnTo>
                <a:lnTo>
                  <a:pt x="501738" y="32285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1130"/>
          <p:cNvSpPr/>
          <p:nvPr>
            <p:custDataLst>
              <p:tags r:id="rId5"/>
            </p:custDataLst>
          </p:nvPr>
        </p:nvSpPr>
        <p:spPr>
          <a:xfrm>
            <a:off x="7467603" y="1781180"/>
            <a:ext cx="265204" cy="28536"/>
          </a:xfrm>
          <a:custGeom>
            <a:avLst/>
            <a:gdLst/>
            <a:ahLst/>
            <a:cxnLst/>
            <a:rect l="0" t="0" r="0" b="0"/>
            <a:pathLst>
              <a:path w="265204" h="28536">
                <a:moveTo>
                  <a:pt x="19047" y="19045"/>
                </a:moveTo>
                <a:lnTo>
                  <a:pt x="19047" y="19045"/>
                </a:lnTo>
                <a:lnTo>
                  <a:pt x="9915" y="9912"/>
                </a:lnTo>
                <a:lnTo>
                  <a:pt x="0" y="9520"/>
                </a:lnTo>
                <a:lnTo>
                  <a:pt x="45135" y="9520"/>
                </a:lnTo>
                <a:lnTo>
                  <a:pt x="86841" y="9520"/>
                </a:lnTo>
                <a:lnTo>
                  <a:pt x="133363" y="9520"/>
                </a:lnTo>
                <a:lnTo>
                  <a:pt x="180891" y="9520"/>
                </a:lnTo>
                <a:lnTo>
                  <a:pt x="225584" y="9520"/>
                </a:lnTo>
                <a:lnTo>
                  <a:pt x="265203" y="9520"/>
                </a:lnTo>
                <a:lnTo>
                  <a:pt x="261198" y="9520"/>
                </a:lnTo>
                <a:lnTo>
                  <a:pt x="259856" y="8462"/>
                </a:lnTo>
                <a:lnTo>
                  <a:pt x="258366" y="4464"/>
                </a:lnTo>
                <a:lnTo>
                  <a:pt x="256909" y="2974"/>
                </a:lnTo>
                <a:lnTo>
                  <a:pt x="252469" y="1319"/>
                </a:lnTo>
                <a:lnTo>
                  <a:pt x="211194" y="29"/>
                </a:lnTo>
                <a:lnTo>
                  <a:pt x="170409" y="0"/>
                </a:lnTo>
                <a:lnTo>
                  <a:pt x="124744" y="1054"/>
                </a:lnTo>
                <a:lnTo>
                  <a:pt x="84379" y="8196"/>
                </a:lnTo>
                <a:lnTo>
                  <a:pt x="41712" y="9404"/>
                </a:lnTo>
                <a:lnTo>
                  <a:pt x="16468" y="9510"/>
                </a:lnTo>
                <a:lnTo>
                  <a:pt x="9786" y="12338"/>
                </a:lnTo>
                <a:lnTo>
                  <a:pt x="1931" y="17720"/>
                </a:lnTo>
                <a:lnTo>
                  <a:pt x="2345" y="18162"/>
                </a:lnTo>
                <a:lnTo>
                  <a:pt x="46072" y="24098"/>
                </a:lnTo>
                <a:lnTo>
                  <a:pt x="90891" y="28177"/>
                </a:lnTo>
                <a:lnTo>
                  <a:pt x="138269" y="20334"/>
                </a:lnTo>
                <a:lnTo>
                  <a:pt x="182903" y="19095"/>
                </a:lnTo>
                <a:lnTo>
                  <a:pt x="188610" y="19079"/>
                </a:lnTo>
                <a:lnTo>
                  <a:pt x="191355" y="18009"/>
                </a:lnTo>
                <a:lnTo>
                  <a:pt x="192127" y="16238"/>
                </a:lnTo>
                <a:lnTo>
                  <a:pt x="191585" y="13999"/>
                </a:lnTo>
                <a:lnTo>
                  <a:pt x="182514" y="11511"/>
                </a:lnTo>
                <a:lnTo>
                  <a:pt x="140707" y="9913"/>
                </a:lnTo>
                <a:lnTo>
                  <a:pt x="101130" y="9598"/>
                </a:lnTo>
                <a:lnTo>
                  <a:pt x="61595" y="10601"/>
                </a:lnTo>
                <a:lnTo>
                  <a:pt x="18240" y="17064"/>
                </a:lnTo>
                <a:lnTo>
                  <a:pt x="3601" y="18654"/>
                </a:lnTo>
                <a:lnTo>
                  <a:pt x="45793" y="25568"/>
                </a:lnTo>
                <a:lnTo>
                  <a:pt x="86497" y="27977"/>
                </a:lnTo>
                <a:lnTo>
                  <a:pt x="127933" y="28394"/>
                </a:lnTo>
                <a:lnTo>
                  <a:pt x="175434" y="28535"/>
                </a:lnTo>
                <a:lnTo>
                  <a:pt x="228597" y="190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Shape-1131"/>
          <p:cNvSpPr/>
          <p:nvPr>
            <p:custDataLst>
              <p:tags r:id="rId6"/>
            </p:custDataLst>
          </p:nvPr>
        </p:nvSpPr>
        <p:spPr>
          <a:xfrm>
            <a:off x="7202787" y="1009650"/>
            <a:ext cx="2245788" cy="1038223"/>
          </a:xfrm>
          <a:custGeom>
            <a:avLst/>
            <a:gdLst/>
            <a:ahLst/>
            <a:cxnLst/>
            <a:rect l="0" t="0" r="0" b="0"/>
            <a:pathLst>
              <a:path w="2245788" h="1038223">
                <a:moveTo>
                  <a:pt x="1798338" y="276225"/>
                </a:moveTo>
                <a:lnTo>
                  <a:pt x="1798338" y="276225"/>
                </a:lnTo>
                <a:lnTo>
                  <a:pt x="1798338" y="257602"/>
                </a:lnTo>
                <a:lnTo>
                  <a:pt x="1790137" y="257212"/>
                </a:lnTo>
                <a:lnTo>
                  <a:pt x="1789694" y="256142"/>
                </a:lnTo>
                <a:lnTo>
                  <a:pt x="1788847" y="248043"/>
                </a:lnTo>
                <a:lnTo>
                  <a:pt x="1756632" y="215469"/>
                </a:lnTo>
                <a:lnTo>
                  <a:pt x="1750523" y="212181"/>
                </a:lnTo>
                <a:lnTo>
                  <a:pt x="1744279" y="209661"/>
                </a:lnTo>
                <a:lnTo>
                  <a:pt x="1700266" y="171434"/>
                </a:lnTo>
                <a:lnTo>
                  <a:pt x="1658725" y="147108"/>
                </a:lnTo>
                <a:lnTo>
                  <a:pt x="1641848" y="142012"/>
                </a:lnTo>
                <a:lnTo>
                  <a:pt x="1604582" y="119154"/>
                </a:lnTo>
                <a:lnTo>
                  <a:pt x="1576425" y="109614"/>
                </a:lnTo>
                <a:lnTo>
                  <a:pt x="1529402" y="86150"/>
                </a:lnTo>
                <a:lnTo>
                  <a:pt x="1481830" y="66712"/>
                </a:lnTo>
                <a:lnTo>
                  <a:pt x="1451969" y="59983"/>
                </a:lnTo>
                <a:lnTo>
                  <a:pt x="1409009" y="52653"/>
                </a:lnTo>
                <a:lnTo>
                  <a:pt x="1362345" y="41014"/>
                </a:lnTo>
                <a:lnTo>
                  <a:pt x="1324961" y="32731"/>
                </a:lnTo>
                <a:lnTo>
                  <a:pt x="1287074" y="28748"/>
                </a:lnTo>
                <a:lnTo>
                  <a:pt x="1247978" y="21336"/>
                </a:lnTo>
                <a:lnTo>
                  <a:pt x="1204409" y="13495"/>
                </a:lnTo>
                <a:lnTo>
                  <a:pt x="1163160" y="10701"/>
                </a:lnTo>
                <a:lnTo>
                  <a:pt x="1117894" y="8815"/>
                </a:lnTo>
                <a:lnTo>
                  <a:pt x="1072027" y="3082"/>
                </a:lnTo>
                <a:lnTo>
                  <a:pt x="1030097" y="913"/>
                </a:lnTo>
                <a:lnTo>
                  <a:pt x="984630" y="271"/>
                </a:lnTo>
                <a:lnTo>
                  <a:pt x="938702" y="80"/>
                </a:lnTo>
                <a:lnTo>
                  <a:pt x="896753" y="24"/>
                </a:lnTo>
                <a:lnTo>
                  <a:pt x="852339" y="7"/>
                </a:lnTo>
                <a:lnTo>
                  <a:pt x="810840" y="2"/>
                </a:lnTo>
                <a:lnTo>
                  <a:pt x="766558" y="1"/>
                </a:lnTo>
                <a:lnTo>
                  <a:pt x="726157" y="0"/>
                </a:lnTo>
                <a:lnTo>
                  <a:pt x="687374" y="1058"/>
                </a:lnTo>
                <a:lnTo>
                  <a:pt x="649072" y="6546"/>
                </a:lnTo>
                <a:lnTo>
                  <a:pt x="610913" y="9701"/>
                </a:lnTo>
                <a:lnTo>
                  <a:pt x="572795" y="16868"/>
                </a:lnTo>
                <a:lnTo>
                  <a:pt x="535748" y="25694"/>
                </a:lnTo>
                <a:lnTo>
                  <a:pt x="494249" y="38158"/>
                </a:lnTo>
                <a:lnTo>
                  <a:pt x="450423" y="55868"/>
                </a:lnTo>
                <a:lnTo>
                  <a:pt x="413530" y="68529"/>
                </a:lnTo>
                <a:lnTo>
                  <a:pt x="370742" y="88835"/>
                </a:lnTo>
                <a:lnTo>
                  <a:pt x="334538" y="106957"/>
                </a:lnTo>
                <a:lnTo>
                  <a:pt x="293593" y="136812"/>
                </a:lnTo>
                <a:lnTo>
                  <a:pt x="262659" y="159160"/>
                </a:lnTo>
                <a:lnTo>
                  <a:pt x="238422" y="173453"/>
                </a:lnTo>
                <a:lnTo>
                  <a:pt x="191916" y="216017"/>
                </a:lnTo>
                <a:lnTo>
                  <a:pt x="148404" y="261415"/>
                </a:lnTo>
                <a:lnTo>
                  <a:pt x="117882" y="308151"/>
                </a:lnTo>
                <a:lnTo>
                  <a:pt x="90367" y="349206"/>
                </a:lnTo>
                <a:lnTo>
                  <a:pt x="59728" y="392476"/>
                </a:lnTo>
                <a:lnTo>
                  <a:pt x="37219" y="435585"/>
                </a:lnTo>
                <a:lnTo>
                  <a:pt x="20471" y="478225"/>
                </a:lnTo>
                <a:lnTo>
                  <a:pt x="7664" y="522070"/>
                </a:lnTo>
                <a:lnTo>
                  <a:pt x="0" y="556562"/>
                </a:lnTo>
                <a:lnTo>
                  <a:pt x="5032" y="603396"/>
                </a:lnTo>
                <a:lnTo>
                  <a:pt x="12352" y="648346"/>
                </a:lnTo>
                <a:lnTo>
                  <a:pt x="29713" y="693515"/>
                </a:lnTo>
                <a:lnTo>
                  <a:pt x="46635" y="727244"/>
                </a:lnTo>
                <a:lnTo>
                  <a:pt x="83916" y="773805"/>
                </a:lnTo>
                <a:lnTo>
                  <a:pt x="116656" y="811846"/>
                </a:lnTo>
                <a:lnTo>
                  <a:pt x="160596" y="844424"/>
                </a:lnTo>
                <a:lnTo>
                  <a:pt x="207737" y="873461"/>
                </a:lnTo>
                <a:lnTo>
                  <a:pt x="250834" y="893496"/>
                </a:lnTo>
                <a:lnTo>
                  <a:pt x="287600" y="906560"/>
                </a:lnTo>
                <a:lnTo>
                  <a:pt x="325305" y="922190"/>
                </a:lnTo>
                <a:lnTo>
                  <a:pt x="363288" y="935170"/>
                </a:lnTo>
                <a:lnTo>
                  <a:pt x="406409" y="945719"/>
                </a:lnTo>
                <a:lnTo>
                  <a:pt x="447643" y="960604"/>
                </a:lnTo>
                <a:lnTo>
                  <a:pt x="491729" y="973363"/>
                </a:lnTo>
                <a:lnTo>
                  <a:pt x="533248" y="983846"/>
                </a:lnTo>
                <a:lnTo>
                  <a:pt x="577418" y="993655"/>
                </a:lnTo>
                <a:lnTo>
                  <a:pt x="624020" y="1003265"/>
                </a:lnTo>
                <a:lnTo>
                  <a:pt x="671341" y="1012815"/>
                </a:lnTo>
                <a:lnTo>
                  <a:pt x="718876" y="1017290"/>
                </a:lnTo>
                <a:lnTo>
                  <a:pt x="766475" y="1023673"/>
                </a:lnTo>
                <a:lnTo>
                  <a:pt x="801040" y="1026466"/>
                </a:lnTo>
                <a:lnTo>
                  <a:pt x="836511" y="1028765"/>
                </a:lnTo>
                <a:lnTo>
                  <a:pt x="869915" y="1033315"/>
                </a:lnTo>
                <a:lnTo>
                  <a:pt x="905223" y="1036043"/>
                </a:lnTo>
                <a:lnTo>
                  <a:pt x="942081" y="1037255"/>
                </a:lnTo>
                <a:lnTo>
                  <a:pt x="979629" y="1037794"/>
                </a:lnTo>
                <a:lnTo>
                  <a:pt x="1017484" y="1038033"/>
                </a:lnTo>
                <a:lnTo>
                  <a:pt x="1055476" y="1038140"/>
                </a:lnTo>
                <a:lnTo>
                  <a:pt x="1093526" y="1038187"/>
                </a:lnTo>
                <a:lnTo>
                  <a:pt x="1131605" y="1038208"/>
                </a:lnTo>
                <a:lnTo>
                  <a:pt x="1169696" y="1038218"/>
                </a:lnTo>
                <a:lnTo>
                  <a:pt x="1207791" y="1038222"/>
                </a:lnTo>
                <a:lnTo>
                  <a:pt x="1245889" y="1035401"/>
                </a:lnTo>
                <a:lnTo>
                  <a:pt x="1283988" y="1031679"/>
                </a:lnTo>
                <a:lnTo>
                  <a:pt x="1322088" y="1030024"/>
                </a:lnTo>
                <a:lnTo>
                  <a:pt x="1357366" y="1029288"/>
                </a:lnTo>
                <a:lnTo>
                  <a:pt x="1391743" y="1028961"/>
                </a:lnTo>
                <a:lnTo>
                  <a:pt x="1428188" y="1028816"/>
                </a:lnTo>
                <a:lnTo>
                  <a:pt x="1465551" y="1028752"/>
                </a:lnTo>
                <a:lnTo>
                  <a:pt x="1502266" y="1027665"/>
                </a:lnTo>
                <a:lnTo>
                  <a:pt x="1536223" y="1023654"/>
                </a:lnTo>
                <a:lnTo>
                  <a:pt x="1571776" y="1021166"/>
                </a:lnTo>
                <a:lnTo>
                  <a:pt x="1607686" y="1019001"/>
                </a:lnTo>
                <a:lnTo>
                  <a:pt x="1641284" y="1014512"/>
                </a:lnTo>
                <a:lnTo>
                  <a:pt x="1673856" y="1008989"/>
                </a:lnTo>
                <a:lnTo>
                  <a:pt x="1705971" y="1003006"/>
                </a:lnTo>
                <a:lnTo>
                  <a:pt x="1752743" y="993688"/>
                </a:lnTo>
                <a:lnTo>
                  <a:pt x="1794942" y="984224"/>
                </a:lnTo>
                <a:lnTo>
                  <a:pt x="1839429" y="973659"/>
                </a:lnTo>
                <a:lnTo>
                  <a:pt x="1880950" y="958652"/>
                </a:lnTo>
                <a:lnTo>
                  <a:pt x="1924181" y="947032"/>
                </a:lnTo>
                <a:lnTo>
                  <a:pt x="1971127" y="930802"/>
                </a:lnTo>
                <a:lnTo>
                  <a:pt x="2015795" y="907527"/>
                </a:lnTo>
                <a:lnTo>
                  <a:pt x="2055194" y="883605"/>
                </a:lnTo>
                <a:lnTo>
                  <a:pt x="2093550" y="861946"/>
                </a:lnTo>
                <a:lnTo>
                  <a:pt x="2134684" y="826118"/>
                </a:lnTo>
                <a:lnTo>
                  <a:pt x="2174672" y="793832"/>
                </a:lnTo>
                <a:lnTo>
                  <a:pt x="2199827" y="759555"/>
                </a:lnTo>
                <a:lnTo>
                  <a:pt x="2222333" y="715885"/>
                </a:lnTo>
                <a:lnTo>
                  <a:pt x="2237351" y="679544"/>
                </a:lnTo>
                <a:lnTo>
                  <a:pt x="2243446" y="638556"/>
                </a:lnTo>
                <a:lnTo>
                  <a:pt x="2245253" y="592897"/>
                </a:lnTo>
                <a:lnTo>
                  <a:pt x="2245787" y="555968"/>
                </a:lnTo>
                <a:lnTo>
                  <a:pt x="2238364" y="512928"/>
                </a:lnTo>
                <a:lnTo>
                  <a:pt x="2229753" y="473947"/>
                </a:lnTo>
                <a:lnTo>
                  <a:pt x="2211717" y="431737"/>
                </a:lnTo>
                <a:lnTo>
                  <a:pt x="2188320" y="388553"/>
                </a:lnTo>
                <a:lnTo>
                  <a:pt x="2153612" y="346459"/>
                </a:lnTo>
                <a:lnTo>
                  <a:pt x="2109469" y="301648"/>
                </a:lnTo>
                <a:lnTo>
                  <a:pt x="2062566" y="264821"/>
                </a:lnTo>
                <a:lnTo>
                  <a:pt x="2018916" y="237568"/>
                </a:lnTo>
                <a:lnTo>
                  <a:pt x="1982580" y="224555"/>
                </a:lnTo>
                <a:lnTo>
                  <a:pt x="1935313" y="212553"/>
                </a:lnTo>
                <a:lnTo>
                  <a:pt x="1891482" y="199991"/>
                </a:lnTo>
                <a:lnTo>
                  <a:pt x="1854864" y="193312"/>
                </a:lnTo>
                <a:lnTo>
                  <a:pt x="1817203" y="191333"/>
                </a:lnTo>
                <a:lnTo>
                  <a:pt x="1779233" y="190747"/>
                </a:lnTo>
                <a:lnTo>
                  <a:pt x="1741172" y="190573"/>
                </a:lnTo>
                <a:lnTo>
                  <a:pt x="1695441" y="190514"/>
                </a:lnTo>
                <a:lnTo>
                  <a:pt x="1649287" y="190503"/>
                </a:lnTo>
                <a:lnTo>
                  <a:pt x="1602855" y="190500"/>
                </a:lnTo>
                <a:lnTo>
                  <a:pt x="1557166" y="189442"/>
                </a:lnTo>
                <a:lnTo>
                  <a:pt x="1531638" y="180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SMARTInkShape-Group236"/>
          <p:cNvGrpSpPr/>
          <p:nvPr/>
        </p:nvGrpSpPr>
        <p:grpSpPr>
          <a:xfrm>
            <a:off x="9262414" y="4695825"/>
            <a:ext cx="262587" cy="255109"/>
            <a:chOff x="9262414" y="4695825"/>
            <a:chExt cx="262587" cy="255109"/>
          </a:xfrm>
        </p:grpSpPr>
        <p:sp>
          <p:nvSpPr>
            <p:cNvPr id="306" name="SMARTInkShape-1132"/>
            <p:cNvSpPr/>
            <p:nvPr>
              <p:custDataLst>
                <p:tags r:id="rId188"/>
              </p:custDataLst>
            </p:nvPr>
          </p:nvSpPr>
          <p:spPr>
            <a:xfrm>
              <a:off x="9460164" y="4838700"/>
              <a:ext cx="64837" cy="112234"/>
            </a:xfrm>
            <a:custGeom>
              <a:avLst/>
              <a:gdLst/>
              <a:ahLst/>
              <a:cxnLst/>
              <a:rect l="0" t="0" r="0" b="0"/>
              <a:pathLst>
                <a:path w="64837" h="112234">
                  <a:moveTo>
                    <a:pt x="17211" y="57150"/>
                  </a:moveTo>
                  <a:lnTo>
                    <a:pt x="17211" y="57150"/>
                  </a:lnTo>
                  <a:lnTo>
                    <a:pt x="22268" y="57150"/>
                  </a:lnTo>
                  <a:lnTo>
                    <a:pt x="27572" y="51505"/>
                  </a:lnTo>
                  <a:lnTo>
                    <a:pt x="30468" y="47037"/>
                  </a:lnTo>
                  <a:lnTo>
                    <a:pt x="31340" y="42999"/>
                  </a:lnTo>
                  <a:lnTo>
                    <a:pt x="30864" y="39250"/>
                  </a:lnTo>
                  <a:lnTo>
                    <a:pt x="27958" y="28916"/>
                  </a:lnTo>
                  <a:lnTo>
                    <a:pt x="27551" y="25628"/>
                  </a:lnTo>
                  <a:lnTo>
                    <a:pt x="26221" y="25552"/>
                  </a:lnTo>
                  <a:lnTo>
                    <a:pt x="13550" y="41086"/>
                  </a:lnTo>
                  <a:lnTo>
                    <a:pt x="4368" y="60857"/>
                  </a:lnTo>
                  <a:lnTo>
                    <a:pt x="0" y="81767"/>
                  </a:lnTo>
                  <a:lnTo>
                    <a:pt x="1800" y="92080"/>
                  </a:lnTo>
                  <a:lnTo>
                    <a:pt x="8764" y="103836"/>
                  </a:lnTo>
                  <a:lnTo>
                    <a:pt x="11580" y="107324"/>
                  </a:lnTo>
                  <a:lnTo>
                    <a:pt x="20353" y="111201"/>
                  </a:lnTo>
                  <a:lnTo>
                    <a:pt x="25656" y="112233"/>
                  </a:lnTo>
                  <a:lnTo>
                    <a:pt x="30249" y="111863"/>
                  </a:lnTo>
                  <a:lnTo>
                    <a:pt x="38175" y="108631"/>
                  </a:lnTo>
                  <a:lnTo>
                    <a:pt x="53644" y="95804"/>
                  </a:lnTo>
                  <a:lnTo>
                    <a:pt x="56316" y="90328"/>
                  </a:lnTo>
                  <a:lnTo>
                    <a:pt x="55652" y="49982"/>
                  </a:lnTo>
                  <a:lnTo>
                    <a:pt x="64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133"/>
            <p:cNvSpPr/>
            <p:nvPr>
              <p:custDataLst>
                <p:tags r:id="rId189"/>
              </p:custDataLst>
            </p:nvPr>
          </p:nvSpPr>
          <p:spPr>
            <a:xfrm>
              <a:off x="9262414" y="4695825"/>
              <a:ext cx="176664" cy="234247"/>
            </a:xfrm>
            <a:custGeom>
              <a:avLst/>
              <a:gdLst/>
              <a:ahLst/>
              <a:cxnLst/>
              <a:rect l="0" t="0" r="0" b="0"/>
              <a:pathLst>
                <a:path w="176664" h="234247">
                  <a:moveTo>
                    <a:pt x="5411" y="0"/>
                  </a:moveTo>
                  <a:lnTo>
                    <a:pt x="5411" y="0"/>
                  </a:lnTo>
                  <a:lnTo>
                    <a:pt x="18668" y="0"/>
                  </a:lnTo>
                  <a:lnTo>
                    <a:pt x="20598" y="2117"/>
                  </a:lnTo>
                  <a:lnTo>
                    <a:pt x="22746" y="10113"/>
                  </a:lnTo>
                  <a:lnTo>
                    <a:pt x="24235" y="53673"/>
                  </a:lnTo>
                  <a:lnTo>
                    <a:pt x="19360" y="91976"/>
                  </a:lnTo>
                  <a:lnTo>
                    <a:pt x="15519" y="137728"/>
                  </a:lnTo>
                  <a:lnTo>
                    <a:pt x="15014" y="183277"/>
                  </a:lnTo>
                  <a:lnTo>
                    <a:pt x="14943" y="228606"/>
                  </a:lnTo>
                  <a:lnTo>
                    <a:pt x="14938" y="234246"/>
                  </a:lnTo>
                  <a:lnTo>
                    <a:pt x="12114" y="218740"/>
                  </a:lnTo>
                  <a:lnTo>
                    <a:pt x="6292" y="172464"/>
                  </a:lnTo>
                  <a:lnTo>
                    <a:pt x="4613" y="152583"/>
                  </a:lnTo>
                  <a:lnTo>
                    <a:pt x="2763" y="149347"/>
                  </a:lnTo>
                  <a:lnTo>
                    <a:pt x="471" y="147190"/>
                  </a:lnTo>
                  <a:lnTo>
                    <a:pt x="0" y="144693"/>
                  </a:lnTo>
                  <a:lnTo>
                    <a:pt x="745" y="141971"/>
                  </a:lnTo>
                  <a:lnTo>
                    <a:pt x="2301" y="139097"/>
                  </a:lnTo>
                  <a:lnTo>
                    <a:pt x="4396" y="138238"/>
                  </a:lnTo>
                  <a:lnTo>
                    <a:pt x="6850" y="138726"/>
                  </a:lnTo>
                  <a:lnTo>
                    <a:pt x="12400" y="141031"/>
                  </a:lnTo>
                  <a:lnTo>
                    <a:pt x="42890" y="142632"/>
                  </a:lnTo>
                  <a:lnTo>
                    <a:pt x="76958" y="137747"/>
                  </a:lnTo>
                  <a:lnTo>
                    <a:pt x="95771" y="129659"/>
                  </a:lnTo>
                  <a:lnTo>
                    <a:pt x="136196" y="102172"/>
                  </a:lnTo>
                  <a:lnTo>
                    <a:pt x="156806" y="72930"/>
                  </a:lnTo>
                  <a:lnTo>
                    <a:pt x="173488" y="33789"/>
                  </a:lnTo>
                  <a:lnTo>
                    <a:pt x="176194" y="21961"/>
                  </a:lnTo>
                  <a:lnTo>
                    <a:pt x="176417" y="22049"/>
                  </a:lnTo>
                  <a:lnTo>
                    <a:pt x="176663" y="24969"/>
                  </a:lnTo>
                  <a:lnTo>
                    <a:pt x="169296" y="66723"/>
                  </a:lnTo>
                  <a:lnTo>
                    <a:pt x="162667" y="109841"/>
                  </a:lnTo>
                  <a:lnTo>
                    <a:pt x="158238" y="154656"/>
                  </a:lnTo>
                  <a:lnTo>
                    <a:pt x="158954" y="195375"/>
                  </a:lnTo>
                  <a:lnTo>
                    <a:pt x="16733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237"/>
          <p:cNvGrpSpPr/>
          <p:nvPr/>
        </p:nvGrpSpPr>
        <p:grpSpPr>
          <a:xfrm>
            <a:off x="8259873" y="4663735"/>
            <a:ext cx="636478" cy="356833"/>
            <a:chOff x="8259873" y="4663735"/>
            <a:chExt cx="636478" cy="356833"/>
          </a:xfrm>
        </p:grpSpPr>
        <p:sp>
          <p:nvSpPr>
            <p:cNvPr id="309" name="SMARTInkShape-1134"/>
            <p:cNvSpPr/>
            <p:nvPr>
              <p:custDataLst>
                <p:tags r:id="rId182"/>
              </p:custDataLst>
            </p:nvPr>
          </p:nvSpPr>
          <p:spPr>
            <a:xfrm>
              <a:off x="8757443" y="4752975"/>
              <a:ext cx="138908" cy="47626"/>
            </a:xfrm>
            <a:custGeom>
              <a:avLst/>
              <a:gdLst/>
              <a:ahLst/>
              <a:cxnLst/>
              <a:rect l="0" t="0" r="0" b="0"/>
              <a:pathLst>
                <a:path w="138908" h="47626">
                  <a:moveTo>
                    <a:pt x="34132" y="47625"/>
                  </a:moveTo>
                  <a:lnTo>
                    <a:pt x="34132" y="47625"/>
                  </a:lnTo>
                  <a:lnTo>
                    <a:pt x="24411" y="46567"/>
                  </a:lnTo>
                  <a:lnTo>
                    <a:pt x="5852" y="40021"/>
                  </a:lnTo>
                  <a:lnTo>
                    <a:pt x="2578" y="37264"/>
                  </a:lnTo>
                  <a:lnTo>
                    <a:pt x="397" y="34368"/>
                  </a:lnTo>
                  <a:lnTo>
                    <a:pt x="0" y="31378"/>
                  </a:lnTo>
                  <a:lnTo>
                    <a:pt x="2381" y="25235"/>
                  </a:lnTo>
                  <a:lnTo>
                    <a:pt x="6615" y="23173"/>
                  </a:lnTo>
                  <a:lnTo>
                    <a:pt x="45050" y="19593"/>
                  </a:lnTo>
                  <a:lnTo>
                    <a:pt x="89636" y="11553"/>
                  </a:lnTo>
                  <a:lnTo>
                    <a:pt x="138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135"/>
            <p:cNvSpPr/>
            <p:nvPr>
              <p:custDataLst>
                <p:tags r:id="rId183"/>
              </p:custDataLst>
            </p:nvPr>
          </p:nvSpPr>
          <p:spPr>
            <a:xfrm>
              <a:off x="8567444" y="4689011"/>
              <a:ext cx="290048" cy="195120"/>
            </a:xfrm>
            <a:custGeom>
              <a:avLst/>
              <a:gdLst/>
              <a:ahLst/>
              <a:cxnLst/>
              <a:rect l="0" t="0" r="0" b="0"/>
              <a:pathLst>
                <a:path w="290048" h="195120">
                  <a:moveTo>
                    <a:pt x="5056" y="102064"/>
                  </a:moveTo>
                  <a:lnTo>
                    <a:pt x="5056" y="102064"/>
                  </a:lnTo>
                  <a:lnTo>
                    <a:pt x="5056" y="107120"/>
                  </a:lnTo>
                  <a:lnTo>
                    <a:pt x="3998" y="108609"/>
                  </a:lnTo>
                  <a:lnTo>
                    <a:pt x="2234" y="109603"/>
                  </a:lnTo>
                  <a:lnTo>
                    <a:pt x="0" y="110265"/>
                  </a:lnTo>
                  <a:lnTo>
                    <a:pt x="628" y="111765"/>
                  </a:lnTo>
                  <a:lnTo>
                    <a:pt x="6968" y="116253"/>
                  </a:lnTo>
                  <a:lnTo>
                    <a:pt x="11623" y="116815"/>
                  </a:lnTo>
                  <a:lnTo>
                    <a:pt x="35371" y="112486"/>
                  </a:lnTo>
                  <a:lnTo>
                    <a:pt x="37966" y="111129"/>
                  </a:lnTo>
                  <a:lnTo>
                    <a:pt x="39697" y="109166"/>
                  </a:lnTo>
                  <a:lnTo>
                    <a:pt x="41618" y="104162"/>
                  </a:lnTo>
                  <a:lnTo>
                    <a:pt x="42700" y="97512"/>
                  </a:lnTo>
                  <a:lnTo>
                    <a:pt x="42852" y="97971"/>
                  </a:lnTo>
                  <a:lnTo>
                    <a:pt x="42954" y="99335"/>
                  </a:lnTo>
                  <a:lnTo>
                    <a:pt x="37421" y="103674"/>
                  </a:lnTo>
                  <a:lnTo>
                    <a:pt x="32984" y="106312"/>
                  </a:lnTo>
                  <a:lnTo>
                    <a:pt x="21680" y="120138"/>
                  </a:lnTo>
                  <a:lnTo>
                    <a:pt x="16684" y="142697"/>
                  </a:lnTo>
                  <a:lnTo>
                    <a:pt x="14766" y="179222"/>
                  </a:lnTo>
                  <a:lnTo>
                    <a:pt x="16821" y="182078"/>
                  </a:lnTo>
                  <a:lnTo>
                    <a:pt x="24749" y="185251"/>
                  </a:lnTo>
                  <a:lnTo>
                    <a:pt x="36056" y="187037"/>
                  </a:lnTo>
                  <a:lnTo>
                    <a:pt x="45645" y="181810"/>
                  </a:lnTo>
                  <a:lnTo>
                    <a:pt x="54845" y="173490"/>
                  </a:lnTo>
                  <a:lnTo>
                    <a:pt x="86903" y="132621"/>
                  </a:lnTo>
                  <a:lnTo>
                    <a:pt x="114507" y="86231"/>
                  </a:lnTo>
                  <a:lnTo>
                    <a:pt x="116123" y="81983"/>
                  </a:lnTo>
                  <a:lnTo>
                    <a:pt x="118259" y="80210"/>
                  </a:lnTo>
                  <a:lnTo>
                    <a:pt x="120741" y="80086"/>
                  </a:lnTo>
                  <a:lnTo>
                    <a:pt x="127273" y="82436"/>
                  </a:lnTo>
                  <a:lnTo>
                    <a:pt x="128166" y="85579"/>
                  </a:lnTo>
                  <a:lnTo>
                    <a:pt x="128869" y="109752"/>
                  </a:lnTo>
                  <a:lnTo>
                    <a:pt x="129931" y="109306"/>
                  </a:lnTo>
                  <a:lnTo>
                    <a:pt x="133934" y="105988"/>
                  </a:lnTo>
                  <a:lnTo>
                    <a:pt x="136418" y="100986"/>
                  </a:lnTo>
                  <a:lnTo>
                    <a:pt x="138013" y="89151"/>
                  </a:lnTo>
                  <a:lnTo>
                    <a:pt x="137086" y="87105"/>
                  </a:lnTo>
                  <a:lnTo>
                    <a:pt x="135409" y="85741"/>
                  </a:lnTo>
                  <a:lnTo>
                    <a:pt x="130725" y="84226"/>
                  </a:lnTo>
                  <a:lnTo>
                    <a:pt x="125115" y="83553"/>
                  </a:lnTo>
                  <a:lnTo>
                    <a:pt x="116271" y="88898"/>
                  </a:lnTo>
                  <a:lnTo>
                    <a:pt x="110950" y="93287"/>
                  </a:lnTo>
                  <a:lnTo>
                    <a:pt x="105037" y="103807"/>
                  </a:lnTo>
                  <a:lnTo>
                    <a:pt x="93182" y="150678"/>
                  </a:lnTo>
                  <a:lnTo>
                    <a:pt x="91255" y="177871"/>
                  </a:lnTo>
                  <a:lnTo>
                    <a:pt x="93814" y="186203"/>
                  </a:lnTo>
                  <a:lnTo>
                    <a:pt x="95978" y="189908"/>
                  </a:lnTo>
                  <a:lnTo>
                    <a:pt x="100595" y="192376"/>
                  </a:lnTo>
                  <a:lnTo>
                    <a:pt x="114193" y="195119"/>
                  </a:lnTo>
                  <a:lnTo>
                    <a:pt x="127997" y="193517"/>
                  </a:lnTo>
                  <a:lnTo>
                    <a:pt x="141188" y="188218"/>
                  </a:lnTo>
                  <a:lnTo>
                    <a:pt x="186192" y="153402"/>
                  </a:lnTo>
                  <a:lnTo>
                    <a:pt x="220559" y="107819"/>
                  </a:lnTo>
                  <a:lnTo>
                    <a:pt x="260193" y="60645"/>
                  </a:lnTo>
                  <a:lnTo>
                    <a:pt x="285049" y="16294"/>
                  </a:lnTo>
                  <a:lnTo>
                    <a:pt x="290047" y="0"/>
                  </a:lnTo>
                  <a:lnTo>
                    <a:pt x="280469" y="8205"/>
                  </a:lnTo>
                  <a:lnTo>
                    <a:pt x="256018" y="51511"/>
                  </a:lnTo>
                  <a:lnTo>
                    <a:pt x="240024" y="98464"/>
                  </a:lnTo>
                  <a:lnTo>
                    <a:pt x="234215" y="142497"/>
                  </a:lnTo>
                  <a:lnTo>
                    <a:pt x="238878" y="169429"/>
                  </a:lnTo>
                  <a:lnTo>
                    <a:pt x="246963" y="187406"/>
                  </a:lnTo>
                  <a:lnTo>
                    <a:pt x="250994" y="189651"/>
                  </a:lnTo>
                  <a:lnTo>
                    <a:pt x="255797" y="190088"/>
                  </a:lnTo>
                  <a:lnTo>
                    <a:pt x="261117" y="189322"/>
                  </a:lnTo>
                  <a:lnTo>
                    <a:pt x="264664" y="187752"/>
                  </a:lnTo>
                  <a:lnTo>
                    <a:pt x="271756" y="178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136"/>
            <p:cNvSpPr/>
            <p:nvPr>
              <p:custDataLst>
                <p:tags r:id="rId184"/>
              </p:custDataLst>
            </p:nvPr>
          </p:nvSpPr>
          <p:spPr>
            <a:xfrm>
              <a:off x="8515350" y="4728699"/>
              <a:ext cx="28576" cy="14752"/>
            </a:xfrm>
            <a:custGeom>
              <a:avLst/>
              <a:gdLst/>
              <a:ahLst/>
              <a:cxnLst/>
              <a:rect l="0" t="0" r="0" b="0"/>
              <a:pathLst>
                <a:path w="28576" h="14752">
                  <a:moveTo>
                    <a:pt x="28575" y="14751"/>
                  </a:moveTo>
                  <a:lnTo>
                    <a:pt x="28575" y="14751"/>
                  </a:lnTo>
                  <a:lnTo>
                    <a:pt x="20375" y="6550"/>
                  </a:lnTo>
                  <a:lnTo>
                    <a:pt x="4273" y="562"/>
                  </a:lnTo>
                  <a:lnTo>
                    <a:pt x="732" y="0"/>
                  </a:lnTo>
                  <a:lnTo>
                    <a:pt x="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137"/>
            <p:cNvSpPr/>
            <p:nvPr>
              <p:custDataLst>
                <p:tags r:id="rId185"/>
              </p:custDataLst>
            </p:nvPr>
          </p:nvSpPr>
          <p:spPr>
            <a:xfrm>
              <a:off x="8505825" y="4819650"/>
              <a:ext cx="19035" cy="200918"/>
            </a:xfrm>
            <a:custGeom>
              <a:avLst/>
              <a:gdLst/>
              <a:ahLst/>
              <a:cxnLst/>
              <a:rect l="0" t="0" r="0" b="0"/>
              <a:pathLst>
                <a:path w="19035" h="200918">
                  <a:moveTo>
                    <a:pt x="9525" y="0"/>
                  </a:moveTo>
                  <a:lnTo>
                    <a:pt x="9525" y="0"/>
                  </a:lnTo>
                  <a:lnTo>
                    <a:pt x="12347" y="41418"/>
                  </a:lnTo>
                  <a:lnTo>
                    <a:pt x="18462" y="80462"/>
                  </a:lnTo>
                  <a:lnTo>
                    <a:pt x="18934" y="125256"/>
                  </a:lnTo>
                  <a:lnTo>
                    <a:pt x="19034" y="169548"/>
                  </a:lnTo>
                  <a:lnTo>
                    <a:pt x="17984" y="183305"/>
                  </a:lnTo>
                  <a:lnTo>
                    <a:pt x="13990" y="196475"/>
                  </a:lnTo>
                  <a:lnTo>
                    <a:pt x="11443" y="199774"/>
                  </a:lnTo>
                  <a:lnTo>
                    <a:pt x="8687" y="200917"/>
                  </a:lnTo>
                  <a:lnTo>
                    <a:pt x="5792" y="200620"/>
                  </a:lnTo>
                  <a:lnTo>
                    <a:pt x="3861" y="19830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138"/>
            <p:cNvSpPr/>
            <p:nvPr>
              <p:custDataLst>
                <p:tags r:id="rId186"/>
              </p:custDataLst>
            </p:nvPr>
          </p:nvSpPr>
          <p:spPr>
            <a:xfrm>
              <a:off x="8410575" y="4802317"/>
              <a:ext cx="57151" cy="84666"/>
            </a:xfrm>
            <a:custGeom>
              <a:avLst/>
              <a:gdLst/>
              <a:ahLst/>
              <a:cxnLst/>
              <a:rect l="0" t="0" r="0" b="0"/>
              <a:pathLst>
                <a:path w="57151" h="84666">
                  <a:moveTo>
                    <a:pt x="0" y="26858"/>
                  </a:moveTo>
                  <a:lnTo>
                    <a:pt x="0" y="26858"/>
                  </a:lnTo>
                  <a:lnTo>
                    <a:pt x="0" y="18657"/>
                  </a:lnTo>
                  <a:lnTo>
                    <a:pt x="1058" y="18216"/>
                  </a:lnTo>
                  <a:lnTo>
                    <a:pt x="25510" y="16297"/>
                  </a:lnTo>
                  <a:lnTo>
                    <a:pt x="31799" y="12287"/>
                  </a:lnTo>
                  <a:lnTo>
                    <a:pt x="35299" y="6977"/>
                  </a:lnTo>
                  <a:lnTo>
                    <a:pt x="37547" y="0"/>
                  </a:lnTo>
                  <a:lnTo>
                    <a:pt x="27822" y="3849"/>
                  </a:lnTo>
                  <a:lnTo>
                    <a:pt x="16594" y="11691"/>
                  </a:lnTo>
                  <a:lnTo>
                    <a:pt x="12667" y="20470"/>
                  </a:lnTo>
                  <a:lnTo>
                    <a:pt x="10145" y="48409"/>
                  </a:lnTo>
                  <a:lnTo>
                    <a:pt x="12623" y="60425"/>
                  </a:lnTo>
                  <a:lnTo>
                    <a:pt x="18311" y="70352"/>
                  </a:lnTo>
                  <a:lnTo>
                    <a:pt x="27894" y="81819"/>
                  </a:lnTo>
                  <a:lnTo>
                    <a:pt x="33413" y="84665"/>
                  </a:lnTo>
                  <a:lnTo>
                    <a:pt x="57150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139"/>
            <p:cNvSpPr/>
            <p:nvPr>
              <p:custDataLst>
                <p:tags r:id="rId187"/>
              </p:custDataLst>
            </p:nvPr>
          </p:nvSpPr>
          <p:spPr>
            <a:xfrm>
              <a:off x="8259873" y="4663735"/>
              <a:ext cx="103078" cy="234125"/>
            </a:xfrm>
            <a:custGeom>
              <a:avLst/>
              <a:gdLst/>
              <a:ahLst/>
              <a:cxnLst/>
              <a:rect l="0" t="0" r="0" b="0"/>
              <a:pathLst>
                <a:path w="103078" h="234125">
                  <a:moveTo>
                    <a:pt x="26877" y="32090"/>
                  </a:moveTo>
                  <a:lnTo>
                    <a:pt x="26877" y="32090"/>
                  </a:lnTo>
                  <a:lnTo>
                    <a:pt x="26877" y="23889"/>
                  </a:lnTo>
                  <a:lnTo>
                    <a:pt x="26877" y="61702"/>
                  </a:lnTo>
                  <a:lnTo>
                    <a:pt x="26877" y="109121"/>
                  </a:lnTo>
                  <a:lnTo>
                    <a:pt x="26877" y="149141"/>
                  </a:lnTo>
                  <a:lnTo>
                    <a:pt x="26877" y="196272"/>
                  </a:lnTo>
                  <a:lnTo>
                    <a:pt x="25819" y="225004"/>
                  </a:lnTo>
                  <a:lnTo>
                    <a:pt x="21821" y="233540"/>
                  </a:lnTo>
                  <a:lnTo>
                    <a:pt x="19273" y="234124"/>
                  </a:lnTo>
                  <a:lnTo>
                    <a:pt x="16516" y="232396"/>
                  </a:lnTo>
                  <a:lnTo>
                    <a:pt x="13620" y="229128"/>
                  </a:lnTo>
                  <a:lnTo>
                    <a:pt x="10402" y="219851"/>
                  </a:lnTo>
                  <a:lnTo>
                    <a:pt x="9544" y="214414"/>
                  </a:lnTo>
                  <a:lnTo>
                    <a:pt x="15592" y="173888"/>
                  </a:lnTo>
                  <a:lnTo>
                    <a:pt x="22061" y="131596"/>
                  </a:lnTo>
                  <a:lnTo>
                    <a:pt x="30507" y="89913"/>
                  </a:lnTo>
                  <a:lnTo>
                    <a:pt x="42843" y="50176"/>
                  </a:lnTo>
                  <a:lnTo>
                    <a:pt x="53362" y="24396"/>
                  </a:lnTo>
                  <a:lnTo>
                    <a:pt x="76357" y="1417"/>
                  </a:lnTo>
                  <a:lnTo>
                    <a:pt x="79972" y="0"/>
                  </a:lnTo>
                  <a:lnTo>
                    <a:pt x="83440" y="112"/>
                  </a:lnTo>
                  <a:lnTo>
                    <a:pt x="86811" y="1247"/>
                  </a:lnTo>
                  <a:lnTo>
                    <a:pt x="93378" y="10973"/>
                  </a:lnTo>
                  <a:lnTo>
                    <a:pt x="96612" y="18012"/>
                  </a:lnTo>
                  <a:lnTo>
                    <a:pt x="97381" y="34300"/>
                  </a:lnTo>
                  <a:lnTo>
                    <a:pt x="93137" y="52122"/>
                  </a:lnTo>
                  <a:lnTo>
                    <a:pt x="79906" y="76831"/>
                  </a:lnTo>
                  <a:lnTo>
                    <a:pt x="72318" y="83725"/>
                  </a:lnTo>
                  <a:lnTo>
                    <a:pt x="27321" y="98875"/>
                  </a:lnTo>
                  <a:lnTo>
                    <a:pt x="0" y="107739"/>
                  </a:lnTo>
                  <a:lnTo>
                    <a:pt x="492" y="108980"/>
                  </a:lnTo>
                  <a:lnTo>
                    <a:pt x="16765" y="126556"/>
                  </a:lnTo>
                  <a:lnTo>
                    <a:pt x="48163" y="153408"/>
                  </a:lnTo>
                  <a:lnTo>
                    <a:pt x="81540" y="199452"/>
                  </a:lnTo>
                  <a:lnTo>
                    <a:pt x="103077" y="21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238"/>
          <p:cNvGrpSpPr/>
          <p:nvPr/>
        </p:nvGrpSpPr>
        <p:grpSpPr>
          <a:xfrm>
            <a:off x="7571143" y="4593275"/>
            <a:ext cx="201258" cy="252925"/>
            <a:chOff x="7571143" y="4593275"/>
            <a:chExt cx="201258" cy="252925"/>
          </a:xfrm>
        </p:grpSpPr>
        <p:sp>
          <p:nvSpPr>
            <p:cNvPr id="316" name="SMARTInkShape-1140"/>
            <p:cNvSpPr/>
            <p:nvPr>
              <p:custDataLst>
                <p:tags r:id="rId180"/>
              </p:custDataLst>
            </p:nvPr>
          </p:nvSpPr>
          <p:spPr>
            <a:xfrm>
              <a:off x="7571143" y="4648200"/>
              <a:ext cx="201258" cy="55827"/>
            </a:xfrm>
            <a:custGeom>
              <a:avLst/>
              <a:gdLst/>
              <a:ahLst/>
              <a:cxnLst/>
              <a:rect l="0" t="0" r="0" b="0"/>
              <a:pathLst>
                <a:path w="201258" h="55827">
                  <a:moveTo>
                    <a:pt x="48857" y="47625"/>
                  </a:moveTo>
                  <a:lnTo>
                    <a:pt x="48857" y="47625"/>
                  </a:lnTo>
                  <a:lnTo>
                    <a:pt x="27103" y="48683"/>
                  </a:lnTo>
                  <a:lnTo>
                    <a:pt x="0" y="55826"/>
                  </a:lnTo>
                  <a:lnTo>
                    <a:pt x="410" y="55209"/>
                  </a:lnTo>
                  <a:lnTo>
                    <a:pt x="43049" y="40827"/>
                  </a:lnTo>
                  <a:lnTo>
                    <a:pt x="84649" y="31617"/>
                  </a:lnTo>
                  <a:lnTo>
                    <a:pt x="118740" y="25341"/>
                  </a:lnTo>
                  <a:lnTo>
                    <a:pt x="158463" y="15858"/>
                  </a:lnTo>
                  <a:lnTo>
                    <a:pt x="201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141"/>
            <p:cNvSpPr/>
            <p:nvPr>
              <p:custDataLst>
                <p:tags r:id="rId181"/>
              </p:custDataLst>
            </p:nvPr>
          </p:nvSpPr>
          <p:spPr>
            <a:xfrm>
              <a:off x="7621637" y="4593275"/>
              <a:ext cx="135458" cy="252925"/>
            </a:xfrm>
            <a:custGeom>
              <a:avLst/>
              <a:gdLst/>
              <a:ahLst/>
              <a:cxnLst/>
              <a:rect l="0" t="0" r="0" b="0"/>
              <a:pathLst>
                <a:path w="135458" h="252925">
                  <a:moveTo>
                    <a:pt x="45988" y="35875"/>
                  </a:moveTo>
                  <a:lnTo>
                    <a:pt x="45988" y="35875"/>
                  </a:lnTo>
                  <a:lnTo>
                    <a:pt x="45988" y="30819"/>
                  </a:lnTo>
                  <a:lnTo>
                    <a:pt x="51044" y="17561"/>
                  </a:lnTo>
                  <a:lnTo>
                    <a:pt x="59245" y="5283"/>
                  </a:lnTo>
                  <a:lnTo>
                    <a:pt x="65285" y="1112"/>
                  </a:lnTo>
                  <a:lnTo>
                    <a:pt x="68378" y="0"/>
                  </a:lnTo>
                  <a:lnTo>
                    <a:pt x="69381" y="316"/>
                  </a:lnTo>
                  <a:lnTo>
                    <a:pt x="68992" y="1587"/>
                  </a:lnTo>
                  <a:lnTo>
                    <a:pt x="65737" y="7936"/>
                  </a:lnTo>
                  <a:lnTo>
                    <a:pt x="52012" y="46738"/>
                  </a:lnTo>
                  <a:lnTo>
                    <a:pt x="38515" y="84823"/>
                  </a:lnTo>
                  <a:lnTo>
                    <a:pt x="22209" y="126370"/>
                  </a:lnTo>
                  <a:lnTo>
                    <a:pt x="8248" y="165698"/>
                  </a:lnTo>
                  <a:lnTo>
                    <a:pt x="316" y="211058"/>
                  </a:lnTo>
                  <a:lnTo>
                    <a:pt x="0" y="230186"/>
                  </a:lnTo>
                  <a:lnTo>
                    <a:pt x="3677" y="242533"/>
                  </a:lnTo>
                  <a:lnTo>
                    <a:pt x="7197" y="246671"/>
                  </a:lnTo>
                  <a:lnTo>
                    <a:pt x="16753" y="251271"/>
                  </a:lnTo>
                  <a:lnTo>
                    <a:pt x="30878" y="250493"/>
                  </a:lnTo>
                  <a:lnTo>
                    <a:pt x="46681" y="245560"/>
                  </a:lnTo>
                  <a:lnTo>
                    <a:pt x="60760" y="236314"/>
                  </a:lnTo>
                  <a:lnTo>
                    <a:pt x="75530" y="219207"/>
                  </a:lnTo>
                  <a:lnTo>
                    <a:pt x="91538" y="191966"/>
                  </a:lnTo>
                  <a:lnTo>
                    <a:pt x="91171" y="191794"/>
                  </a:lnTo>
                  <a:lnTo>
                    <a:pt x="87942" y="194425"/>
                  </a:lnTo>
                  <a:lnTo>
                    <a:pt x="85800" y="199122"/>
                  </a:lnTo>
                  <a:lnTo>
                    <a:pt x="84188" y="238416"/>
                  </a:lnTo>
                  <a:lnTo>
                    <a:pt x="85213" y="243927"/>
                  </a:lnTo>
                  <a:lnTo>
                    <a:pt x="86954" y="247602"/>
                  </a:lnTo>
                  <a:lnTo>
                    <a:pt x="89175" y="250051"/>
                  </a:lnTo>
                  <a:lnTo>
                    <a:pt x="100107" y="252773"/>
                  </a:lnTo>
                  <a:lnTo>
                    <a:pt x="113433" y="252924"/>
                  </a:lnTo>
                  <a:lnTo>
                    <a:pt x="122883" y="249464"/>
                  </a:lnTo>
                  <a:lnTo>
                    <a:pt x="130611" y="241576"/>
                  </a:lnTo>
                  <a:lnTo>
                    <a:pt x="134154" y="236509"/>
                  </a:lnTo>
                  <a:lnTo>
                    <a:pt x="135457" y="231015"/>
                  </a:lnTo>
                  <a:lnTo>
                    <a:pt x="132416" y="205806"/>
                  </a:lnTo>
                  <a:lnTo>
                    <a:pt x="126865" y="190059"/>
                  </a:lnTo>
                  <a:lnTo>
                    <a:pt x="103138" y="15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239"/>
          <p:cNvGrpSpPr/>
          <p:nvPr/>
        </p:nvGrpSpPr>
        <p:grpSpPr>
          <a:xfrm>
            <a:off x="6593017" y="4554391"/>
            <a:ext cx="531684" cy="360510"/>
            <a:chOff x="6593017" y="4554391"/>
            <a:chExt cx="531684" cy="360510"/>
          </a:xfrm>
        </p:grpSpPr>
        <p:sp>
          <p:nvSpPr>
            <p:cNvPr id="319" name="SMARTInkShape-1142"/>
            <p:cNvSpPr/>
            <p:nvPr>
              <p:custDataLst>
                <p:tags r:id="rId174"/>
              </p:custDataLst>
            </p:nvPr>
          </p:nvSpPr>
          <p:spPr>
            <a:xfrm>
              <a:off x="7105650" y="4582849"/>
              <a:ext cx="19051" cy="255852"/>
            </a:xfrm>
            <a:custGeom>
              <a:avLst/>
              <a:gdLst/>
              <a:ahLst/>
              <a:cxnLst/>
              <a:rect l="0" t="0" r="0" b="0"/>
              <a:pathLst>
                <a:path w="19051" h="255852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5"/>
                  </a:lnTo>
                  <a:lnTo>
                    <a:pt x="17992" y="1656"/>
                  </a:lnTo>
                  <a:lnTo>
                    <a:pt x="16228" y="662"/>
                  </a:lnTo>
                  <a:lnTo>
                    <a:pt x="13994" y="0"/>
                  </a:lnTo>
                  <a:lnTo>
                    <a:pt x="12505" y="2734"/>
                  </a:lnTo>
                  <a:lnTo>
                    <a:pt x="9918" y="43622"/>
                  </a:lnTo>
                  <a:lnTo>
                    <a:pt x="9603" y="90418"/>
                  </a:lnTo>
                  <a:lnTo>
                    <a:pt x="9541" y="136978"/>
                  </a:lnTo>
                  <a:lnTo>
                    <a:pt x="9528" y="181335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143"/>
            <p:cNvSpPr/>
            <p:nvPr>
              <p:custDataLst>
                <p:tags r:id="rId175"/>
              </p:custDataLst>
            </p:nvPr>
          </p:nvSpPr>
          <p:spPr>
            <a:xfrm>
              <a:off x="7000875" y="46291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9349" y="86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44"/>
            <p:cNvSpPr/>
            <p:nvPr>
              <p:custDataLst>
                <p:tags r:id="rId176"/>
              </p:custDataLst>
            </p:nvPr>
          </p:nvSpPr>
          <p:spPr>
            <a:xfrm>
              <a:off x="6981825" y="47625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72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45"/>
            <p:cNvSpPr/>
            <p:nvPr>
              <p:custDataLst>
                <p:tags r:id="rId177"/>
              </p:custDataLst>
            </p:nvPr>
          </p:nvSpPr>
          <p:spPr>
            <a:xfrm>
              <a:off x="6783936" y="4753518"/>
              <a:ext cx="112165" cy="119053"/>
            </a:xfrm>
            <a:custGeom>
              <a:avLst/>
              <a:gdLst/>
              <a:ahLst/>
              <a:cxnLst/>
              <a:rect l="0" t="0" r="0" b="0"/>
              <a:pathLst>
                <a:path w="112165" h="119053">
                  <a:moveTo>
                    <a:pt x="83589" y="28032"/>
                  </a:moveTo>
                  <a:lnTo>
                    <a:pt x="83589" y="28032"/>
                  </a:lnTo>
                  <a:lnTo>
                    <a:pt x="78533" y="28032"/>
                  </a:lnTo>
                  <a:lnTo>
                    <a:pt x="78102" y="26974"/>
                  </a:lnTo>
                  <a:lnTo>
                    <a:pt x="82191" y="17671"/>
                  </a:lnTo>
                  <a:lnTo>
                    <a:pt x="82658" y="14775"/>
                  </a:lnTo>
                  <a:lnTo>
                    <a:pt x="81909" y="11785"/>
                  </a:lnTo>
                  <a:lnTo>
                    <a:pt x="78256" y="5642"/>
                  </a:lnTo>
                  <a:lnTo>
                    <a:pt x="75800" y="3580"/>
                  </a:lnTo>
                  <a:lnTo>
                    <a:pt x="70250" y="1289"/>
                  </a:lnTo>
                  <a:lnTo>
                    <a:pt x="61175" y="0"/>
                  </a:lnTo>
                  <a:lnTo>
                    <a:pt x="52107" y="5343"/>
                  </a:lnTo>
                  <a:lnTo>
                    <a:pt x="42081" y="12656"/>
                  </a:lnTo>
                  <a:lnTo>
                    <a:pt x="29428" y="18890"/>
                  </a:lnTo>
                  <a:lnTo>
                    <a:pt x="14860" y="32143"/>
                  </a:lnTo>
                  <a:lnTo>
                    <a:pt x="6043" y="52284"/>
                  </a:lnTo>
                  <a:lnTo>
                    <a:pt x="288" y="77199"/>
                  </a:lnTo>
                  <a:lnTo>
                    <a:pt x="0" y="94334"/>
                  </a:lnTo>
                  <a:lnTo>
                    <a:pt x="3399" y="109005"/>
                  </a:lnTo>
                  <a:lnTo>
                    <a:pt x="6846" y="113765"/>
                  </a:lnTo>
                  <a:lnTo>
                    <a:pt x="11259" y="116937"/>
                  </a:lnTo>
                  <a:lnTo>
                    <a:pt x="16319" y="119052"/>
                  </a:lnTo>
                  <a:lnTo>
                    <a:pt x="30408" y="118580"/>
                  </a:lnTo>
                  <a:lnTo>
                    <a:pt x="60266" y="109653"/>
                  </a:lnTo>
                  <a:lnTo>
                    <a:pt x="70754" y="98175"/>
                  </a:lnTo>
                  <a:lnTo>
                    <a:pt x="91730" y="50609"/>
                  </a:lnTo>
                  <a:lnTo>
                    <a:pt x="92499" y="48649"/>
                  </a:lnTo>
                  <a:lnTo>
                    <a:pt x="92704" y="49185"/>
                  </a:lnTo>
                  <a:lnTo>
                    <a:pt x="94051" y="56054"/>
                  </a:lnTo>
                  <a:lnTo>
                    <a:pt x="112164" y="9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46"/>
            <p:cNvSpPr/>
            <p:nvPr>
              <p:custDataLst>
                <p:tags r:id="rId178"/>
              </p:custDataLst>
            </p:nvPr>
          </p:nvSpPr>
          <p:spPr>
            <a:xfrm>
              <a:off x="6593017" y="4800600"/>
              <a:ext cx="169734" cy="38101"/>
            </a:xfrm>
            <a:custGeom>
              <a:avLst/>
              <a:gdLst/>
              <a:ahLst/>
              <a:cxnLst/>
              <a:rect l="0" t="0" r="0" b="0"/>
              <a:pathLst>
                <a:path w="169734" h="38101">
                  <a:moveTo>
                    <a:pt x="17333" y="38100"/>
                  </a:moveTo>
                  <a:lnTo>
                    <a:pt x="17333" y="38100"/>
                  </a:lnTo>
                  <a:lnTo>
                    <a:pt x="2145" y="21853"/>
                  </a:lnTo>
                  <a:lnTo>
                    <a:pt x="0" y="15710"/>
                  </a:lnTo>
                  <a:lnTo>
                    <a:pt x="1544" y="13648"/>
                  </a:lnTo>
                  <a:lnTo>
                    <a:pt x="8905" y="11357"/>
                  </a:lnTo>
                  <a:lnTo>
                    <a:pt x="53222" y="9686"/>
                  </a:lnTo>
                  <a:lnTo>
                    <a:pt x="67855" y="6774"/>
                  </a:lnTo>
                  <a:lnTo>
                    <a:pt x="73240" y="4516"/>
                  </a:lnTo>
                  <a:lnTo>
                    <a:pt x="87689" y="4829"/>
                  </a:lnTo>
                  <a:lnTo>
                    <a:pt x="105752" y="6379"/>
                  </a:lnTo>
                  <a:lnTo>
                    <a:pt x="169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47"/>
            <p:cNvSpPr/>
            <p:nvPr>
              <p:custDataLst>
                <p:tags r:id="rId179"/>
              </p:custDataLst>
            </p:nvPr>
          </p:nvSpPr>
          <p:spPr>
            <a:xfrm>
              <a:off x="6658174" y="4554391"/>
              <a:ext cx="66477" cy="360510"/>
            </a:xfrm>
            <a:custGeom>
              <a:avLst/>
              <a:gdLst/>
              <a:ahLst/>
              <a:cxnLst/>
              <a:rect l="0" t="0" r="0" b="0"/>
              <a:pathLst>
                <a:path w="66477" h="360510">
                  <a:moveTo>
                    <a:pt x="66476" y="17609"/>
                  </a:moveTo>
                  <a:lnTo>
                    <a:pt x="66476" y="17609"/>
                  </a:lnTo>
                  <a:lnTo>
                    <a:pt x="61420" y="12553"/>
                  </a:lnTo>
                  <a:lnTo>
                    <a:pt x="56115" y="10070"/>
                  </a:lnTo>
                  <a:lnTo>
                    <a:pt x="53219" y="9408"/>
                  </a:lnTo>
                  <a:lnTo>
                    <a:pt x="37827" y="719"/>
                  </a:lnTo>
                  <a:lnTo>
                    <a:pt x="34677" y="0"/>
                  </a:lnTo>
                  <a:lnTo>
                    <a:pt x="20130" y="4042"/>
                  </a:lnTo>
                  <a:lnTo>
                    <a:pt x="11306" y="14755"/>
                  </a:lnTo>
                  <a:lnTo>
                    <a:pt x="7471" y="22056"/>
                  </a:lnTo>
                  <a:lnTo>
                    <a:pt x="2074" y="57615"/>
                  </a:lnTo>
                  <a:lnTo>
                    <a:pt x="475" y="96608"/>
                  </a:lnTo>
                  <a:lnTo>
                    <a:pt x="0" y="134972"/>
                  </a:lnTo>
                  <a:lnTo>
                    <a:pt x="899" y="179316"/>
                  </a:lnTo>
                  <a:lnTo>
                    <a:pt x="6359" y="215335"/>
                  </a:lnTo>
                  <a:lnTo>
                    <a:pt x="8740" y="262610"/>
                  </a:lnTo>
                  <a:lnTo>
                    <a:pt x="14266" y="302836"/>
                  </a:lnTo>
                  <a:lnTo>
                    <a:pt x="18672" y="348482"/>
                  </a:lnTo>
                  <a:lnTo>
                    <a:pt x="18732" y="352491"/>
                  </a:lnTo>
                  <a:lnTo>
                    <a:pt x="17713" y="355164"/>
                  </a:lnTo>
                  <a:lnTo>
                    <a:pt x="9326" y="36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240"/>
          <p:cNvGrpSpPr/>
          <p:nvPr/>
        </p:nvGrpSpPr>
        <p:grpSpPr>
          <a:xfrm>
            <a:off x="5686817" y="4582660"/>
            <a:ext cx="465010" cy="303666"/>
            <a:chOff x="5686817" y="4582660"/>
            <a:chExt cx="465010" cy="303666"/>
          </a:xfrm>
        </p:grpSpPr>
        <p:sp>
          <p:nvSpPr>
            <p:cNvPr id="326" name="SMARTInkShape-1148"/>
            <p:cNvSpPr/>
            <p:nvPr>
              <p:custDataLst>
                <p:tags r:id="rId171"/>
              </p:custDataLst>
            </p:nvPr>
          </p:nvSpPr>
          <p:spPr>
            <a:xfrm>
              <a:off x="6115050" y="4791075"/>
              <a:ext cx="36777" cy="95251"/>
            </a:xfrm>
            <a:custGeom>
              <a:avLst/>
              <a:gdLst/>
              <a:ahLst/>
              <a:cxnLst/>
              <a:rect l="0" t="0" r="0" b="0"/>
              <a:pathLst>
                <a:path w="36777" h="95251">
                  <a:moveTo>
                    <a:pt x="28575" y="0"/>
                  </a:moveTo>
                  <a:lnTo>
                    <a:pt x="28575" y="0"/>
                  </a:lnTo>
                  <a:lnTo>
                    <a:pt x="33631" y="5056"/>
                  </a:lnTo>
                  <a:lnTo>
                    <a:pt x="36114" y="13183"/>
                  </a:lnTo>
                  <a:lnTo>
                    <a:pt x="36776" y="18314"/>
                  </a:lnTo>
                  <a:lnTo>
                    <a:pt x="32651" y="356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49"/>
            <p:cNvSpPr/>
            <p:nvPr>
              <p:custDataLst>
                <p:tags r:id="rId172"/>
              </p:custDataLst>
            </p:nvPr>
          </p:nvSpPr>
          <p:spPr>
            <a:xfrm>
              <a:off x="5958207" y="4696333"/>
              <a:ext cx="65288" cy="107159"/>
            </a:xfrm>
            <a:custGeom>
              <a:avLst/>
              <a:gdLst/>
              <a:ahLst/>
              <a:cxnLst/>
              <a:rect l="0" t="0" r="0" b="0"/>
              <a:pathLst>
                <a:path w="65288" h="107159">
                  <a:moveTo>
                    <a:pt x="42543" y="18542"/>
                  </a:moveTo>
                  <a:lnTo>
                    <a:pt x="42543" y="18542"/>
                  </a:lnTo>
                  <a:lnTo>
                    <a:pt x="42543" y="13486"/>
                  </a:lnTo>
                  <a:lnTo>
                    <a:pt x="39721" y="8181"/>
                  </a:lnTo>
                  <a:lnTo>
                    <a:pt x="34342" y="1208"/>
                  </a:lnTo>
                  <a:lnTo>
                    <a:pt x="23297" y="0"/>
                  </a:lnTo>
                  <a:lnTo>
                    <a:pt x="20187" y="889"/>
                  </a:lnTo>
                  <a:lnTo>
                    <a:pt x="18115" y="2541"/>
                  </a:lnTo>
                  <a:lnTo>
                    <a:pt x="9731" y="22908"/>
                  </a:lnTo>
                  <a:lnTo>
                    <a:pt x="0" y="56446"/>
                  </a:lnTo>
                  <a:lnTo>
                    <a:pt x="1763" y="71019"/>
                  </a:lnTo>
                  <a:lnTo>
                    <a:pt x="13761" y="91122"/>
                  </a:lnTo>
                  <a:lnTo>
                    <a:pt x="25666" y="105429"/>
                  </a:lnTo>
                  <a:lnTo>
                    <a:pt x="30233" y="107158"/>
                  </a:lnTo>
                  <a:lnTo>
                    <a:pt x="40954" y="106258"/>
                  </a:lnTo>
                  <a:lnTo>
                    <a:pt x="45716" y="102419"/>
                  </a:lnTo>
                  <a:lnTo>
                    <a:pt x="64350" y="69725"/>
                  </a:lnTo>
                  <a:lnTo>
                    <a:pt x="65287" y="56813"/>
                  </a:lnTo>
                  <a:lnTo>
                    <a:pt x="52068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150"/>
            <p:cNvSpPr/>
            <p:nvPr>
              <p:custDataLst>
                <p:tags r:id="rId173"/>
              </p:custDataLst>
            </p:nvPr>
          </p:nvSpPr>
          <p:spPr>
            <a:xfrm>
              <a:off x="5686817" y="4582660"/>
              <a:ext cx="218684" cy="238049"/>
            </a:xfrm>
            <a:custGeom>
              <a:avLst/>
              <a:gdLst/>
              <a:ahLst/>
              <a:cxnLst/>
              <a:rect l="0" t="0" r="0" b="0"/>
              <a:pathLst>
                <a:path w="218684" h="238049">
                  <a:moveTo>
                    <a:pt x="9133" y="46490"/>
                  </a:moveTo>
                  <a:lnTo>
                    <a:pt x="9133" y="46490"/>
                  </a:lnTo>
                  <a:lnTo>
                    <a:pt x="9133" y="37081"/>
                  </a:lnTo>
                  <a:lnTo>
                    <a:pt x="11955" y="75603"/>
                  </a:lnTo>
                  <a:lnTo>
                    <a:pt x="14621" y="96470"/>
                  </a:lnTo>
                  <a:lnTo>
                    <a:pt x="11229" y="134795"/>
                  </a:lnTo>
                  <a:lnTo>
                    <a:pt x="9547" y="176783"/>
                  </a:lnTo>
                  <a:lnTo>
                    <a:pt x="9215" y="219923"/>
                  </a:lnTo>
                  <a:lnTo>
                    <a:pt x="9150" y="238048"/>
                  </a:lnTo>
                  <a:lnTo>
                    <a:pt x="9134" y="194365"/>
                  </a:lnTo>
                  <a:lnTo>
                    <a:pt x="9133" y="146828"/>
                  </a:lnTo>
                  <a:lnTo>
                    <a:pt x="8075" y="107852"/>
                  </a:lnTo>
                  <a:lnTo>
                    <a:pt x="1594" y="64686"/>
                  </a:lnTo>
                  <a:lnTo>
                    <a:pt x="0" y="39971"/>
                  </a:lnTo>
                  <a:lnTo>
                    <a:pt x="928" y="35795"/>
                  </a:lnTo>
                  <a:lnTo>
                    <a:pt x="2605" y="33010"/>
                  </a:lnTo>
                  <a:lnTo>
                    <a:pt x="4781" y="31153"/>
                  </a:lnTo>
                  <a:lnTo>
                    <a:pt x="8348" y="32032"/>
                  </a:lnTo>
                  <a:lnTo>
                    <a:pt x="17956" y="38653"/>
                  </a:lnTo>
                  <a:lnTo>
                    <a:pt x="41372" y="75359"/>
                  </a:lnTo>
                  <a:lnTo>
                    <a:pt x="63558" y="117731"/>
                  </a:lnTo>
                  <a:lnTo>
                    <a:pt x="89404" y="161391"/>
                  </a:lnTo>
                  <a:lnTo>
                    <a:pt x="120377" y="203438"/>
                  </a:lnTo>
                  <a:lnTo>
                    <a:pt x="130188" y="211494"/>
                  </a:lnTo>
                  <a:lnTo>
                    <a:pt x="134287" y="213643"/>
                  </a:lnTo>
                  <a:lnTo>
                    <a:pt x="147307" y="213207"/>
                  </a:lnTo>
                  <a:lnTo>
                    <a:pt x="176479" y="204305"/>
                  </a:lnTo>
                  <a:lnTo>
                    <a:pt x="196182" y="185325"/>
                  </a:lnTo>
                  <a:lnTo>
                    <a:pt x="203391" y="171342"/>
                  </a:lnTo>
                  <a:lnTo>
                    <a:pt x="213076" y="135005"/>
                  </a:lnTo>
                  <a:lnTo>
                    <a:pt x="217021" y="94354"/>
                  </a:lnTo>
                  <a:lnTo>
                    <a:pt x="218356" y="54964"/>
                  </a:lnTo>
                  <a:lnTo>
                    <a:pt x="215796" y="17707"/>
                  </a:lnTo>
                  <a:lnTo>
                    <a:pt x="211125" y="567"/>
                  </a:lnTo>
                  <a:lnTo>
                    <a:pt x="210469" y="0"/>
                  </a:lnTo>
                  <a:lnTo>
                    <a:pt x="218683" y="8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41"/>
          <p:cNvGrpSpPr/>
          <p:nvPr/>
        </p:nvGrpSpPr>
        <p:grpSpPr>
          <a:xfrm>
            <a:off x="4668574" y="4525310"/>
            <a:ext cx="274902" cy="275291"/>
            <a:chOff x="4668574" y="4525310"/>
            <a:chExt cx="274902" cy="275291"/>
          </a:xfrm>
        </p:grpSpPr>
        <p:sp>
          <p:nvSpPr>
            <p:cNvPr id="330" name="SMARTInkShape-1151"/>
            <p:cNvSpPr/>
            <p:nvPr>
              <p:custDataLst>
                <p:tags r:id="rId167"/>
              </p:custDataLst>
            </p:nvPr>
          </p:nvSpPr>
          <p:spPr>
            <a:xfrm>
              <a:off x="4668574" y="461962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7143" y="17404"/>
                  </a:lnTo>
                  <a:lnTo>
                    <a:pt x="0" y="2501"/>
                  </a:lnTo>
                  <a:lnTo>
                    <a:pt x="617" y="1667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152"/>
            <p:cNvSpPr/>
            <p:nvPr>
              <p:custDataLst>
                <p:tags r:id="rId168"/>
              </p:custDataLst>
            </p:nvPr>
          </p:nvSpPr>
          <p:spPr>
            <a:xfrm>
              <a:off x="4777424" y="4525310"/>
              <a:ext cx="99377" cy="275291"/>
            </a:xfrm>
            <a:custGeom>
              <a:avLst/>
              <a:gdLst/>
              <a:ahLst/>
              <a:cxnLst/>
              <a:rect l="0" t="0" r="0" b="0"/>
              <a:pathLst>
                <a:path w="99377" h="275291">
                  <a:moveTo>
                    <a:pt x="99376" y="37165"/>
                  </a:moveTo>
                  <a:lnTo>
                    <a:pt x="99376" y="37165"/>
                  </a:lnTo>
                  <a:lnTo>
                    <a:pt x="99376" y="32109"/>
                  </a:lnTo>
                  <a:lnTo>
                    <a:pt x="96554" y="26804"/>
                  </a:lnTo>
                  <a:lnTo>
                    <a:pt x="82070" y="6167"/>
                  </a:lnTo>
                  <a:lnTo>
                    <a:pt x="71928" y="2223"/>
                  </a:lnTo>
                  <a:lnTo>
                    <a:pt x="54320" y="0"/>
                  </a:lnTo>
                  <a:lnTo>
                    <a:pt x="41957" y="5125"/>
                  </a:lnTo>
                  <a:lnTo>
                    <a:pt x="35697" y="9455"/>
                  </a:lnTo>
                  <a:lnTo>
                    <a:pt x="25918" y="25555"/>
                  </a:lnTo>
                  <a:lnTo>
                    <a:pt x="11017" y="70385"/>
                  </a:lnTo>
                  <a:lnTo>
                    <a:pt x="0" y="107971"/>
                  </a:lnTo>
                  <a:lnTo>
                    <a:pt x="3492" y="147163"/>
                  </a:lnTo>
                  <a:lnTo>
                    <a:pt x="11330" y="193223"/>
                  </a:lnTo>
                  <a:lnTo>
                    <a:pt x="20950" y="237672"/>
                  </a:lnTo>
                  <a:lnTo>
                    <a:pt x="32701" y="27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153"/>
            <p:cNvSpPr/>
            <p:nvPr>
              <p:custDataLst>
                <p:tags r:id="rId169"/>
              </p:custDataLst>
            </p:nvPr>
          </p:nvSpPr>
          <p:spPr>
            <a:xfrm>
              <a:off x="4746098" y="4667250"/>
              <a:ext cx="197378" cy="85726"/>
            </a:xfrm>
            <a:custGeom>
              <a:avLst/>
              <a:gdLst/>
              <a:ahLst/>
              <a:cxnLst/>
              <a:rect l="0" t="0" r="0" b="0"/>
              <a:pathLst>
                <a:path w="197378" h="85726">
                  <a:moveTo>
                    <a:pt x="16402" y="85725"/>
                  </a:moveTo>
                  <a:lnTo>
                    <a:pt x="16402" y="85725"/>
                  </a:lnTo>
                  <a:lnTo>
                    <a:pt x="6289" y="80669"/>
                  </a:lnTo>
                  <a:lnTo>
                    <a:pt x="3310" y="78121"/>
                  </a:lnTo>
                  <a:lnTo>
                    <a:pt x="0" y="72468"/>
                  </a:lnTo>
                  <a:lnTo>
                    <a:pt x="1234" y="68419"/>
                  </a:lnTo>
                  <a:lnTo>
                    <a:pt x="8249" y="58279"/>
                  </a:lnTo>
                  <a:lnTo>
                    <a:pt x="29156" y="45726"/>
                  </a:lnTo>
                  <a:lnTo>
                    <a:pt x="64665" y="33060"/>
                  </a:lnTo>
                  <a:lnTo>
                    <a:pt x="105074" y="26639"/>
                  </a:lnTo>
                  <a:lnTo>
                    <a:pt x="141100" y="18475"/>
                  </a:lnTo>
                  <a:lnTo>
                    <a:pt x="197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154"/>
            <p:cNvSpPr/>
            <p:nvPr>
              <p:custDataLst>
                <p:tags r:id="rId170"/>
              </p:custDataLst>
            </p:nvPr>
          </p:nvSpPr>
          <p:spPr>
            <a:xfrm>
              <a:off x="4676775" y="47053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43436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242"/>
          <p:cNvGrpSpPr/>
          <p:nvPr/>
        </p:nvGrpSpPr>
        <p:grpSpPr>
          <a:xfrm>
            <a:off x="3838575" y="4639067"/>
            <a:ext cx="398009" cy="199634"/>
            <a:chOff x="3838575" y="4639067"/>
            <a:chExt cx="398009" cy="199634"/>
          </a:xfrm>
        </p:grpSpPr>
        <p:sp>
          <p:nvSpPr>
            <p:cNvPr id="335" name="SMARTInkShape-1155"/>
            <p:cNvSpPr/>
            <p:nvPr>
              <p:custDataLst>
                <p:tags r:id="rId165"/>
              </p:custDataLst>
            </p:nvPr>
          </p:nvSpPr>
          <p:spPr>
            <a:xfrm>
              <a:off x="3838575" y="4733925"/>
              <a:ext cx="371476" cy="9526"/>
            </a:xfrm>
            <a:custGeom>
              <a:avLst/>
              <a:gdLst/>
              <a:ahLst/>
              <a:cxnLst/>
              <a:rect l="0" t="0" r="0" b="0"/>
              <a:pathLst>
                <a:path w="371476" h="9526">
                  <a:moveTo>
                    <a:pt x="0" y="9525"/>
                  </a:moveTo>
                  <a:lnTo>
                    <a:pt x="0" y="9525"/>
                  </a:lnTo>
                  <a:lnTo>
                    <a:pt x="46644" y="8467"/>
                  </a:lnTo>
                  <a:lnTo>
                    <a:pt x="80142" y="2980"/>
                  </a:lnTo>
                  <a:lnTo>
                    <a:pt x="115347" y="1324"/>
                  </a:lnTo>
                  <a:lnTo>
                    <a:pt x="152865" y="588"/>
                  </a:lnTo>
                  <a:lnTo>
                    <a:pt x="188590" y="262"/>
                  </a:lnTo>
                  <a:lnTo>
                    <a:pt x="234619" y="78"/>
                  </a:lnTo>
                  <a:lnTo>
                    <a:pt x="269375" y="34"/>
                  </a:lnTo>
                  <a:lnTo>
                    <a:pt x="303167" y="16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156"/>
            <p:cNvSpPr/>
            <p:nvPr>
              <p:custDataLst>
                <p:tags r:id="rId166"/>
              </p:custDataLst>
            </p:nvPr>
          </p:nvSpPr>
          <p:spPr>
            <a:xfrm>
              <a:off x="4143375" y="4639067"/>
              <a:ext cx="93209" cy="199634"/>
            </a:xfrm>
            <a:custGeom>
              <a:avLst/>
              <a:gdLst/>
              <a:ahLst/>
              <a:cxnLst/>
              <a:rect l="0" t="0" r="0" b="0"/>
              <a:pathLst>
                <a:path w="93209" h="199634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22120" y="5427"/>
                  </a:lnTo>
                  <a:lnTo>
                    <a:pt x="63680" y="44398"/>
                  </a:lnTo>
                  <a:lnTo>
                    <a:pt x="81331" y="83676"/>
                  </a:lnTo>
                  <a:lnTo>
                    <a:pt x="93208" y="122627"/>
                  </a:lnTo>
                  <a:lnTo>
                    <a:pt x="88698" y="136833"/>
                  </a:lnTo>
                  <a:lnTo>
                    <a:pt x="63696" y="178977"/>
                  </a:lnTo>
                  <a:lnTo>
                    <a:pt x="47625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243"/>
          <p:cNvGrpSpPr/>
          <p:nvPr/>
        </p:nvGrpSpPr>
        <p:grpSpPr>
          <a:xfrm>
            <a:off x="7600950" y="3838968"/>
            <a:ext cx="266110" cy="254670"/>
            <a:chOff x="7600950" y="3838968"/>
            <a:chExt cx="266110" cy="254670"/>
          </a:xfrm>
        </p:grpSpPr>
        <p:sp>
          <p:nvSpPr>
            <p:cNvPr id="338" name="SMARTInkShape-1157"/>
            <p:cNvSpPr/>
            <p:nvPr>
              <p:custDataLst>
                <p:tags r:id="rId162"/>
              </p:custDataLst>
            </p:nvPr>
          </p:nvSpPr>
          <p:spPr>
            <a:xfrm>
              <a:off x="7600950" y="3854528"/>
              <a:ext cx="179042" cy="184073"/>
            </a:xfrm>
            <a:custGeom>
              <a:avLst/>
              <a:gdLst/>
              <a:ahLst/>
              <a:cxnLst/>
              <a:rect l="0" t="0" r="0" b="0"/>
              <a:pathLst>
                <a:path w="179042" h="184073">
                  <a:moveTo>
                    <a:pt x="0" y="155497"/>
                  </a:moveTo>
                  <a:lnTo>
                    <a:pt x="0" y="155497"/>
                  </a:lnTo>
                  <a:lnTo>
                    <a:pt x="1058" y="124062"/>
                  </a:lnTo>
                  <a:lnTo>
                    <a:pt x="5056" y="115773"/>
                  </a:lnTo>
                  <a:lnTo>
                    <a:pt x="7604" y="113140"/>
                  </a:lnTo>
                  <a:lnTo>
                    <a:pt x="13257" y="110213"/>
                  </a:lnTo>
                  <a:lnTo>
                    <a:pt x="57750" y="108009"/>
                  </a:lnTo>
                  <a:lnTo>
                    <a:pt x="71880" y="107933"/>
                  </a:lnTo>
                  <a:lnTo>
                    <a:pt x="96793" y="97777"/>
                  </a:lnTo>
                  <a:lnTo>
                    <a:pt x="139278" y="63093"/>
                  </a:lnTo>
                  <a:lnTo>
                    <a:pt x="161033" y="39168"/>
                  </a:lnTo>
                  <a:lnTo>
                    <a:pt x="176624" y="10238"/>
                  </a:lnTo>
                  <a:lnTo>
                    <a:pt x="179041" y="1685"/>
                  </a:lnTo>
                  <a:lnTo>
                    <a:pt x="178627" y="39"/>
                  </a:lnTo>
                  <a:lnTo>
                    <a:pt x="177294" y="0"/>
                  </a:lnTo>
                  <a:lnTo>
                    <a:pt x="175346" y="1032"/>
                  </a:lnTo>
                  <a:lnTo>
                    <a:pt x="174047" y="2779"/>
                  </a:lnTo>
                  <a:lnTo>
                    <a:pt x="172604" y="7542"/>
                  </a:lnTo>
                  <a:lnTo>
                    <a:pt x="171463" y="54395"/>
                  </a:lnTo>
                  <a:lnTo>
                    <a:pt x="166396" y="94604"/>
                  </a:lnTo>
                  <a:lnTo>
                    <a:pt x="162808" y="141195"/>
                  </a:lnTo>
                  <a:lnTo>
                    <a:pt x="161925" y="18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158"/>
            <p:cNvSpPr/>
            <p:nvPr>
              <p:custDataLst>
                <p:tags r:id="rId163"/>
              </p:custDataLst>
            </p:nvPr>
          </p:nvSpPr>
          <p:spPr>
            <a:xfrm>
              <a:off x="7629525" y="3838968"/>
              <a:ext cx="5057" cy="218683"/>
            </a:xfrm>
            <a:custGeom>
              <a:avLst/>
              <a:gdLst/>
              <a:ahLst/>
              <a:cxnLst/>
              <a:rect l="0" t="0" r="0" b="0"/>
              <a:pathLst>
                <a:path w="5057" h="2186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4471"/>
                  </a:lnTo>
                  <a:lnTo>
                    <a:pt x="0" y="80045"/>
                  </a:lnTo>
                  <a:lnTo>
                    <a:pt x="5056" y="117397"/>
                  </a:lnTo>
                  <a:lnTo>
                    <a:pt x="2097" y="160339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159"/>
            <p:cNvSpPr/>
            <p:nvPr>
              <p:custDataLst>
                <p:tags r:id="rId164"/>
              </p:custDataLst>
            </p:nvPr>
          </p:nvSpPr>
          <p:spPr>
            <a:xfrm>
              <a:off x="7811339" y="4019550"/>
              <a:ext cx="55721" cy="74088"/>
            </a:xfrm>
            <a:custGeom>
              <a:avLst/>
              <a:gdLst/>
              <a:ahLst/>
              <a:cxnLst/>
              <a:rect l="0" t="0" r="0" b="0"/>
              <a:pathLst>
                <a:path w="55721" h="74088">
                  <a:moveTo>
                    <a:pt x="46786" y="0"/>
                  </a:moveTo>
                  <a:lnTo>
                    <a:pt x="46786" y="0"/>
                  </a:lnTo>
                  <a:lnTo>
                    <a:pt x="25328" y="0"/>
                  </a:lnTo>
                  <a:lnTo>
                    <a:pt x="22955" y="1058"/>
                  </a:lnTo>
                  <a:lnTo>
                    <a:pt x="21374" y="2822"/>
                  </a:lnTo>
                  <a:lnTo>
                    <a:pt x="20319" y="5056"/>
                  </a:lnTo>
                  <a:lnTo>
                    <a:pt x="5536" y="16247"/>
                  </a:lnTo>
                  <a:lnTo>
                    <a:pt x="1994" y="22390"/>
                  </a:lnTo>
                  <a:lnTo>
                    <a:pt x="0" y="41912"/>
                  </a:lnTo>
                  <a:lnTo>
                    <a:pt x="2356" y="53200"/>
                  </a:lnTo>
                  <a:lnTo>
                    <a:pt x="9632" y="65505"/>
                  </a:lnTo>
                  <a:lnTo>
                    <a:pt x="12492" y="69070"/>
                  </a:lnTo>
                  <a:lnTo>
                    <a:pt x="21314" y="73031"/>
                  </a:lnTo>
                  <a:lnTo>
                    <a:pt x="26630" y="74087"/>
                  </a:lnTo>
                  <a:lnTo>
                    <a:pt x="31232" y="73733"/>
                  </a:lnTo>
                  <a:lnTo>
                    <a:pt x="39167" y="70518"/>
                  </a:lnTo>
                  <a:lnTo>
                    <a:pt x="49585" y="62757"/>
                  </a:lnTo>
                  <a:lnTo>
                    <a:pt x="53322" y="53998"/>
                  </a:lnTo>
                  <a:lnTo>
                    <a:pt x="55720" y="36184"/>
                  </a:lnTo>
                  <a:lnTo>
                    <a:pt x="4678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244"/>
          <p:cNvGrpSpPr/>
          <p:nvPr/>
        </p:nvGrpSpPr>
        <p:grpSpPr>
          <a:xfrm>
            <a:off x="6410718" y="3793756"/>
            <a:ext cx="752083" cy="404338"/>
            <a:chOff x="6410718" y="3793756"/>
            <a:chExt cx="752083" cy="404338"/>
          </a:xfrm>
        </p:grpSpPr>
        <p:sp>
          <p:nvSpPr>
            <p:cNvPr id="342" name="SMARTInkShape-1160"/>
            <p:cNvSpPr/>
            <p:nvPr>
              <p:custDataLst>
                <p:tags r:id="rId156"/>
              </p:custDataLst>
            </p:nvPr>
          </p:nvSpPr>
          <p:spPr>
            <a:xfrm>
              <a:off x="6724650" y="3962400"/>
              <a:ext cx="19051" cy="235694"/>
            </a:xfrm>
            <a:custGeom>
              <a:avLst/>
              <a:gdLst/>
              <a:ahLst/>
              <a:cxnLst/>
              <a:rect l="0" t="0" r="0" b="0"/>
              <a:pathLst>
                <a:path w="19051" h="235694">
                  <a:moveTo>
                    <a:pt x="19050" y="0"/>
                  </a:moveTo>
                  <a:lnTo>
                    <a:pt x="19050" y="0"/>
                  </a:lnTo>
                  <a:lnTo>
                    <a:pt x="12505" y="15209"/>
                  </a:lnTo>
                  <a:lnTo>
                    <a:pt x="9918" y="54893"/>
                  </a:lnTo>
                  <a:lnTo>
                    <a:pt x="16149" y="95863"/>
                  </a:lnTo>
                  <a:lnTo>
                    <a:pt x="18190" y="131297"/>
                  </a:lnTo>
                  <a:lnTo>
                    <a:pt x="18938" y="178653"/>
                  </a:lnTo>
                  <a:lnTo>
                    <a:pt x="19046" y="225811"/>
                  </a:lnTo>
                  <a:lnTo>
                    <a:pt x="19047" y="229916"/>
                  </a:lnTo>
                  <a:lnTo>
                    <a:pt x="17990" y="232652"/>
                  </a:lnTo>
                  <a:lnTo>
                    <a:pt x="16226" y="234477"/>
                  </a:lnTo>
                  <a:lnTo>
                    <a:pt x="13993" y="235693"/>
                  </a:lnTo>
                  <a:lnTo>
                    <a:pt x="11445" y="233328"/>
                  </a:lnTo>
                  <a:lnTo>
                    <a:pt x="5792" y="22223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161"/>
            <p:cNvSpPr/>
            <p:nvPr>
              <p:custDataLst>
                <p:tags r:id="rId157"/>
              </p:custDataLst>
            </p:nvPr>
          </p:nvSpPr>
          <p:spPr>
            <a:xfrm>
              <a:off x="6724650" y="3867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162"/>
            <p:cNvSpPr/>
            <p:nvPr>
              <p:custDataLst>
                <p:tags r:id="rId158"/>
              </p:custDataLst>
            </p:nvPr>
          </p:nvSpPr>
          <p:spPr>
            <a:xfrm>
              <a:off x="6800850" y="3793756"/>
              <a:ext cx="319331" cy="233773"/>
            </a:xfrm>
            <a:custGeom>
              <a:avLst/>
              <a:gdLst/>
              <a:ahLst/>
              <a:cxnLst/>
              <a:rect l="0" t="0" r="0" b="0"/>
              <a:pathLst>
                <a:path w="319331" h="233773">
                  <a:moveTo>
                    <a:pt x="0" y="140069"/>
                  </a:moveTo>
                  <a:lnTo>
                    <a:pt x="0" y="140069"/>
                  </a:lnTo>
                  <a:lnTo>
                    <a:pt x="0" y="145126"/>
                  </a:lnTo>
                  <a:lnTo>
                    <a:pt x="1058" y="146615"/>
                  </a:lnTo>
                  <a:lnTo>
                    <a:pt x="2822" y="147608"/>
                  </a:lnTo>
                  <a:lnTo>
                    <a:pt x="5056" y="148270"/>
                  </a:lnTo>
                  <a:lnTo>
                    <a:pt x="17305" y="155878"/>
                  </a:lnTo>
                  <a:lnTo>
                    <a:pt x="27446" y="157679"/>
                  </a:lnTo>
                  <a:lnTo>
                    <a:pt x="45057" y="153636"/>
                  </a:lnTo>
                  <a:lnTo>
                    <a:pt x="49088" y="151230"/>
                  </a:lnTo>
                  <a:lnTo>
                    <a:pt x="51775" y="148568"/>
                  </a:lnTo>
                  <a:lnTo>
                    <a:pt x="53567" y="145735"/>
                  </a:lnTo>
                  <a:lnTo>
                    <a:pt x="56442" y="127038"/>
                  </a:lnTo>
                  <a:lnTo>
                    <a:pt x="56836" y="119108"/>
                  </a:lnTo>
                  <a:lnTo>
                    <a:pt x="55882" y="116570"/>
                  </a:lnTo>
                  <a:lnTo>
                    <a:pt x="54188" y="114878"/>
                  </a:lnTo>
                  <a:lnTo>
                    <a:pt x="52001" y="113750"/>
                  </a:lnTo>
                  <a:lnTo>
                    <a:pt x="49484" y="114056"/>
                  </a:lnTo>
                  <a:lnTo>
                    <a:pt x="43865" y="117219"/>
                  </a:lnTo>
                  <a:lnTo>
                    <a:pt x="34751" y="130006"/>
                  </a:lnTo>
                  <a:lnTo>
                    <a:pt x="23249" y="167440"/>
                  </a:lnTo>
                  <a:lnTo>
                    <a:pt x="19603" y="205998"/>
                  </a:lnTo>
                  <a:lnTo>
                    <a:pt x="24270" y="223338"/>
                  </a:lnTo>
                  <a:lnTo>
                    <a:pt x="26763" y="227332"/>
                  </a:lnTo>
                  <a:lnTo>
                    <a:pt x="32356" y="231769"/>
                  </a:lnTo>
                  <a:lnTo>
                    <a:pt x="36388" y="231894"/>
                  </a:lnTo>
                  <a:lnTo>
                    <a:pt x="58066" y="224490"/>
                  </a:lnTo>
                  <a:lnTo>
                    <a:pt x="70257" y="217806"/>
                  </a:lnTo>
                  <a:lnTo>
                    <a:pt x="96597" y="195292"/>
                  </a:lnTo>
                  <a:lnTo>
                    <a:pt x="120543" y="148062"/>
                  </a:lnTo>
                  <a:lnTo>
                    <a:pt x="130507" y="131496"/>
                  </a:lnTo>
                  <a:lnTo>
                    <a:pt x="131455" y="128003"/>
                  </a:lnTo>
                  <a:lnTo>
                    <a:pt x="133145" y="125675"/>
                  </a:lnTo>
                  <a:lnTo>
                    <a:pt x="135330" y="124123"/>
                  </a:lnTo>
                  <a:lnTo>
                    <a:pt x="137845" y="123088"/>
                  </a:lnTo>
                  <a:lnTo>
                    <a:pt x="139522" y="123457"/>
                  </a:lnTo>
                  <a:lnTo>
                    <a:pt x="140639" y="124761"/>
                  </a:lnTo>
                  <a:lnTo>
                    <a:pt x="142433" y="129402"/>
                  </a:lnTo>
                  <a:lnTo>
                    <a:pt x="151037" y="138645"/>
                  </a:lnTo>
                  <a:lnTo>
                    <a:pt x="151492" y="138061"/>
                  </a:lnTo>
                  <a:lnTo>
                    <a:pt x="152389" y="116460"/>
                  </a:lnTo>
                  <a:lnTo>
                    <a:pt x="151334" y="115863"/>
                  </a:lnTo>
                  <a:lnTo>
                    <a:pt x="149573" y="116524"/>
                  </a:lnTo>
                  <a:lnTo>
                    <a:pt x="139142" y="125188"/>
                  </a:lnTo>
                  <a:lnTo>
                    <a:pt x="120344" y="152298"/>
                  </a:lnTo>
                  <a:lnTo>
                    <a:pt x="109858" y="177912"/>
                  </a:lnTo>
                  <a:lnTo>
                    <a:pt x="107035" y="192519"/>
                  </a:lnTo>
                  <a:lnTo>
                    <a:pt x="110501" y="217698"/>
                  </a:lnTo>
                  <a:lnTo>
                    <a:pt x="115434" y="227487"/>
                  </a:lnTo>
                  <a:lnTo>
                    <a:pt x="118231" y="230098"/>
                  </a:lnTo>
                  <a:lnTo>
                    <a:pt x="126983" y="232998"/>
                  </a:lnTo>
                  <a:lnTo>
                    <a:pt x="132281" y="233772"/>
                  </a:lnTo>
                  <a:lnTo>
                    <a:pt x="143811" y="231809"/>
                  </a:lnTo>
                  <a:lnTo>
                    <a:pt x="173516" y="216869"/>
                  </a:lnTo>
                  <a:lnTo>
                    <a:pt x="212379" y="184263"/>
                  </a:lnTo>
                  <a:lnTo>
                    <a:pt x="247186" y="142439"/>
                  </a:lnTo>
                  <a:lnTo>
                    <a:pt x="272959" y="105024"/>
                  </a:lnTo>
                  <a:lnTo>
                    <a:pt x="297373" y="60043"/>
                  </a:lnTo>
                  <a:lnTo>
                    <a:pt x="308832" y="39922"/>
                  </a:lnTo>
                  <a:lnTo>
                    <a:pt x="316062" y="11397"/>
                  </a:lnTo>
                  <a:lnTo>
                    <a:pt x="318657" y="6663"/>
                  </a:lnTo>
                  <a:lnTo>
                    <a:pt x="319330" y="3506"/>
                  </a:lnTo>
                  <a:lnTo>
                    <a:pt x="318720" y="1402"/>
                  </a:lnTo>
                  <a:lnTo>
                    <a:pt x="317254" y="0"/>
                  </a:lnTo>
                  <a:lnTo>
                    <a:pt x="315220" y="2239"/>
                  </a:lnTo>
                  <a:lnTo>
                    <a:pt x="296268" y="42269"/>
                  </a:lnTo>
                  <a:lnTo>
                    <a:pt x="286769" y="88961"/>
                  </a:lnTo>
                  <a:lnTo>
                    <a:pt x="277822" y="134554"/>
                  </a:lnTo>
                  <a:lnTo>
                    <a:pt x="276436" y="178697"/>
                  </a:lnTo>
                  <a:lnTo>
                    <a:pt x="277378" y="196395"/>
                  </a:lnTo>
                  <a:lnTo>
                    <a:pt x="283857" y="217201"/>
                  </a:lnTo>
                  <a:lnTo>
                    <a:pt x="289496" y="226561"/>
                  </a:lnTo>
                  <a:lnTo>
                    <a:pt x="292481" y="228422"/>
                  </a:lnTo>
                  <a:lnTo>
                    <a:pt x="295528" y="228604"/>
                  </a:lnTo>
                  <a:lnTo>
                    <a:pt x="298620" y="227668"/>
                  </a:lnTo>
                  <a:lnTo>
                    <a:pt x="314325" y="206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163"/>
            <p:cNvSpPr/>
            <p:nvPr>
              <p:custDataLst>
                <p:tags r:id="rId159"/>
              </p:custDataLst>
            </p:nvPr>
          </p:nvSpPr>
          <p:spPr>
            <a:xfrm>
              <a:off x="7032098" y="3876675"/>
              <a:ext cx="130703" cy="38101"/>
            </a:xfrm>
            <a:custGeom>
              <a:avLst/>
              <a:gdLst/>
              <a:ahLst/>
              <a:cxnLst/>
              <a:rect l="0" t="0" r="0" b="0"/>
              <a:pathLst>
                <a:path w="13070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176" y="37042"/>
                  </a:lnTo>
                  <a:lnTo>
                    <a:pt x="3194" y="33043"/>
                  </a:lnTo>
                  <a:lnTo>
                    <a:pt x="8062" y="30561"/>
                  </a:lnTo>
                  <a:lnTo>
                    <a:pt x="10842" y="29899"/>
                  </a:lnTo>
                  <a:lnTo>
                    <a:pt x="44341" y="15434"/>
                  </a:lnTo>
                  <a:lnTo>
                    <a:pt x="84010" y="9634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164"/>
            <p:cNvSpPr/>
            <p:nvPr>
              <p:custDataLst>
                <p:tags r:id="rId160"/>
              </p:custDataLst>
            </p:nvPr>
          </p:nvSpPr>
          <p:spPr>
            <a:xfrm>
              <a:off x="6600825" y="3948616"/>
              <a:ext cx="76201" cy="89985"/>
            </a:xfrm>
            <a:custGeom>
              <a:avLst/>
              <a:gdLst/>
              <a:ahLst/>
              <a:cxnLst/>
              <a:rect l="0" t="0" r="0" b="0"/>
              <a:pathLst>
                <a:path w="76201" h="89985">
                  <a:moveTo>
                    <a:pt x="0" y="42359"/>
                  </a:moveTo>
                  <a:lnTo>
                    <a:pt x="0" y="42359"/>
                  </a:lnTo>
                  <a:lnTo>
                    <a:pt x="10113" y="42359"/>
                  </a:lnTo>
                  <a:lnTo>
                    <a:pt x="17900" y="39537"/>
                  </a:lnTo>
                  <a:lnTo>
                    <a:pt x="24889" y="35813"/>
                  </a:lnTo>
                  <a:lnTo>
                    <a:pt x="34774" y="32658"/>
                  </a:lnTo>
                  <a:lnTo>
                    <a:pt x="41208" y="28170"/>
                  </a:lnTo>
                  <a:lnTo>
                    <a:pt x="44773" y="22647"/>
                  </a:lnTo>
                  <a:lnTo>
                    <a:pt x="47061" y="10478"/>
                  </a:lnTo>
                  <a:lnTo>
                    <a:pt x="45133" y="7347"/>
                  </a:lnTo>
                  <a:lnTo>
                    <a:pt x="37345" y="1046"/>
                  </a:lnTo>
                  <a:lnTo>
                    <a:pt x="33363" y="0"/>
                  </a:lnTo>
                  <a:lnTo>
                    <a:pt x="29650" y="361"/>
                  </a:lnTo>
                  <a:lnTo>
                    <a:pt x="26116" y="1661"/>
                  </a:lnTo>
                  <a:lnTo>
                    <a:pt x="23761" y="3585"/>
                  </a:lnTo>
                  <a:lnTo>
                    <a:pt x="9558" y="22345"/>
                  </a:lnTo>
                  <a:lnTo>
                    <a:pt x="7431" y="27958"/>
                  </a:lnTo>
                  <a:lnTo>
                    <a:pt x="7889" y="39839"/>
                  </a:lnTo>
                  <a:lnTo>
                    <a:pt x="14096" y="63485"/>
                  </a:lnTo>
                  <a:lnTo>
                    <a:pt x="22492" y="75737"/>
                  </a:lnTo>
                  <a:lnTo>
                    <a:pt x="27695" y="80486"/>
                  </a:lnTo>
                  <a:lnTo>
                    <a:pt x="76200" y="8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165"/>
            <p:cNvSpPr/>
            <p:nvPr>
              <p:custDataLst>
                <p:tags r:id="rId161"/>
              </p:custDataLst>
            </p:nvPr>
          </p:nvSpPr>
          <p:spPr>
            <a:xfrm>
              <a:off x="6410718" y="3794671"/>
              <a:ext cx="142483" cy="267885"/>
            </a:xfrm>
            <a:custGeom>
              <a:avLst/>
              <a:gdLst/>
              <a:ahLst/>
              <a:cxnLst/>
              <a:rect l="0" t="0" r="0" b="0"/>
              <a:pathLst>
                <a:path w="142483" h="267885">
                  <a:moveTo>
                    <a:pt x="9132" y="82004"/>
                  </a:moveTo>
                  <a:lnTo>
                    <a:pt x="9132" y="82004"/>
                  </a:lnTo>
                  <a:lnTo>
                    <a:pt x="9132" y="73803"/>
                  </a:lnTo>
                  <a:lnTo>
                    <a:pt x="4076" y="77928"/>
                  </a:lnTo>
                  <a:lnTo>
                    <a:pt x="1593" y="85837"/>
                  </a:lnTo>
                  <a:lnTo>
                    <a:pt x="0" y="113217"/>
                  </a:lnTo>
                  <a:lnTo>
                    <a:pt x="6231" y="154688"/>
                  </a:lnTo>
                  <a:lnTo>
                    <a:pt x="8560" y="191102"/>
                  </a:lnTo>
                  <a:lnTo>
                    <a:pt x="9056" y="236698"/>
                  </a:lnTo>
                  <a:lnTo>
                    <a:pt x="9126" y="267884"/>
                  </a:lnTo>
                  <a:lnTo>
                    <a:pt x="9132" y="221914"/>
                  </a:lnTo>
                  <a:lnTo>
                    <a:pt x="9132" y="180257"/>
                  </a:lnTo>
                  <a:lnTo>
                    <a:pt x="11954" y="138985"/>
                  </a:lnTo>
                  <a:lnTo>
                    <a:pt x="19493" y="104884"/>
                  </a:lnTo>
                  <a:lnTo>
                    <a:pt x="31252" y="64089"/>
                  </a:lnTo>
                  <a:lnTo>
                    <a:pt x="49133" y="27547"/>
                  </a:lnTo>
                  <a:lnTo>
                    <a:pt x="64611" y="8836"/>
                  </a:lnTo>
                  <a:lnTo>
                    <a:pt x="76475" y="1860"/>
                  </a:lnTo>
                  <a:lnTo>
                    <a:pt x="82602" y="0"/>
                  </a:lnTo>
                  <a:lnTo>
                    <a:pt x="97877" y="3577"/>
                  </a:lnTo>
                  <a:lnTo>
                    <a:pt x="106395" y="7494"/>
                  </a:lnTo>
                  <a:lnTo>
                    <a:pt x="121504" y="23136"/>
                  </a:lnTo>
                  <a:lnTo>
                    <a:pt x="133159" y="43141"/>
                  </a:lnTo>
                  <a:lnTo>
                    <a:pt x="138338" y="62615"/>
                  </a:lnTo>
                  <a:lnTo>
                    <a:pt x="136198" y="91429"/>
                  </a:lnTo>
                  <a:lnTo>
                    <a:pt x="128860" y="109961"/>
                  </a:lnTo>
                  <a:lnTo>
                    <a:pt x="120200" y="118418"/>
                  </a:lnTo>
                  <a:lnTo>
                    <a:pt x="107180" y="125705"/>
                  </a:lnTo>
                  <a:lnTo>
                    <a:pt x="78165" y="133640"/>
                  </a:lnTo>
                  <a:lnTo>
                    <a:pt x="55221" y="130230"/>
                  </a:lnTo>
                  <a:lnTo>
                    <a:pt x="21160" y="120561"/>
                  </a:lnTo>
                  <a:lnTo>
                    <a:pt x="21384" y="121467"/>
                  </a:lnTo>
                  <a:lnTo>
                    <a:pt x="24455" y="125296"/>
                  </a:lnTo>
                  <a:lnTo>
                    <a:pt x="69100" y="168415"/>
                  </a:lnTo>
                  <a:lnTo>
                    <a:pt x="112042" y="213406"/>
                  </a:lnTo>
                  <a:lnTo>
                    <a:pt x="142482" y="234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45"/>
          <p:cNvGrpSpPr/>
          <p:nvPr/>
        </p:nvGrpSpPr>
        <p:grpSpPr>
          <a:xfrm>
            <a:off x="5353050" y="3667518"/>
            <a:ext cx="605564" cy="361558"/>
            <a:chOff x="5353050" y="3667518"/>
            <a:chExt cx="605564" cy="361558"/>
          </a:xfrm>
        </p:grpSpPr>
        <p:sp>
          <p:nvSpPr>
            <p:cNvPr id="349" name="SMARTInkShape-1166"/>
            <p:cNvSpPr/>
            <p:nvPr>
              <p:custDataLst>
                <p:tags r:id="rId151"/>
              </p:custDataLst>
            </p:nvPr>
          </p:nvSpPr>
          <p:spPr>
            <a:xfrm>
              <a:off x="5934075" y="3971925"/>
              <a:ext cx="24539" cy="57151"/>
            </a:xfrm>
            <a:custGeom>
              <a:avLst/>
              <a:gdLst/>
              <a:ahLst/>
              <a:cxnLst/>
              <a:rect l="0" t="0" r="0" b="0"/>
              <a:pathLst>
                <a:path w="24539" h="5715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4538" y="7604"/>
                  </a:lnTo>
                  <a:lnTo>
                    <a:pt x="23766" y="103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67"/>
            <p:cNvSpPr/>
            <p:nvPr>
              <p:custDataLst>
                <p:tags r:id="rId152"/>
              </p:custDataLst>
            </p:nvPr>
          </p:nvSpPr>
          <p:spPr>
            <a:xfrm>
              <a:off x="5762625" y="3801260"/>
              <a:ext cx="57151" cy="174528"/>
            </a:xfrm>
            <a:custGeom>
              <a:avLst/>
              <a:gdLst/>
              <a:ahLst/>
              <a:cxnLst/>
              <a:rect l="0" t="0" r="0" b="0"/>
              <a:pathLst>
                <a:path w="57151" h="174528">
                  <a:moveTo>
                    <a:pt x="57150" y="18265"/>
                  </a:moveTo>
                  <a:lnTo>
                    <a:pt x="57150" y="18265"/>
                  </a:lnTo>
                  <a:lnTo>
                    <a:pt x="52094" y="8152"/>
                  </a:lnTo>
                  <a:lnTo>
                    <a:pt x="49546" y="5173"/>
                  </a:lnTo>
                  <a:lnTo>
                    <a:pt x="43893" y="1863"/>
                  </a:lnTo>
                  <a:lnTo>
                    <a:pt x="34760" y="0"/>
                  </a:lnTo>
                  <a:lnTo>
                    <a:pt x="28502" y="2386"/>
                  </a:lnTo>
                  <a:lnTo>
                    <a:pt x="10804" y="12541"/>
                  </a:lnTo>
                  <a:lnTo>
                    <a:pt x="7203" y="16566"/>
                  </a:lnTo>
                  <a:lnTo>
                    <a:pt x="3201" y="26682"/>
                  </a:lnTo>
                  <a:lnTo>
                    <a:pt x="4245" y="38234"/>
                  </a:lnTo>
                  <a:lnTo>
                    <a:pt x="8237" y="49365"/>
                  </a:lnTo>
                  <a:lnTo>
                    <a:pt x="22245" y="67957"/>
                  </a:lnTo>
                  <a:lnTo>
                    <a:pt x="40025" y="91698"/>
                  </a:lnTo>
                  <a:lnTo>
                    <a:pt x="52670" y="116771"/>
                  </a:lnTo>
                  <a:lnTo>
                    <a:pt x="55159" y="129426"/>
                  </a:lnTo>
                  <a:lnTo>
                    <a:pt x="53443" y="142106"/>
                  </a:lnTo>
                  <a:lnTo>
                    <a:pt x="46526" y="158323"/>
                  </a:lnTo>
                  <a:lnTo>
                    <a:pt x="34707" y="173284"/>
                  </a:lnTo>
                  <a:lnTo>
                    <a:pt x="31605" y="174527"/>
                  </a:lnTo>
                  <a:lnTo>
                    <a:pt x="28478" y="174298"/>
                  </a:lnTo>
                  <a:lnTo>
                    <a:pt x="21124" y="172280"/>
                  </a:lnTo>
                  <a:lnTo>
                    <a:pt x="0" y="17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68"/>
            <p:cNvSpPr/>
            <p:nvPr>
              <p:custDataLst>
                <p:tags r:id="rId153"/>
              </p:custDataLst>
            </p:nvPr>
          </p:nvSpPr>
          <p:spPr>
            <a:xfrm>
              <a:off x="5591175" y="3843052"/>
              <a:ext cx="76201" cy="123412"/>
            </a:xfrm>
            <a:custGeom>
              <a:avLst/>
              <a:gdLst/>
              <a:ahLst/>
              <a:cxnLst/>
              <a:rect l="0" t="0" r="0" b="0"/>
              <a:pathLst>
                <a:path w="76201" h="123412">
                  <a:moveTo>
                    <a:pt x="0" y="43148"/>
                  </a:moveTo>
                  <a:lnTo>
                    <a:pt x="0" y="43148"/>
                  </a:lnTo>
                  <a:lnTo>
                    <a:pt x="15210" y="42090"/>
                  </a:lnTo>
                  <a:lnTo>
                    <a:pt x="26515" y="38091"/>
                  </a:lnTo>
                  <a:lnTo>
                    <a:pt x="35773" y="29965"/>
                  </a:lnTo>
                  <a:lnTo>
                    <a:pt x="55132" y="7273"/>
                  </a:lnTo>
                  <a:lnTo>
                    <a:pt x="54747" y="5473"/>
                  </a:lnTo>
                  <a:lnTo>
                    <a:pt x="51496" y="651"/>
                  </a:lnTo>
                  <a:lnTo>
                    <a:pt x="48089" y="0"/>
                  </a:lnTo>
                  <a:lnTo>
                    <a:pt x="38659" y="2099"/>
                  </a:lnTo>
                  <a:lnTo>
                    <a:pt x="26507" y="9231"/>
                  </a:lnTo>
                  <a:lnTo>
                    <a:pt x="16202" y="23103"/>
                  </a:lnTo>
                  <a:lnTo>
                    <a:pt x="2865" y="57677"/>
                  </a:lnTo>
                  <a:lnTo>
                    <a:pt x="168" y="100560"/>
                  </a:lnTo>
                  <a:lnTo>
                    <a:pt x="2229" y="104707"/>
                  </a:lnTo>
                  <a:lnTo>
                    <a:pt x="10163" y="112135"/>
                  </a:lnTo>
                  <a:lnTo>
                    <a:pt x="26530" y="122267"/>
                  </a:lnTo>
                  <a:lnTo>
                    <a:pt x="32502" y="123411"/>
                  </a:lnTo>
                  <a:lnTo>
                    <a:pt x="44785" y="121859"/>
                  </a:lnTo>
                  <a:lnTo>
                    <a:pt x="76200" y="10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169"/>
            <p:cNvSpPr/>
            <p:nvPr>
              <p:custDataLst>
                <p:tags r:id="rId154"/>
              </p:custDataLst>
            </p:nvPr>
          </p:nvSpPr>
          <p:spPr>
            <a:xfrm>
              <a:off x="5480912" y="3667518"/>
              <a:ext cx="90822" cy="342508"/>
            </a:xfrm>
            <a:custGeom>
              <a:avLst/>
              <a:gdLst/>
              <a:ahLst/>
              <a:cxnLst/>
              <a:rect l="0" t="0" r="0" b="0"/>
              <a:pathLst>
                <a:path w="90822" h="342508">
                  <a:moveTo>
                    <a:pt x="81688" y="9132"/>
                  </a:moveTo>
                  <a:lnTo>
                    <a:pt x="81688" y="9132"/>
                  </a:lnTo>
                  <a:lnTo>
                    <a:pt x="90821" y="0"/>
                  </a:lnTo>
                  <a:lnTo>
                    <a:pt x="83531" y="8348"/>
                  </a:lnTo>
                  <a:lnTo>
                    <a:pt x="47611" y="53530"/>
                  </a:lnTo>
                  <a:lnTo>
                    <a:pt x="24588" y="99757"/>
                  </a:lnTo>
                  <a:lnTo>
                    <a:pt x="19269" y="109735"/>
                  </a:lnTo>
                  <a:lnTo>
                    <a:pt x="8840" y="154511"/>
                  </a:lnTo>
                  <a:lnTo>
                    <a:pt x="6150" y="195109"/>
                  </a:lnTo>
                  <a:lnTo>
                    <a:pt x="5619" y="234252"/>
                  </a:lnTo>
                  <a:lnTo>
                    <a:pt x="5505" y="277360"/>
                  </a:lnTo>
                  <a:lnTo>
                    <a:pt x="4432" y="314996"/>
                  </a:lnTo>
                  <a:lnTo>
                    <a:pt x="432" y="324283"/>
                  </a:lnTo>
                  <a:lnTo>
                    <a:pt x="0" y="328241"/>
                  </a:lnTo>
                  <a:lnTo>
                    <a:pt x="5488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170"/>
            <p:cNvSpPr/>
            <p:nvPr>
              <p:custDataLst>
                <p:tags r:id="rId155"/>
              </p:custDataLst>
            </p:nvPr>
          </p:nvSpPr>
          <p:spPr>
            <a:xfrm>
              <a:off x="5353050" y="3699737"/>
              <a:ext cx="123826" cy="119789"/>
            </a:xfrm>
            <a:custGeom>
              <a:avLst/>
              <a:gdLst/>
              <a:ahLst/>
              <a:cxnLst/>
              <a:rect l="0" t="0" r="0" b="0"/>
              <a:pathLst>
                <a:path w="123826" h="1197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9613"/>
                  </a:lnTo>
                  <a:lnTo>
                    <a:pt x="8467" y="15435"/>
                  </a:lnTo>
                  <a:lnTo>
                    <a:pt x="19638" y="21550"/>
                  </a:lnTo>
                  <a:lnTo>
                    <a:pt x="62942" y="65084"/>
                  </a:lnTo>
                  <a:lnTo>
                    <a:pt x="99276" y="103509"/>
                  </a:lnTo>
                  <a:lnTo>
                    <a:pt x="123825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246"/>
          <p:cNvGrpSpPr/>
          <p:nvPr/>
        </p:nvGrpSpPr>
        <p:grpSpPr>
          <a:xfrm>
            <a:off x="4619625" y="3611692"/>
            <a:ext cx="209551" cy="341184"/>
            <a:chOff x="4619625" y="3611692"/>
            <a:chExt cx="209551" cy="341184"/>
          </a:xfrm>
        </p:grpSpPr>
        <p:sp>
          <p:nvSpPr>
            <p:cNvPr id="355" name="SMARTInkShape-1171"/>
            <p:cNvSpPr/>
            <p:nvPr>
              <p:custDataLst>
                <p:tags r:id="rId147"/>
              </p:custDataLst>
            </p:nvPr>
          </p:nvSpPr>
          <p:spPr>
            <a:xfrm>
              <a:off x="4698473" y="3790950"/>
              <a:ext cx="130703" cy="47626"/>
            </a:xfrm>
            <a:custGeom>
              <a:avLst/>
              <a:gdLst/>
              <a:ahLst/>
              <a:cxnLst/>
              <a:rect l="0" t="0" r="0" b="0"/>
              <a:pathLst>
                <a:path w="130703" h="47626">
                  <a:moveTo>
                    <a:pt x="16402" y="47625"/>
                  </a:moveTo>
                  <a:lnTo>
                    <a:pt x="16402" y="47625"/>
                  </a:lnTo>
                  <a:lnTo>
                    <a:pt x="16402" y="42568"/>
                  </a:lnTo>
                  <a:lnTo>
                    <a:pt x="10757" y="37264"/>
                  </a:lnTo>
                  <a:lnTo>
                    <a:pt x="0" y="30292"/>
                  </a:lnTo>
                  <a:lnTo>
                    <a:pt x="175" y="29719"/>
                  </a:lnTo>
                  <a:lnTo>
                    <a:pt x="3193" y="29083"/>
                  </a:lnTo>
                  <a:lnTo>
                    <a:pt x="43182" y="23563"/>
                  </a:lnTo>
                  <a:lnTo>
                    <a:pt x="89268" y="12337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172"/>
            <p:cNvSpPr/>
            <p:nvPr>
              <p:custDataLst>
                <p:tags r:id="rId148"/>
              </p:custDataLst>
            </p:nvPr>
          </p:nvSpPr>
          <p:spPr>
            <a:xfrm>
              <a:off x="4749936" y="3611692"/>
              <a:ext cx="60190" cy="341184"/>
            </a:xfrm>
            <a:custGeom>
              <a:avLst/>
              <a:gdLst/>
              <a:ahLst/>
              <a:cxnLst/>
              <a:rect l="0" t="0" r="0" b="0"/>
              <a:pathLst>
                <a:path w="60190" h="341184">
                  <a:moveTo>
                    <a:pt x="60189" y="17333"/>
                  </a:moveTo>
                  <a:lnTo>
                    <a:pt x="60189" y="17333"/>
                  </a:lnTo>
                  <a:lnTo>
                    <a:pt x="60189" y="12276"/>
                  </a:lnTo>
                  <a:lnTo>
                    <a:pt x="54544" y="6972"/>
                  </a:lnTo>
                  <a:lnTo>
                    <a:pt x="44979" y="2145"/>
                  </a:lnTo>
                  <a:lnTo>
                    <a:pt x="33674" y="0"/>
                  </a:lnTo>
                  <a:lnTo>
                    <a:pt x="28754" y="1544"/>
                  </a:lnTo>
                  <a:lnTo>
                    <a:pt x="20465" y="8904"/>
                  </a:lnTo>
                  <a:lnTo>
                    <a:pt x="3244" y="54846"/>
                  </a:lnTo>
                  <a:lnTo>
                    <a:pt x="0" y="64567"/>
                  </a:lnTo>
                  <a:lnTo>
                    <a:pt x="492" y="103530"/>
                  </a:lnTo>
                  <a:lnTo>
                    <a:pt x="2536" y="144465"/>
                  </a:lnTo>
                  <a:lnTo>
                    <a:pt x="3949" y="185294"/>
                  </a:lnTo>
                  <a:lnTo>
                    <a:pt x="9541" y="227731"/>
                  </a:lnTo>
                  <a:lnTo>
                    <a:pt x="11967" y="268286"/>
                  </a:lnTo>
                  <a:lnTo>
                    <a:pt x="12564" y="34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73"/>
            <p:cNvSpPr/>
            <p:nvPr>
              <p:custDataLst>
                <p:tags r:id="rId149"/>
              </p:custDataLst>
            </p:nvPr>
          </p:nvSpPr>
          <p:spPr>
            <a:xfrm>
              <a:off x="4619625" y="3686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7" y="486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74"/>
            <p:cNvSpPr/>
            <p:nvPr>
              <p:custDataLst>
                <p:tags r:id="rId150"/>
              </p:custDataLst>
            </p:nvPr>
          </p:nvSpPr>
          <p:spPr>
            <a:xfrm>
              <a:off x="4648200" y="38100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247"/>
          <p:cNvGrpSpPr/>
          <p:nvPr/>
        </p:nvGrpSpPr>
        <p:grpSpPr>
          <a:xfrm>
            <a:off x="3952875" y="3738437"/>
            <a:ext cx="388337" cy="223964"/>
            <a:chOff x="3952875" y="3738437"/>
            <a:chExt cx="388337" cy="223964"/>
          </a:xfrm>
        </p:grpSpPr>
        <p:sp>
          <p:nvSpPr>
            <p:cNvPr id="360" name="SMARTInkShape-1175"/>
            <p:cNvSpPr/>
            <p:nvPr>
              <p:custDataLst>
                <p:tags r:id="rId145"/>
              </p:custDataLst>
            </p:nvPr>
          </p:nvSpPr>
          <p:spPr>
            <a:xfrm>
              <a:off x="4203565" y="3738437"/>
              <a:ext cx="137647" cy="223964"/>
            </a:xfrm>
            <a:custGeom>
              <a:avLst/>
              <a:gdLst/>
              <a:ahLst/>
              <a:cxnLst/>
              <a:rect l="0" t="0" r="0" b="0"/>
              <a:pathLst>
                <a:path w="137647" h="223964">
                  <a:moveTo>
                    <a:pt x="25535" y="33463"/>
                  </a:moveTo>
                  <a:lnTo>
                    <a:pt x="25535" y="33463"/>
                  </a:lnTo>
                  <a:lnTo>
                    <a:pt x="0" y="7928"/>
                  </a:lnTo>
                  <a:lnTo>
                    <a:pt x="45" y="5856"/>
                  </a:lnTo>
                  <a:lnTo>
                    <a:pt x="2917" y="732"/>
                  </a:lnTo>
                  <a:lnTo>
                    <a:pt x="6223" y="0"/>
                  </a:lnTo>
                  <a:lnTo>
                    <a:pt x="37743" y="9092"/>
                  </a:lnTo>
                  <a:lnTo>
                    <a:pt x="84607" y="32465"/>
                  </a:lnTo>
                  <a:lnTo>
                    <a:pt x="124795" y="67686"/>
                  </a:lnTo>
                  <a:lnTo>
                    <a:pt x="132445" y="79012"/>
                  </a:lnTo>
                  <a:lnTo>
                    <a:pt x="137646" y="107402"/>
                  </a:lnTo>
                  <a:lnTo>
                    <a:pt x="131798" y="153862"/>
                  </a:lnTo>
                  <a:lnTo>
                    <a:pt x="101735" y="223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76"/>
            <p:cNvSpPr/>
            <p:nvPr>
              <p:custDataLst>
                <p:tags r:id="rId146"/>
              </p:custDataLst>
            </p:nvPr>
          </p:nvSpPr>
          <p:spPr>
            <a:xfrm>
              <a:off x="3952875" y="3829050"/>
              <a:ext cx="381001" cy="47233"/>
            </a:xfrm>
            <a:custGeom>
              <a:avLst/>
              <a:gdLst/>
              <a:ahLst/>
              <a:cxnLst/>
              <a:rect l="0" t="0" r="0" b="0"/>
              <a:pathLst>
                <a:path w="381001" h="47233">
                  <a:moveTo>
                    <a:pt x="0" y="38100"/>
                  </a:moveTo>
                  <a:lnTo>
                    <a:pt x="0" y="38100"/>
                  </a:lnTo>
                  <a:lnTo>
                    <a:pt x="0" y="47232"/>
                  </a:lnTo>
                  <a:lnTo>
                    <a:pt x="38021" y="46489"/>
                  </a:lnTo>
                  <a:lnTo>
                    <a:pt x="80175" y="41056"/>
                  </a:lnTo>
                  <a:lnTo>
                    <a:pt x="122063" y="37918"/>
                  </a:lnTo>
                  <a:lnTo>
                    <a:pt x="155851" y="33432"/>
                  </a:lnTo>
                  <a:lnTo>
                    <a:pt x="200459" y="30014"/>
                  </a:lnTo>
                  <a:lnTo>
                    <a:pt x="235432" y="23945"/>
                  </a:lnTo>
                  <a:lnTo>
                    <a:pt x="281072" y="20501"/>
                  </a:lnTo>
                  <a:lnTo>
                    <a:pt x="325082" y="12790"/>
                  </a:lnTo>
                  <a:lnTo>
                    <a:pt x="369586" y="9955"/>
                  </a:lnTo>
                  <a:lnTo>
                    <a:pt x="373391" y="8753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48"/>
          <p:cNvGrpSpPr/>
          <p:nvPr/>
        </p:nvGrpSpPr>
        <p:grpSpPr>
          <a:xfrm>
            <a:off x="10544827" y="3002091"/>
            <a:ext cx="722625" cy="443246"/>
            <a:chOff x="10544827" y="3002091"/>
            <a:chExt cx="722625" cy="443246"/>
          </a:xfrm>
        </p:grpSpPr>
        <p:sp>
          <p:nvSpPr>
            <p:cNvPr id="363" name="SMARTInkShape-1177"/>
            <p:cNvSpPr/>
            <p:nvPr>
              <p:custDataLst>
                <p:tags r:id="rId137"/>
              </p:custDataLst>
            </p:nvPr>
          </p:nvSpPr>
          <p:spPr>
            <a:xfrm>
              <a:off x="11172825" y="3002091"/>
              <a:ext cx="94627" cy="264985"/>
            </a:xfrm>
            <a:custGeom>
              <a:avLst/>
              <a:gdLst/>
              <a:ahLst/>
              <a:cxnLst/>
              <a:rect l="0" t="0" r="0" b="0"/>
              <a:pathLst>
                <a:path w="94627" h="264985">
                  <a:moveTo>
                    <a:pt x="66675" y="17334"/>
                  </a:moveTo>
                  <a:lnTo>
                    <a:pt x="66675" y="17334"/>
                  </a:lnTo>
                  <a:lnTo>
                    <a:pt x="66675" y="4077"/>
                  </a:lnTo>
                  <a:lnTo>
                    <a:pt x="68792" y="2146"/>
                  </a:lnTo>
                  <a:lnTo>
                    <a:pt x="76787" y="0"/>
                  </a:lnTo>
                  <a:lnTo>
                    <a:pt x="80824" y="1545"/>
                  </a:lnTo>
                  <a:lnTo>
                    <a:pt x="88133" y="8906"/>
                  </a:lnTo>
                  <a:lnTo>
                    <a:pt x="92087" y="22055"/>
                  </a:lnTo>
                  <a:lnTo>
                    <a:pt x="94626" y="66480"/>
                  </a:lnTo>
                  <a:lnTo>
                    <a:pt x="90008" y="105744"/>
                  </a:lnTo>
                  <a:lnTo>
                    <a:pt x="77909" y="150391"/>
                  </a:lnTo>
                  <a:lnTo>
                    <a:pt x="62126" y="186463"/>
                  </a:lnTo>
                  <a:lnTo>
                    <a:pt x="44043" y="220787"/>
                  </a:lnTo>
                  <a:lnTo>
                    <a:pt x="0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178"/>
            <p:cNvSpPr/>
            <p:nvPr>
              <p:custDataLst>
                <p:tags r:id="rId138"/>
              </p:custDataLst>
            </p:nvPr>
          </p:nvSpPr>
          <p:spPr>
            <a:xfrm>
              <a:off x="11059999" y="3118544"/>
              <a:ext cx="103302" cy="100907"/>
            </a:xfrm>
            <a:custGeom>
              <a:avLst/>
              <a:gdLst/>
              <a:ahLst/>
              <a:cxnLst/>
              <a:rect l="0" t="0" r="0" b="0"/>
              <a:pathLst>
                <a:path w="103302" h="100907">
                  <a:moveTo>
                    <a:pt x="27101" y="24706"/>
                  </a:moveTo>
                  <a:lnTo>
                    <a:pt x="27101" y="24706"/>
                  </a:lnTo>
                  <a:lnTo>
                    <a:pt x="11914" y="57199"/>
                  </a:lnTo>
                  <a:lnTo>
                    <a:pt x="8137" y="74668"/>
                  </a:lnTo>
                  <a:lnTo>
                    <a:pt x="737" y="90589"/>
                  </a:lnTo>
                  <a:lnTo>
                    <a:pt x="0" y="94028"/>
                  </a:lnTo>
                  <a:lnTo>
                    <a:pt x="569" y="96320"/>
                  </a:lnTo>
                  <a:lnTo>
                    <a:pt x="2004" y="97849"/>
                  </a:lnTo>
                  <a:lnTo>
                    <a:pt x="4020" y="98868"/>
                  </a:lnTo>
                  <a:lnTo>
                    <a:pt x="5363" y="97431"/>
                  </a:lnTo>
                  <a:lnTo>
                    <a:pt x="9371" y="85295"/>
                  </a:lnTo>
                  <a:lnTo>
                    <a:pt x="33928" y="43305"/>
                  </a:lnTo>
                  <a:lnTo>
                    <a:pt x="62507" y="9190"/>
                  </a:lnTo>
                  <a:lnTo>
                    <a:pt x="72118" y="1935"/>
                  </a:lnTo>
                  <a:lnTo>
                    <a:pt x="76162" y="0"/>
                  </a:lnTo>
                  <a:lnTo>
                    <a:pt x="80974" y="827"/>
                  </a:lnTo>
                  <a:lnTo>
                    <a:pt x="91968" y="7390"/>
                  </a:lnTo>
                  <a:lnTo>
                    <a:pt x="95746" y="13162"/>
                  </a:lnTo>
                  <a:lnTo>
                    <a:pt x="101062" y="35397"/>
                  </a:lnTo>
                  <a:lnTo>
                    <a:pt x="103105" y="80817"/>
                  </a:lnTo>
                  <a:lnTo>
                    <a:pt x="103301" y="100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79"/>
            <p:cNvSpPr/>
            <p:nvPr>
              <p:custDataLst>
                <p:tags r:id="rId139"/>
              </p:custDataLst>
            </p:nvPr>
          </p:nvSpPr>
          <p:spPr>
            <a:xfrm>
              <a:off x="10953750" y="3135626"/>
              <a:ext cx="73811" cy="93350"/>
            </a:xfrm>
            <a:custGeom>
              <a:avLst/>
              <a:gdLst/>
              <a:ahLst/>
              <a:cxnLst/>
              <a:rect l="0" t="0" r="0" b="0"/>
              <a:pathLst>
                <a:path w="73811" h="93350">
                  <a:moveTo>
                    <a:pt x="0" y="26674"/>
                  </a:moveTo>
                  <a:lnTo>
                    <a:pt x="0" y="26674"/>
                  </a:lnTo>
                  <a:lnTo>
                    <a:pt x="0" y="39931"/>
                  </a:lnTo>
                  <a:lnTo>
                    <a:pt x="1058" y="41862"/>
                  </a:lnTo>
                  <a:lnTo>
                    <a:pt x="2824" y="43150"/>
                  </a:lnTo>
                  <a:lnTo>
                    <a:pt x="7606" y="44580"/>
                  </a:lnTo>
                  <a:lnTo>
                    <a:pt x="22389" y="45573"/>
                  </a:lnTo>
                  <a:lnTo>
                    <a:pt x="31471" y="40013"/>
                  </a:lnTo>
                  <a:lnTo>
                    <a:pt x="70826" y="10948"/>
                  </a:lnTo>
                  <a:lnTo>
                    <a:pt x="73810" y="4515"/>
                  </a:lnTo>
                  <a:lnTo>
                    <a:pt x="73549" y="2376"/>
                  </a:lnTo>
                  <a:lnTo>
                    <a:pt x="72316" y="951"/>
                  </a:lnTo>
                  <a:lnTo>
                    <a:pt x="70435" y="0"/>
                  </a:lnTo>
                  <a:lnTo>
                    <a:pt x="62701" y="1766"/>
                  </a:lnTo>
                  <a:lnTo>
                    <a:pt x="57675" y="3719"/>
                  </a:lnTo>
                  <a:lnTo>
                    <a:pt x="54325" y="6079"/>
                  </a:lnTo>
                  <a:lnTo>
                    <a:pt x="31486" y="33057"/>
                  </a:lnTo>
                  <a:lnTo>
                    <a:pt x="29438" y="45381"/>
                  </a:lnTo>
                  <a:lnTo>
                    <a:pt x="29805" y="68508"/>
                  </a:lnTo>
                  <a:lnTo>
                    <a:pt x="33707" y="80898"/>
                  </a:lnTo>
                  <a:lnTo>
                    <a:pt x="37288" y="85048"/>
                  </a:lnTo>
                  <a:lnTo>
                    <a:pt x="46911" y="89660"/>
                  </a:lnTo>
                  <a:lnTo>
                    <a:pt x="66675" y="9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80"/>
            <p:cNvSpPr/>
            <p:nvPr>
              <p:custDataLst>
                <p:tags r:id="rId140"/>
              </p:custDataLst>
            </p:nvPr>
          </p:nvSpPr>
          <p:spPr>
            <a:xfrm>
              <a:off x="10858500" y="3114675"/>
              <a:ext cx="85726" cy="121599"/>
            </a:xfrm>
            <a:custGeom>
              <a:avLst/>
              <a:gdLst/>
              <a:ahLst/>
              <a:cxnLst/>
              <a:rect l="0" t="0" r="0" b="0"/>
              <a:pathLst>
                <a:path w="85726" h="12159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5057" y="13257"/>
                  </a:lnTo>
                  <a:lnTo>
                    <a:pt x="7538" y="22120"/>
                  </a:lnTo>
                  <a:lnTo>
                    <a:pt x="9265" y="65354"/>
                  </a:lnTo>
                  <a:lnTo>
                    <a:pt x="10507" y="92742"/>
                  </a:lnTo>
                  <a:lnTo>
                    <a:pt x="14547" y="104013"/>
                  </a:lnTo>
                  <a:lnTo>
                    <a:pt x="22771" y="116309"/>
                  </a:lnTo>
                  <a:lnTo>
                    <a:pt x="28818" y="120485"/>
                  </a:lnTo>
                  <a:lnTo>
                    <a:pt x="31912" y="121598"/>
                  </a:lnTo>
                  <a:lnTo>
                    <a:pt x="35034" y="120224"/>
                  </a:lnTo>
                  <a:lnTo>
                    <a:pt x="50815" y="102171"/>
                  </a:lnTo>
                  <a:lnTo>
                    <a:pt x="54334" y="92682"/>
                  </a:lnTo>
                  <a:lnTo>
                    <a:pt x="58015" y="80350"/>
                  </a:lnTo>
                  <a:lnTo>
                    <a:pt x="857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181"/>
            <p:cNvSpPr/>
            <p:nvPr>
              <p:custDataLst>
                <p:tags r:id="rId141"/>
              </p:custDataLst>
            </p:nvPr>
          </p:nvSpPr>
          <p:spPr>
            <a:xfrm>
              <a:off x="10801350" y="31242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66675"/>
                  </a:moveTo>
                  <a:lnTo>
                    <a:pt x="9525" y="66675"/>
                  </a:lnTo>
                  <a:lnTo>
                    <a:pt x="8467" y="276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182"/>
            <p:cNvSpPr/>
            <p:nvPr>
              <p:custDataLst>
                <p:tags r:id="rId142"/>
              </p:custDataLst>
            </p:nvPr>
          </p:nvSpPr>
          <p:spPr>
            <a:xfrm>
              <a:off x="10801350" y="32004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183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183"/>
            <p:cNvSpPr/>
            <p:nvPr>
              <p:custDataLst>
                <p:tags r:id="rId143"/>
              </p:custDataLst>
            </p:nvPr>
          </p:nvSpPr>
          <p:spPr>
            <a:xfrm>
              <a:off x="10654850" y="3170199"/>
              <a:ext cx="78921" cy="275138"/>
            </a:xfrm>
            <a:custGeom>
              <a:avLst/>
              <a:gdLst/>
              <a:ahLst/>
              <a:cxnLst/>
              <a:rect l="0" t="0" r="0" b="0"/>
              <a:pathLst>
                <a:path w="78921" h="275138">
                  <a:moveTo>
                    <a:pt x="60775" y="20676"/>
                  </a:moveTo>
                  <a:lnTo>
                    <a:pt x="60775" y="20676"/>
                  </a:lnTo>
                  <a:lnTo>
                    <a:pt x="60775" y="2362"/>
                  </a:lnTo>
                  <a:lnTo>
                    <a:pt x="57600" y="0"/>
                  </a:lnTo>
                  <a:lnTo>
                    <a:pt x="45605" y="198"/>
                  </a:lnTo>
                  <a:lnTo>
                    <a:pt x="26059" y="6259"/>
                  </a:lnTo>
                  <a:lnTo>
                    <a:pt x="16067" y="17443"/>
                  </a:lnTo>
                  <a:lnTo>
                    <a:pt x="1027" y="45437"/>
                  </a:lnTo>
                  <a:lnTo>
                    <a:pt x="0" y="58492"/>
                  </a:lnTo>
                  <a:lnTo>
                    <a:pt x="3071" y="70291"/>
                  </a:lnTo>
                  <a:lnTo>
                    <a:pt x="7966" y="79063"/>
                  </a:lnTo>
                  <a:lnTo>
                    <a:pt x="13668" y="83668"/>
                  </a:lnTo>
                  <a:lnTo>
                    <a:pt x="16670" y="84895"/>
                  </a:lnTo>
                  <a:lnTo>
                    <a:pt x="25651" y="83437"/>
                  </a:lnTo>
                  <a:lnTo>
                    <a:pt x="36698" y="78203"/>
                  </a:lnTo>
                  <a:lnTo>
                    <a:pt x="52700" y="64415"/>
                  </a:lnTo>
                  <a:lnTo>
                    <a:pt x="57185" y="56696"/>
                  </a:lnTo>
                  <a:lnTo>
                    <a:pt x="60461" y="41703"/>
                  </a:lnTo>
                  <a:lnTo>
                    <a:pt x="65739" y="50425"/>
                  </a:lnTo>
                  <a:lnTo>
                    <a:pt x="68949" y="66414"/>
                  </a:lnTo>
                  <a:lnTo>
                    <a:pt x="71091" y="104931"/>
                  </a:lnTo>
                  <a:lnTo>
                    <a:pt x="78920" y="150330"/>
                  </a:lnTo>
                  <a:lnTo>
                    <a:pt x="78498" y="174803"/>
                  </a:lnTo>
                  <a:lnTo>
                    <a:pt x="69411" y="214339"/>
                  </a:lnTo>
                  <a:lnTo>
                    <a:pt x="57424" y="252488"/>
                  </a:lnTo>
                  <a:lnTo>
                    <a:pt x="48349" y="264109"/>
                  </a:lnTo>
                  <a:lnTo>
                    <a:pt x="38318" y="271744"/>
                  </a:lnTo>
                  <a:lnTo>
                    <a:pt x="30333" y="275137"/>
                  </a:lnTo>
                  <a:lnTo>
                    <a:pt x="26722" y="273925"/>
                  </a:lnTo>
                  <a:lnTo>
                    <a:pt x="19888" y="266933"/>
                  </a:lnTo>
                  <a:lnTo>
                    <a:pt x="16145" y="253949"/>
                  </a:lnTo>
                  <a:lnTo>
                    <a:pt x="13150" y="201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184"/>
            <p:cNvSpPr/>
            <p:nvPr>
              <p:custDataLst>
                <p:tags r:id="rId144"/>
              </p:custDataLst>
            </p:nvPr>
          </p:nvSpPr>
          <p:spPr>
            <a:xfrm>
              <a:off x="10544827" y="3068882"/>
              <a:ext cx="85074" cy="226769"/>
            </a:xfrm>
            <a:custGeom>
              <a:avLst/>
              <a:gdLst/>
              <a:ahLst/>
              <a:cxnLst/>
              <a:rect l="0" t="0" r="0" b="0"/>
              <a:pathLst>
                <a:path w="85074" h="226769">
                  <a:moveTo>
                    <a:pt x="85073" y="26743"/>
                  </a:moveTo>
                  <a:lnTo>
                    <a:pt x="85073" y="26743"/>
                  </a:lnTo>
                  <a:lnTo>
                    <a:pt x="85073" y="4353"/>
                  </a:lnTo>
                  <a:lnTo>
                    <a:pt x="84015" y="2291"/>
                  </a:lnTo>
                  <a:lnTo>
                    <a:pt x="82249" y="917"/>
                  </a:lnTo>
                  <a:lnTo>
                    <a:pt x="80016" y="0"/>
                  </a:lnTo>
                  <a:lnTo>
                    <a:pt x="77467" y="448"/>
                  </a:lnTo>
                  <a:lnTo>
                    <a:pt x="57627" y="11587"/>
                  </a:lnTo>
                  <a:lnTo>
                    <a:pt x="40018" y="30719"/>
                  </a:lnTo>
                  <a:lnTo>
                    <a:pt x="33299" y="44738"/>
                  </a:lnTo>
                  <a:lnTo>
                    <a:pt x="18872" y="81098"/>
                  </a:lnTo>
                  <a:lnTo>
                    <a:pt x="4300" y="126928"/>
                  </a:lnTo>
                  <a:lnTo>
                    <a:pt x="0" y="170477"/>
                  </a:lnTo>
                  <a:lnTo>
                    <a:pt x="5283" y="189050"/>
                  </a:lnTo>
                  <a:lnTo>
                    <a:pt x="9654" y="198448"/>
                  </a:lnTo>
                  <a:lnTo>
                    <a:pt x="25800" y="211712"/>
                  </a:lnTo>
                  <a:lnTo>
                    <a:pt x="66023" y="22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49"/>
          <p:cNvGrpSpPr/>
          <p:nvPr/>
        </p:nvGrpSpPr>
        <p:grpSpPr>
          <a:xfrm>
            <a:off x="9563100" y="3030752"/>
            <a:ext cx="647701" cy="271929"/>
            <a:chOff x="9563100" y="3030752"/>
            <a:chExt cx="647701" cy="271929"/>
          </a:xfrm>
        </p:grpSpPr>
        <p:sp>
          <p:nvSpPr>
            <p:cNvPr id="372" name="SMARTInkShape-1185"/>
            <p:cNvSpPr/>
            <p:nvPr>
              <p:custDataLst>
                <p:tags r:id="rId133"/>
              </p:custDataLst>
            </p:nvPr>
          </p:nvSpPr>
          <p:spPr>
            <a:xfrm>
              <a:off x="9963541" y="3151242"/>
              <a:ext cx="247260" cy="96784"/>
            </a:xfrm>
            <a:custGeom>
              <a:avLst/>
              <a:gdLst/>
              <a:ahLst/>
              <a:cxnLst/>
              <a:rect l="0" t="0" r="0" b="0"/>
              <a:pathLst>
                <a:path w="247260" h="96784">
                  <a:moveTo>
                    <a:pt x="9134" y="1533"/>
                  </a:moveTo>
                  <a:lnTo>
                    <a:pt x="9134" y="1533"/>
                  </a:lnTo>
                  <a:lnTo>
                    <a:pt x="2588" y="16741"/>
                  </a:lnTo>
                  <a:lnTo>
                    <a:pt x="0" y="51370"/>
                  </a:lnTo>
                  <a:lnTo>
                    <a:pt x="7844" y="91333"/>
                  </a:lnTo>
                  <a:lnTo>
                    <a:pt x="9332" y="93150"/>
                  </a:lnTo>
                  <a:lnTo>
                    <a:pt x="13807" y="95168"/>
                  </a:lnTo>
                  <a:lnTo>
                    <a:pt x="16483" y="94648"/>
                  </a:lnTo>
                  <a:lnTo>
                    <a:pt x="22278" y="91248"/>
                  </a:lnTo>
                  <a:lnTo>
                    <a:pt x="31492" y="78327"/>
                  </a:lnTo>
                  <a:lnTo>
                    <a:pt x="44429" y="44102"/>
                  </a:lnTo>
                  <a:lnTo>
                    <a:pt x="47046" y="35269"/>
                  </a:lnTo>
                  <a:lnTo>
                    <a:pt x="51737" y="27816"/>
                  </a:lnTo>
                  <a:lnTo>
                    <a:pt x="53411" y="26463"/>
                  </a:lnTo>
                  <a:lnTo>
                    <a:pt x="54527" y="26620"/>
                  </a:lnTo>
                  <a:lnTo>
                    <a:pt x="55271" y="27783"/>
                  </a:lnTo>
                  <a:lnTo>
                    <a:pt x="54709" y="29616"/>
                  </a:lnTo>
                  <a:lnTo>
                    <a:pt x="49919" y="38312"/>
                  </a:lnTo>
                  <a:lnTo>
                    <a:pt x="48427" y="48218"/>
                  </a:lnTo>
                  <a:lnTo>
                    <a:pt x="52645" y="65695"/>
                  </a:lnTo>
                  <a:lnTo>
                    <a:pt x="60595" y="79223"/>
                  </a:lnTo>
                  <a:lnTo>
                    <a:pt x="66578" y="83687"/>
                  </a:lnTo>
                  <a:lnTo>
                    <a:pt x="75896" y="86200"/>
                  </a:lnTo>
                  <a:lnTo>
                    <a:pt x="79042" y="86553"/>
                  </a:lnTo>
                  <a:lnTo>
                    <a:pt x="93584" y="81993"/>
                  </a:lnTo>
                  <a:lnTo>
                    <a:pt x="129949" y="56648"/>
                  </a:lnTo>
                  <a:lnTo>
                    <a:pt x="139735" y="44020"/>
                  </a:lnTo>
                  <a:lnTo>
                    <a:pt x="158471" y="9457"/>
                  </a:lnTo>
                  <a:lnTo>
                    <a:pt x="159491" y="3641"/>
                  </a:lnTo>
                  <a:lnTo>
                    <a:pt x="158056" y="821"/>
                  </a:lnTo>
                  <a:lnTo>
                    <a:pt x="154982" y="0"/>
                  </a:lnTo>
                  <a:lnTo>
                    <a:pt x="150816" y="511"/>
                  </a:lnTo>
                  <a:lnTo>
                    <a:pt x="143365" y="3901"/>
                  </a:lnTo>
                  <a:lnTo>
                    <a:pt x="139896" y="6286"/>
                  </a:lnTo>
                  <a:lnTo>
                    <a:pt x="120311" y="45355"/>
                  </a:lnTo>
                  <a:lnTo>
                    <a:pt x="119577" y="58404"/>
                  </a:lnTo>
                  <a:lnTo>
                    <a:pt x="122779" y="70201"/>
                  </a:lnTo>
                  <a:lnTo>
                    <a:pt x="127729" y="78971"/>
                  </a:lnTo>
                  <a:lnTo>
                    <a:pt x="141523" y="89859"/>
                  </a:lnTo>
                  <a:lnTo>
                    <a:pt x="169127" y="94731"/>
                  </a:lnTo>
                  <a:lnTo>
                    <a:pt x="209175" y="96175"/>
                  </a:lnTo>
                  <a:lnTo>
                    <a:pt x="247259" y="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86"/>
            <p:cNvSpPr/>
            <p:nvPr>
              <p:custDataLst>
                <p:tags r:id="rId134"/>
              </p:custDataLst>
            </p:nvPr>
          </p:nvSpPr>
          <p:spPr>
            <a:xfrm>
              <a:off x="9906000" y="3030752"/>
              <a:ext cx="23395" cy="236324"/>
            </a:xfrm>
            <a:custGeom>
              <a:avLst/>
              <a:gdLst/>
              <a:ahLst/>
              <a:cxnLst/>
              <a:rect l="0" t="0" r="0" b="0"/>
              <a:pathLst>
                <a:path w="23395" h="236324">
                  <a:moveTo>
                    <a:pt x="0" y="55348"/>
                  </a:moveTo>
                  <a:lnTo>
                    <a:pt x="0" y="55348"/>
                  </a:lnTo>
                  <a:lnTo>
                    <a:pt x="16247" y="11879"/>
                  </a:lnTo>
                  <a:lnTo>
                    <a:pt x="23394" y="2252"/>
                  </a:lnTo>
                  <a:lnTo>
                    <a:pt x="23004" y="900"/>
                  </a:lnTo>
                  <a:lnTo>
                    <a:pt x="21685" y="0"/>
                  </a:lnTo>
                  <a:lnTo>
                    <a:pt x="20808" y="1516"/>
                  </a:lnTo>
                  <a:lnTo>
                    <a:pt x="18147" y="39459"/>
                  </a:lnTo>
                  <a:lnTo>
                    <a:pt x="11541" y="79530"/>
                  </a:lnTo>
                  <a:lnTo>
                    <a:pt x="9924" y="118568"/>
                  </a:lnTo>
                  <a:lnTo>
                    <a:pt x="3058" y="158382"/>
                  </a:lnTo>
                  <a:lnTo>
                    <a:pt x="402" y="204514"/>
                  </a:lnTo>
                  <a:lnTo>
                    <a:pt x="0" y="236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187"/>
            <p:cNvSpPr/>
            <p:nvPr>
              <p:custDataLst>
                <p:tags r:id="rId135"/>
              </p:custDataLst>
            </p:nvPr>
          </p:nvSpPr>
          <p:spPr>
            <a:xfrm>
              <a:off x="9727998" y="3176837"/>
              <a:ext cx="130378" cy="99202"/>
            </a:xfrm>
            <a:custGeom>
              <a:avLst/>
              <a:gdLst/>
              <a:ahLst/>
              <a:cxnLst/>
              <a:rect l="0" t="0" r="0" b="0"/>
              <a:pathLst>
                <a:path w="130378" h="99202">
                  <a:moveTo>
                    <a:pt x="82752" y="33088"/>
                  </a:moveTo>
                  <a:lnTo>
                    <a:pt x="82752" y="33088"/>
                  </a:lnTo>
                  <a:lnTo>
                    <a:pt x="87809" y="28032"/>
                  </a:lnTo>
                  <a:lnTo>
                    <a:pt x="90290" y="22727"/>
                  </a:lnTo>
                  <a:lnTo>
                    <a:pt x="90954" y="19831"/>
                  </a:lnTo>
                  <a:lnTo>
                    <a:pt x="90336" y="16842"/>
                  </a:lnTo>
                  <a:lnTo>
                    <a:pt x="83959" y="6345"/>
                  </a:lnTo>
                  <a:lnTo>
                    <a:pt x="78054" y="0"/>
                  </a:lnTo>
                  <a:lnTo>
                    <a:pt x="74328" y="446"/>
                  </a:lnTo>
                  <a:lnTo>
                    <a:pt x="47136" y="16886"/>
                  </a:lnTo>
                  <a:lnTo>
                    <a:pt x="28572" y="36754"/>
                  </a:lnTo>
                  <a:lnTo>
                    <a:pt x="1486" y="78375"/>
                  </a:lnTo>
                  <a:lnTo>
                    <a:pt x="0" y="82329"/>
                  </a:lnTo>
                  <a:lnTo>
                    <a:pt x="68" y="84965"/>
                  </a:lnTo>
                  <a:lnTo>
                    <a:pt x="1170" y="86723"/>
                  </a:lnTo>
                  <a:lnTo>
                    <a:pt x="2965" y="87894"/>
                  </a:lnTo>
                  <a:lnTo>
                    <a:pt x="10546" y="89543"/>
                  </a:lnTo>
                  <a:lnTo>
                    <a:pt x="43608" y="79786"/>
                  </a:lnTo>
                  <a:lnTo>
                    <a:pt x="60573" y="70913"/>
                  </a:lnTo>
                  <a:lnTo>
                    <a:pt x="80688" y="54003"/>
                  </a:lnTo>
                  <a:lnTo>
                    <a:pt x="81375" y="55498"/>
                  </a:lnTo>
                  <a:lnTo>
                    <a:pt x="83689" y="77136"/>
                  </a:lnTo>
                  <a:lnTo>
                    <a:pt x="93089" y="90159"/>
                  </a:lnTo>
                  <a:lnTo>
                    <a:pt x="98989" y="95494"/>
                  </a:lnTo>
                  <a:lnTo>
                    <a:pt x="105138" y="97866"/>
                  </a:lnTo>
                  <a:lnTo>
                    <a:pt x="114549" y="99201"/>
                  </a:lnTo>
                  <a:lnTo>
                    <a:pt x="117708" y="97272"/>
                  </a:lnTo>
                  <a:lnTo>
                    <a:pt x="130377" y="80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188"/>
            <p:cNvSpPr/>
            <p:nvPr>
              <p:custDataLst>
                <p:tags r:id="rId136"/>
              </p:custDataLst>
            </p:nvPr>
          </p:nvSpPr>
          <p:spPr>
            <a:xfrm>
              <a:off x="9563100" y="3114710"/>
              <a:ext cx="123826" cy="187971"/>
            </a:xfrm>
            <a:custGeom>
              <a:avLst/>
              <a:gdLst/>
              <a:ahLst/>
              <a:cxnLst/>
              <a:rect l="0" t="0" r="0" b="0"/>
              <a:pathLst>
                <a:path w="123826" h="187971">
                  <a:moveTo>
                    <a:pt x="0" y="9490"/>
                  </a:moveTo>
                  <a:lnTo>
                    <a:pt x="0" y="9490"/>
                  </a:lnTo>
                  <a:lnTo>
                    <a:pt x="0" y="4434"/>
                  </a:lnTo>
                  <a:lnTo>
                    <a:pt x="1058" y="2944"/>
                  </a:lnTo>
                  <a:lnTo>
                    <a:pt x="2822" y="1951"/>
                  </a:lnTo>
                  <a:lnTo>
                    <a:pt x="9410" y="0"/>
                  </a:lnTo>
                  <a:lnTo>
                    <a:pt x="16070" y="46172"/>
                  </a:lnTo>
                  <a:lnTo>
                    <a:pt x="20283" y="70571"/>
                  </a:lnTo>
                  <a:lnTo>
                    <a:pt x="36776" y="112846"/>
                  </a:lnTo>
                  <a:lnTo>
                    <a:pt x="53801" y="154099"/>
                  </a:lnTo>
                  <a:lnTo>
                    <a:pt x="69828" y="182044"/>
                  </a:lnTo>
                  <a:lnTo>
                    <a:pt x="79012" y="186722"/>
                  </a:lnTo>
                  <a:lnTo>
                    <a:pt x="84425" y="187970"/>
                  </a:lnTo>
                  <a:lnTo>
                    <a:pt x="88034" y="186685"/>
                  </a:lnTo>
                  <a:lnTo>
                    <a:pt x="90439" y="183712"/>
                  </a:lnTo>
                  <a:lnTo>
                    <a:pt x="103170" y="142475"/>
                  </a:lnTo>
                  <a:lnTo>
                    <a:pt x="107386" y="103438"/>
                  </a:lnTo>
                  <a:lnTo>
                    <a:pt x="113895" y="59447"/>
                  </a:lnTo>
                  <a:lnTo>
                    <a:pt x="114180" y="51104"/>
                  </a:lnTo>
                  <a:lnTo>
                    <a:pt x="115279" y="49932"/>
                  </a:lnTo>
                  <a:lnTo>
                    <a:pt x="123825" y="4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250"/>
          <p:cNvGrpSpPr/>
          <p:nvPr/>
        </p:nvGrpSpPr>
        <p:grpSpPr>
          <a:xfrm>
            <a:off x="8307912" y="2401775"/>
            <a:ext cx="920170" cy="798626"/>
            <a:chOff x="8307912" y="2401775"/>
            <a:chExt cx="920170" cy="798626"/>
          </a:xfrm>
        </p:grpSpPr>
        <p:sp>
          <p:nvSpPr>
            <p:cNvPr id="377" name="SMARTInkShape-1189"/>
            <p:cNvSpPr/>
            <p:nvPr>
              <p:custDataLst>
                <p:tags r:id="rId120"/>
              </p:custDataLst>
            </p:nvPr>
          </p:nvSpPr>
          <p:spPr>
            <a:xfrm>
              <a:off x="8992303" y="2972929"/>
              <a:ext cx="235779" cy="227472"/>
            </a:xfrm>
            <a:custGeom>
              <a:avLst/>
              <a:gdLst/>
              <a:ahLst/>
              <a:cxnLst/>
              <a:rect l="0" t="0" r="0" b="0"/>
              <a:pathLst>
                <a:path w="235779" h="227472">
                  <a:moveTo>
                    <a:pt x="8822" y="198896"/>
                  </a:moveTo>
                  <a:lnTo>
                    <a:pt x="8822" y="198896"/>
                  </a:lnTo>
                  <a:lnTo>
                    <a:pt x="49083" y="156518"/>
                  </a:lnTo>
                  <a:lnTo>
                    <a:pt x="53175" y="144431"/>
                  </a:lnTo>
                  <a:lnTo>
                    <a:pt x="53207" y="139303"/>
                  </a:lnTo>
                  <a:lnTo>
                    <a:pt x="50420" y="130782"/>
                  </a:lnTo>
                  <a:lnTo>
                    <a:pt x="47138" y="128087"/>
                  </a:lnTo>
                  <a:lnTo>
                    <a:pt x="37846" y="125092"/>
                  </a:lnTo>
                  <a:lnTo>
                    <a:pt x="26660" y="126583"/>
                  </a:lnTo>
                  <a:lnTo>
                    <a:pt x="20714" y="128463"/>
                  </a:lnTo>
                  <a:lnTo>
                    <a:pt x="11285" y="136195"/>
                  </a:lnTo>
                  <a:lnTo>
                    <a:pt x="4626" y="145629"/>
                  </a:lnTo>
                  <a:lnTo>
                    <a:pt x="1665" y="153349"/>
                  </a:lnTo>
                  <a:lnTo>
                    <a:pt x="0" y="168702"/>
                  </a:lnTo>
                  <a:lnTo>
                    <a:pt x="2431" y="177716"/>
                  </a:lnTo>
                  <a:lnTo>
                    <a:pt x="4561" y="181601"/>
                  </a:lnTo>
                  <a:lnTo>
                    <a:pt x="9156" y="184191"/>
                  </a:lnTo>
                  <a:lnTo>
                    <a:pt x="56187" y="191890"/>
                  </a:lnTo>
                  <a:lnTo>
                    <a:pt x="84163" y="201103"/>
                  </a:lnTo>
                  <a:lnTo>
                    <a:pt x="90990" y="205169"/>
                  </a:lnTo>
                  <a:lnTo>
                    <a:pt x="97552" y="206975"/>
                  </a:lnTo>
                  <a:lnTo>
                    <a:pt x="112254" y="202937"/>
                  </a:lnTo>
                  <a:lnTo>
                    <a:pt x="130014" y="195037"/>
                  </a:lnTo>
                  <a:lnTo>
                    <a:pt x="148681" y="175880"/>
                  </a:lnTo>
                  <a:lnTo>
                    <a:pt x="177470" y="134521"/>
                  </a:lnTo>
                  <a:lnTo>
                    <a:pt x="203383" y="93170"/>
                  </a:lnTo>
                  <a:lnTo>
                    <a:pt x="219693" y="66323"/>
                  </a:lnTo>
                  <a:lnTo>
                    <a:pt x="233723" y="24618"/>
                  </a:lnTo>
                  <a:lnTo>
                    <a:pt x="235778" y="11725"/>
                  </a:lnTo>
                  <a:lnTo>
                    <a:pt x="235267" y="7440"/>
                  </a:lnTo>
                  <a:lnTo>
                    <a:pt x="233869" y="4584"/>
                  </a:lnTo>
                  <a:lnTo>
                    <a:pt x="229076" y="0"/>
                  </a:lnTo>
                  <a:lnTo>
                    <a:pt x="215038" y="19790"/>
                  </a:lnTo>
                  <a:lnTo>
                    <a:pt x="204605" y="54726"/>
                  </a:lnTo>
                  <a:lnTo>
                    <a:pt x="199307" y="94923"/>
                  </a:lnTo>
                  <a:lnTo>
                    <a:pt x="189168" y="142532"/>
                  </a:lnTo>
                  <a:lnTo>
                    <a:pt x="181053" y="189753"/>
                  </a:lnTo>
                  <a:lnTo>
                    <a:pt x="180272" y="227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190"/>
            <p:cNvSpPr/>
            <p:nvPr>
              <p:custDataLst>
                <p:tags r:id="rId121"/>
              </p:custDataLst>
            </p:nvPr>
          </p:nvSpPr>
          <p:spPr>
            <a:xfrm>
              <a:off x="8893264" y="3077899"/>
              <a:ext cx="60237" cy="112977"/>
            </a:xfrm>
            <a:custGeom>
              <a:avLst/>
              <a:gdLst/>
              <a:ahLst/>
              <a:cxnLst/>
              <a:rect l="0" t="0" r="0" b="0"/>
              <a:pathLst>
                <a:path w="60237" h="112977">
                  <a:moveTo>
                    <a:pt x="60236" y="8201"/>
                  </a:moveTo>
                  <a:lnTo>
                    <a:pt x="60236" y="8201"/>
                  </a:lnTo>
                  <a:lnTo>
                    <a:pt x="43835" y="0"/>
                  </a:lnTo>
                  <a:lnTo>
                    <a:pt x="31859" y="4125"/>
                  </a:lnTo>
                  <a:lnTo>
                    <a:pt x="23634" y="12034"/>
                  </a:lnTo>
                  <a:lnTo>
                    <a:pt x="13055" y="31209"/>
                  </a:lnTo>
                  <a:lnTo>
                    <a:pt x="0" y="61076"/>
                  </a:lnTo>
                  <a:lnTo>
                    <a:pt x="12611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191"/>
            <p:cNvSpPr/>
            <p:nvPr>
              <p:custDataLst>
                <p:tags r:id="rId122"/>
              </p:custDataLst>
            </p:nvPr>
          </p:nvSpPr>
          <p:spPr>
            <a:xfrm>
              <a:off x="8839200" y="30384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8644" y="140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192"/>
            <p:cNvSpPr/>
            <p:nvPr>
              <p:custDataLst>
                <p:tags r:id="rId123"/>
              </p:custDataLst>
            </p:nvPr>
          </p:nvSpPr>
          <p:spPr>
            <a:xfrm>
              <a:off x="8801100" y="3086100"/>
              <a:ext cx="17727" cy="66676"/>
            </a:xfrm>
            <a:custGeom>
              <a:avLst/>
              <a:gdLst/>
              <a:ahLst/>
              <a:cxnLst/>
              <a:rect l="0" t="0" r="0" b="0"/>
              <a:pathLst>
                <a:path w="17727" h="666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5" y="2822"/>
                  </a:lnTo>
                  <a:lnTo>
                    <a:pt x="17726" y="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93"/>
            <p:cNvSpPr/>
            <p:nvPr>
              <p:custDataLst>
                <p:tags r:id="rId124"/>
              </p:custDataLst>
            </p:nvPr>
          </p:nvSpPr>
          <p:spPr>
            <a:xfrm>
              <a:off x="8687033" y="3086100"/>
              <a:ext cx="75968" cy="9526"/>
            </a:xfrm>
            <a:custGeom>
              <a:avLst/>
              <a:gdLst/>
              <a:ahLst/>
              <a:cxnLst/>
              <a:rect l="0" t="0" r="0" b="0"/>
              <a:pathLst>
                <a:path w="75968" h="9526">
                  <a:moveTo>
                    <a:pt x="18817" y="9525"/>
                  </a:moveTo>
                  <a:lnTo>
                    <a:pt x="18817" y="9525"/>
                  </a:lnTo>
                  <a:lnTo>
                    <a:pt x="0" y="116"/>
                  </a:lnTo>
                  <a:lnTo>
                    <a:pt x="9949" y="35"/>
                  </a:lnTo>
                  <a:lnTo>
                    <a:pt x="17698" y="2838"/>
                  </a:lnTo>
                  <a:lnTo>
                    <a:pt x="21246" y="5067"/>
                  </a:lnTo>
                  <a:lnTo>
                    <a:pt x="41409" y="8204"/>
                  </a:lnTo>
                  <a:lnTo>
                    <a:pt x="7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194"/>
            <p:cNvSpPr/>
            <p:nvPr>
              <p:custDataLst>
                <p:tags r:id="rId125"/>
              </p:custDataLst>
            </p:nvPr>
          </p:nvSpPr>
          <p:spPr>
            <a:xfrm>
              <a:off x="8715387" y="2962667"/>
              <a:ext cx="47614" cy="234774"/>
            </a:xfrm>
            <a:custGeom>
              <a:avLst/>
              <a:gdLst/>
              <a:ahLst/>
              <a:cxnLst/>
              <a:rect l="0" t="0" r="0" b="0"/>
              <a:pathLst>
                <a:path w="47614" h="234774">
                  <a:moveTo>
                    <a:pt x="47613" y="9133"/>
                  </a:moveTo>
                  <a:lnTo>
                    <a:pt x="47613" y="9133"/>
                  </a:lnTo>
                  <a:lnTo>
                    <a:pt x="47613" y="0"/>
                  </a:lnTo>
                  <a:lnTo>
                    <a:pt x="29299" y="44471"/>
                  </a:lnTo>
                  <a:lnTo>
                    <a:pt x="14520" y="90275"/>
                  </a:lnTo>
                  <a:lnTo>
                    <a:pt x="5116" y="133818"/>
                  </a:lnTo>
                  <a:lnTo>
                    <a:pt x="663" y="173157"/>
                  </a:lnTo>
                  <a:lnTo>
                    <a:pt x="77" y="216843"/>
                  </a:lnTo>
                  <a:lnTo>
                    <a:pt x="0" y="234773"/>
                  </a:lnTo>
                  <a:lnTo>
                    <a:pt x="2112" y="234701"/>
                  </a:lnTo>
                  <a:lnTo>
                    <a:pt x="10104" y="231799"/>
                  </a:lnTo>
                  <a:lnTo>
                    <a:pt x="13082" y="228486"/>
                  </a:lnTo>
                  <a:lnTo>
                    <a:pt x="19038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195"/>
            <p:cNvSpPr/>
            <p:nvPr>
              <p:custDataLst>
                <p:tags r:id="rId126"/>
              </p:custDataLst>
            </p:nvPr>
          </p:nvSpPr>
          <p:spPr>
            <a:xfrm>
              <a:off x="8620125" y="30289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196"/>
            <p:cNvSpPr/>
            <p:nvPr>
              <p:custDataLst>
                <p:tags r:id="rId127"/>
              </p:custDataLst>
            </p:nvPr>
          </p:nvSpPr>
          <p:spPr>
            <a:xfrm>
              <a:off x="8582025" y="3095625"/>
              <a:ext cx="9410" cy="66676"/>
            </a:xfrm>
            <a:custGeom>
              <a:avLst/>
              <a:gdLst/>
              <a:ahLst/>
              <a:cxnLst/>
              <a:rect l="0" t="0" r="0" b="0"/>
              <a:pathLst>
                <a:path w="9410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409" y="4000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197"/>
            <p:cNvSpPr/>
            <p:nvPr>
              <p:custDataLst>
                <p:tags r:id="rId128"/>
              </p:custDataLst>
            </p:nvPr>
          </p:nvSpPr>
          <p:spPr>
            <a:xfrm>
              <a:off x="8448675" y="3086100"/>
              <a:ext cx="95251" cy="111724"/>
            </a:xfrm>
            <a:custGeom>
              <a:avLst/>
              <a:gdLst/>
              <a:ahLst/>
              <a:cxnLst/>
              <a:rect l="0" t="0" r="0" b="0"/>
              <a:pathLst>
                <a:path w="95251" h="11172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24015" y="17900"/>
                  </a:lnTo>
                  <a:lnTo>
                    <a:pt x="46075" y="58721"/>
                  </a:lnTo>
                  <a:lnTo>
                    <a:pt x="53869" y="83368"/>
                  </a:lnTo>
                  <a:lnTo>
                    <a:pt x="54633" y="96320"/>
                  </a:lnTo>
                  <a:lnTo>
                    <a:pt x="51445" y="105603"/>
                  </a:lnTo>
                  <a:lnTo>
                    <a:pt x="49113" y="108502"/>
                  </a:lnTo>
                  <a:lnTo>
                    <a:pt x="43700" y="111723"/>
                  </a:lnTo>
                  <a:lnTo>
                    <a:pt x="41834" y="111524"/>
                  </a:lnTo>
                  <a:lnTo>
                    <a:pt x="40589" y="110333"/>
                  </a:lnTo>
                  <a:lnTo>
                    <a:pt x="39760" y="108480"/>
                  </a:lnTo>
                  <a:lnTo>
                    <a:pt x="38246" y="78585"/>
                  </a:lnTo>
                  <a:lnTo>
                    <a:pt x="43809" y="66324"/>
                  </a:lnTo>
                  <a:lnTo>
                    <a:pt x="64628" y="41205"/>
                  </a:lnTo>
                  <a:lnTo>
                    <a:pt x="73878" y="34189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198"/>
            <p:cNvSpPr/>
            <p:nvPr>
              <p:custDataLst>
                <p:tags r:id="rId129"/>
              </p:custDataLst>
            </p:nvPr>
          </p:nvSpPr>
          <p:spPr>
            <a:xfrm>
              <a:off x="8307912" y="3049440"/>
              <a:ext cx="93139" cy="147508"/>
            </a:xfrm>
            <a:custGeom>
              <a:avLst/>
              <a:gdLst/>
              <a:ahLst/>
              <a:cxnLst/>
              <a:rect l="0" t="0" r="0" b="0"/>
              <a:pathLst>
                <a:path w="93139" h="147508">
                  <a:moveTo>
                    <a:pt x="74088" y="17610"/>
                  </a:moveTo>
                  <a:lnTo>
                    <a:pt x="74088" y="17610"/>
                  </a:lnTo>
                  <a:lnTo>
                    <a:pt x="74088" y="9409"/>
                  </a:lnTo>
                  <a:lnTo>
                    <a:pt x="69032" y="3421"/>
                  </a:lnTo>
                  <a:lnTo>
                    <a:pt x="63727" y="720"/>
                  </a:lnTo>
                  <a:lnTo>
                    <a:pt x="60831" y="0"/>
                  </a:lnTo>
                  <a:lnTo>
                    <a:pt x="57842" y="578"/>
                  </a:lnTo>
                  <a:lnTo>
                    <a:pt x="51698" y="4043"/>
                  </a:lnTo>
                  <a:lnTo>
                    <a:pt x="33643" y="21437"/>
                  </a:lnTo>
                  <a:lnTo>
                    <a:pt x="5892" y="67425"/>
                  </a:lnTo>
                  <a:lnTo>
                    <a:pt x="1445" y="81025"/>
                  </a:lnTo>
                  <a:lnTo>
                    <a:pt x="0" y="109307"/>
                  </a:lnTo>
                  <a:lnTo>
                    <a:pt x="3412" y="121159"/>
                  </a:lnTo>
                  <a:lnTo>
                    <a:pt x="21397" y="138837"/>
                  </a:lnTo>
                  <a:lnTo>
                    <a:pt x="37970" y="145572"/>
                  </a:lnTo>
                  <a:lnTo>
                    <a:pt x="55919" y="147507"/>
                  </a:lnTo>
                  <a:lnTo>
                    <a:pt x="93138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199"/>
            <p:cNvSpPr/>
            <p:nvPr>
              <p:custDataLst>
                <p:tags r:id="rId130"/>
              </p:custDataLst>
            </p:nvPr>
          </p:nvSpPr>
          <p:spPr>
            <a:xfrm>
              <a:off x="8335700" y="2819400"/>
              <a:ext cx="217751" cy="9526"/>
            </a:xfrm>
            <a:custGeom>
              <a:avLst/>
              <a:gdLst/>
              <a:ahLst/>
              <a:cxnLst/>
              <a:rect l="0" t="0" r="0" b="0"/>
              <a:pathLst>
                <a:path w="217751" h="952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35901" y="8205"/>
                  </a:lnTo>
                  <a:lnTo>
                    <a:pt x="74498" y="2902"/>
                  </a:lnTo>
                  <a:lnTo>
                    <a:pt x="122035" y="860"/>
                  </a:lnTo>
                  <a:lnTo>
                    <a:pt x="159757" y="1313"/>
                  </a:lnTo>
                  <a:lnTo>
                    <a:pt x="2177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200"/>
            <p:cNvSpPr/>
            <p:nvPr>
              <p:custDataLst>
                <p:tags r:id="rId131"/>
              </p:custDataLst>
            </p:nvPr>
          </p:nvSpPr>
          <p:spPr>
            <a:xfrm>
              <a:off x="8317158" y="2743200"/>
              <a:ext cx="226768" cy="38101"/>
            </a:xfrm>
            <a:custGeom>
              <a:avLst/>
              <a:gdLst/>
              <a:ahLst/>
              <a:cxnLst/>
              <a:rect l="0" t="0" r="0" b="0"/>
              <a:pathLst>
                <a:path w="226768" h="38101">
                  <a:moveTo>
                    <a:pt x="26742" y="0"/>
                  </a:moveTo>
                  <a:lnTo>
                    <a:pt x="26742" y="0"/>
                  </a:lnTo>
                  <a:lnTo>
                    <a:pt x="13485" y="0"/>
                  </a:lnTo>
                  <a:lnTo>
                    <a:pt x="7445" y="2822"/>
                  </a:lnTo>
                  <a:lnTo>
                    <a:pt x="0" y="8201"/>
                  </a:lnTo>
                  <a:lnTo>
                    <a:pt x="4626" y="11758"/>
                  </a:lnTo>
                  <a:lnTo>
                    <a:pt x="29899" y="22666"/>
                  </a:lnTo>
                  <a:lnTo>
                    <a:pt x="66365" y="26824"/>
                  </a:lnTo>
                  <a:lnTo>
                    <a:pt x="100572" y="28056"/>
                  </a:lnTo>
                  <a:lnTo>
                    <a:pt x="145984" y="28421"/>
                  </a:lnTo>
                  <a:lnTo>
                    <a:pt x="189544" y="33586"/>
                  </a:lnTo>
                  <a:lnTo>
                    <a:pt x="22676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201"/>
            <p:cNvSpPr/>
            <p:nvPr>
              <p:custDataLst>
                <p:tags r:id="rId132"/>
              </p:custDataLst>
            </p:nvPr>
          </p:nvSpPr>
          <p:spPr>
            <a:xfrm>
              <a:off x="8316221" y="2401775"/>
              <a:ext cx="237230" cy="206787"/>
            </a:xfrm>
            <a:custGeom>
              <a:avLst/>
              <a:gdLst/>
              <a:ahLst/>
              <a:cxnLst/>
              <a:rect l="0" t="0" r="0" b="0"/>
              <a:pathLst>
                <a:path w="237230" h="206787">
                  <a:moveTo>
                    <a:pt x="113404" y="27100"/>
                  </a:moveTo>
                  <a:lnTo>
                    <a:pt x="113404" y="27100"/>
                  </a:lnTo>
                  <a:lnTo>
                    <a:pt x="118460" y="27100"/>
                  </a:lnTo>
                  <a:lnTo>
                    <a:pt x="123765" y="24278"/>
                  </a:lnTo>
                  <a:lnTo>
                    <a:pt x="126661" y="22044"/>
                  </a:lnTo>
                  <a:lnTo>
                    <a:pt x="129879" y="16739"/>
                  </a:lnTo>
                  <a:lnTo>
                    <a:pt x="131946" y="9766"/>
                  </a:lnTo>
                  <a:lnTo>
                    <a:pt x="122190" y="3502"/>
                  </a:lnTo>
                  <a:lnTo>
                    <a:pt x="105894" y="0"/>
                  </a:lnTo>
                  <a:lnTo>
                    <a:pt x="91016" y="4825"/>
                  </a:lnTo>
                  <a:lnTo>
                    <a:pt x="47348" y="25617"/>
                  </a:lnTo>
                  <a:lnTo>
                    <a:pt x="27745" y="46416"/>
                  </a:lnTo>
                  <a:lnTo>
                    <a:pt x="5904" y="85166"/>
                  </a:lnTo>
                  <a:lnTo>
                    <a:pt x="1119" y="106864"/>
                  </a:lnTo>
                  <a:lnTo>
                    <a:pt x="0" y="123934"/>
                  </a:lnTo>
                  <a:lnTo>
                    <a:pt x="5146" y="139282"/>
                  </a:lnTo>
                  <a:lnTo>
                    <a:pt x="38851" y="180670"/>
                  </a:lnTo>
                  <a:lnTo>
                    <a:pt x="64621" y="191606"/>
                  </a:lnTo>
                  <a:lnTo>
                    <a:pt x="104125" y="201549"/>
                  </a:lnTo>
                  <a:lnTo>
                    <a:pt x="150730" y="206786"/>
                  </a:lnTo>
                  <a:lnTo>
                    <a:pt x="196781" y="204998"/>
                  </a:lnTo>
                  <a:lnTo>
                    <a:pt x="237229" y="19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1202"/>
          <p:cNvSpPr/>
          <p:nvPr>
            <p:custDataLst>
              <p:tags r:id="rId7"/>
            </p:custDataLst>
          </p:nvPr>
        </p:nvSpPr>
        <p:spPr>
          <a:xfrm>
            <a:off x="7376388" y="2276475"/>
            <a:ext cx="261393" cy="266701"/>
          </a:xfrm>
          <a:custGeom>
            <a:avLst/>
            <a:gdLst/>
            <a:ahLst/>
            <a:cxnLst/>
            <a:rect l="0" t="0" r="0" b="0"/>
            <a:pathLst>
              <a:path w="261393" h="266701">
                <a:moveTo>
                  <a:pt x="5487" y="0"/>
                </a:moveTo>
                <a:lnTo>
                  <a:pt x="5487" y="0"/>
                </a:lnTo>
                <a:lnTo>
                  <a:pt x="431" y="5056"/>
                </a:lnTo>
                <a:lnTo>
                  <a:pt x="0" y="7604"/>
                </a:lnTo>
                <a:lnTo>
                  <a:pt x="770" y="10361"/>
                </a:lnTo>
                <a:lnTo>
                  <a:pt x="9734" y="22120"/>
                </a:lnTo>
                <a:lnTo>
                  <a:pt x="21133" y="32056"/>
                </a:lnTo>
                <a:lnTo>
                  <a:pt x="61724" y="54781"/>
                </a:lnTo>
                <a:lnTo>
                  <a:pt x="97761" y="71030"/>
                </a:lnTo>
                <a:lnTo>
                  <a:pt x="136780" y="88191"/>
                </a:lnTo>
                <a:lnTo>
                  <a:pt x="178208" y="100449"/>
                </a:lnTo>
                <a:lnTo>
                  <a:pt x="215602" y="111251"/>
                </a:lnTo>
                <a:lnTo>
                  <a:pt x="240957" y="116219"/>
                </a:lnTo>
                <a:lnTo>
                  <a:pt x="261392" y="123379"/>
                </a:lnTo>
                <a:lnTo>
                  <a:pt x="220262" y="154815"/>
                </a:lnTo>
                <a:lnTo>
                  <a:pt x="176642" y="175451"/>
                </a:lnTo>
                <a:lnTo>
                  <a:pt x="131375" y="199888"/>
                </a:lnTo>
                <a:lnTo>
                  <a:pt x="106992" y="209509"/>
                </a:lnTo>
                <a:lnTo>
                  <a:pt x="64990" y="231965"/>
                </a:lnTo>
                <a:lnTo>
                  <a:pt x="18158" y="257000"/>
                </a:lnTo>
                <a:lnTo>
                  <a:pt x="7990" y="264784"/>
                </a:lnTo>
                <a:lnTo>
                  <a:pt x="21398" y="266132"/>
                </a:lnTo>
                <a:lnTo>
                  <a:pt x="62637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0" name="SMARTInkShape-Group252"/>
          <p:cNvGrpSpPr/>
          <p:nvPr/>
        </p:nvGrpSpPr>
        <p:grpSpPr>
          <a:xfrm>
            <a:off x="5593283" y="2114550"/>
            <a:ext cx="1283684" cy="352426"/>
            <a:chOff x="5593283" y="2114550"/>
            <a:chExt cx="1283684" cy="352426"/>
          </a:xfrm>
        </p:grpSpPr>
        <p:sp>
          <p:nvSpPr>
            <p:cNvPr id="392" name="SMARTInkShape-1203"/>
            <p:cNvSpPr/>
            <p:nvPr>
              <p:custDataLst>
                <p:tags r:id="rId112"/>
              </p:custDataLst>
            </p:nvPr>
          </p:nvSpPr>
          <p:spPr>
            <a:xfrm>
              <a:off x="6829425" y="2114550"/>
              <a:ext cx="47542" cy="352426"/>
            </a:xfrm>
            <a:custGeom>
              <a:avLst/>
              <a:gdLst/>
              <a:ahLst/>
              <a:cxnLst/>
              <a:rect l="0" t="0" r="0" b="0"/>
              <a:pathLst>
                <a:path w="47542" h="352426">
                  <a:moveTo>
                    <a:pt x="28575" y="0"/>
                  </a:moveTo>
                  <a:lnTo>
                    <a:pt x="28575" y="0"/>
                  </a:lnTo>
                  <a:lnTo>
                    <a:pt x="29633" y="24910"/>
                  </a:lnTo>
                  <a:lnTo>
                    <a:pt x="38276" y="64681"/>
                  </a:lnTo>
                  <a:lnTo>
                    <a:pt x="45465" y="106890"/>
                  </a:lnTo>
                  <a:lnTo>
                    <a:pt x="47198" y="145880"/>
                  </a:lnTo>
                  <a:lnTo>
                    <a:pt x="47541" y="190231"/>
                  </a:lnTo>
                  <a:lnTo>
                    <a:pt x="46542" y="230402"/>
                  </a:lnTo>
                  <a:lnTo>
                    <a:pt x="39421" y="276671"/>
                  </a:lnTo>
                  <a:lnTo>
                    <a:pt x="30756" y="319901"/>
                  </a:lnTo>
                  <a:lnTo>
                    <a:pt x="24958" y="336559"/>
                  </a:lnTo>
                  <a:lnTo>
                    <a:pt x="20872" y="34184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204"/>
            <p:cNvSpPr/>
            <p:nvPr>
              <p:custDataLst>
                <p:tags r:id="rId113"/>
              </p:custDataLst>
            </p:nvPr>
          </p:nvSpPr>
          <p:spPr>
            <a:xfrm>
              <a:off x="6620201" y="2290998"/>
              <a:ext cx="94925" cy="80728"/>
            </a:xfrm>
            <a:custGeom>
              <a:avLst/>
              <a:gdLst/>
              <a:ahLst/>
              <a:cxnLst/>
              <a:rect l="0" t="0" r="0" b="0"/>
              <a:pathLst>
                <a:path w="94925" h="80728">
                  <a:moveTo>
                    <a:pt x="85399" y="23577"/>
                  </a:moveTo>
                  <a:lnTo>
                    <a:pt x="85399" y="23577"/>
                  </a:lnTo>
                  <a:lnTo>
                    <a:pt x="80343" y="18521"/>
                  </a:lnTo>
                  <a:lnTo>
                    <a:pt x="75038" y="16038"/>
                  </a:lnTo>
                  <a:lnTo>
                    <a:pt x="72142" y="15376"/>
                  </a:lnTo>
                  <a:lnTo>
                    <a:pt x="48543" y="911"/>
                  </a:lnTo>
                  <a:lnTo>
                    <a:pt x="42837" y="0"/>
                  </a:lnTo>
                  <a:lnTo>
                    <a:pt x="30853" y="1809"/>
                  </a:lnTo>
                  <a:lnTo>
                    <a:pt x="12204" y="8778"/>
                  </a:lnTo>
                  <a:lnTo>
                    <a:pt x="8028" y="12653"/>
                  </a:lnTo>
                  <a:lnTo>
                    <a:pt x="3386" y="22602"/>
                  </a:lnTo>
                  <a:lnTo>
                    <a:pt x="0" y="61840"/>
                  </a:lnTo>
                  <a:lnTo>
                    <a:pt x="2640" y="69863"/>
                  </a:lnTo>
                  <a:lnTo>
                    <a:pt x="4826" y="73485"/>
                  </a:lnTo>
                  <a:lnTo>
                    <a:pt x="8401" y="75899"/>
                  </a:lnTo>
                  <a:lnTo>
                    <a:pt x="22486" y="79296"/>
                  </a:lnTo>
                  <a:lnTo>
                    <a:pt x="30273" y="80091"/>
                  </a:lnTo>
                  <a:lnTo>
                    <a:pt x="45665" y="75482"/>
                  </a:lnTo>
                  <a:lnTo>
                    <a:pt x="65716" y="64227"/>
                  </a:lnTo>
                  <a:lnTo>
                    <a:pt x="69102" y="63377"/>
                  </a:lnTo>
                  <a:lnTo>
                    <a:pt x="72418" y="63868"/>
                  </a:lnTo>
                  <a:lnTo>
                    <a:pt x="78924" y="67237"/>
                  </a:lnTo>
                  <a:lnTo>
                    <a:pt x="94924" y="8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205"/>
            <p:cNvSpPr/>
            <p:nvPr>
              <p:custDataLst>
                <p:tags r:id="rId114"/>
              </p:custDataLst>
            </p:nvPr>
          </p:nvSpPr>
          <p:spPr>
            <a:xfrm>
              <a:off x="6451465" y="2238375"/>
              <a:ext cx="120786" cy="9526"/>
            </a:xfrm>
            <a:custGeom>
              <a:avLst/>
              <a:gdLst/>
              <a:ahLst/>
              <a:cxnLst/>
              <a:rect l="0" t="0" r="0" b="0"/>
              <a:pathLst>
                <a:path w="120786" h="9526">
                  <a:moveTo>
                    <a:pt x="25535" y="9525"/>
                  </a:moveTo>
                  <a:lnTo>
                    <a:pt x="25535" y="9525"/>
                  </a:lnTo>
                  <a:lnTo>
                    <a:pt x="20479" y="4469"/>
                  </a:lnTo>
                  <a:lnTo>
                    <a:pt x="16873" y="4037"/>
                  </a:lnTo>
                  <a:lnTo>
                    <a:pt x="0" y="8593"/>
                  </a:lnTo>
                  <a:lnTo>
                    <a:pt x="45" y="8904"/>
                  </a:lnTo>
                  <a:lnTo>
                    <a:pt x="15541" y="9443"/>
                  </a:lnTo>
                  <a:lnTo>
                    <a:pt x="55303" y="1975"/>
                  </a:lnTo>
                  <a:lnTo>
                    <a:pt x="12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206"/>
            <p:cNvSpPr/>
            <p:nvPr>
              <p:custDataLst>
                <p:tags r:id="rId115"/>
              </p:custDataLst>
            </p:nvPr>
          </p:nvSpPr>
          <p:spPr>
            <a:xfrm>
              <a:off x="6345527" y="2150489"/>
              <a:ext cx="198149" cy="246750"/>
            </a:xfrm>
            <a:custGeom>
              <a:avLst/>
              <a:gdLst/>
              <a:ahLst/>
              <a:cxnLst/>
              <a:rect l="0" t="0" r="0" b="0"/>
              <a:pathLst>
                <a:path w="198149" h="246750">
                  <a:moveTo>
                    <a:pt x="36223" y="183136"/>
                  </a:moveTo>
                  <a:lnTo>
                    <a:pt x="36223" y="183136"/>
                  </a:lnTo>
                  <a:lnTo>
                    <a:pt x="41279" y="178080"/>
                  </a:lnTo>
                  <a:lnTo>
                    <a:pt x="43762" y="169953"/>
                  </a:lnTo>
                  <a:lnTo>
                    <a:pt x="45355" y="152545"/>
                  </a:lnTo>
                  <a:lnTo>
                    <a:pt x="44428" y="150042"/>
                  </a:lnTo>
                  <a:lnTo>
                    <a:pt x="42751" y="148373"/>
                  </a:lnTo>
                  <a:lnTo>
                    <a:pt x="40575" y="147261"/>
                  </a:lnTo>
                  <a:lnTo>
                    <a:pt x="38066" y="147578"/>
                  </a:lnTo>
                  <a:lnTo>
                    <a:pt x="32455" y="150752"/>
                  </a:lnTo>
                  <a:lnTo>
                    <a:pt x="23347" y="158489"/>
                  </a:lnTo>
                  <a:lnTo>
                    <a:pt x="4458" y="190110"/>
                  </a:lnTo>
                  <a:lnTo>
                    <a:pt x="0" y="208721"/>
                  </a:lnTo>
                  <a:lnTo>
                    <a:pt x="433" y="212892"/>
                  </a:lnTo>
                  <a:lnTo>
                    <a:pt x="1780" y="215674"/>
                  </a:lnTo>
                  <a:lnTo>
                    <a:pt x="6490" y="220137"/>
                  </a:lnTo>
                  <a:lnTo>
                    <a:pt x="17418" y="210797"/>
                  </a:lnTo>
                  <a:lnTo>
                    <a:pt x="22574" y="203191"/>
                  </a:lnTo>
                  <a:lnTo>
                    <a:pt x="34657" y="176875"/>
                  </a:lnTo>
                  <a:lnTo>
                    <a:pt x="36237" y="176845"/>
                  </a:lnTo>
                  <a:lnTo>
                    <a:pt x="40816" y="179635"/>
                  </a:lnTo>
                  <a:lnTo>
                    <a:pt x="42460" y="181860"/>
                  </a:lnTo>
                  <a:lnTo>
                    <a:pt x="56421" y="217228"/>
                  </a:lnTo>
                  <a:lnTo>
                    <a:pt x="64955" y="224041"/>
                  </a:lnTo>
                  <a:lnTo>
                    <a:pt x="69136" y="225222"/>
                  </a:lnTo>
                  <a:lnTo>
                    <a:pt x="72982" y="224952"/>
                  </a:lnTo>
                  <a:lnTo>
                    <a:pt x="76603" y="223713"/>
                  </a:lnTo>
                  <a:lnTo>
                    <a:pt x="91815" y="211857"/>
                  </a:lnTo>
                  <a:lnTo>
                    <a:pt x="122161" y="172376"/>
                  </a:lnTo>
                  <a:lnTo>
                    <a:pt x="132626" y="155070"/>
                  </a:lnTo>
                  <a:lnTo>
                    <a:pt x="150009" y="115065"/>
                  </a:lnTo>
                  <a:lnTo>
                    <a:pt x="171157" y="71539"/>
                  </a:lnTo>
                  <a:lnTo>
                    <a:pt x="180351" y="31270"/>
                  </a:lnTo>
                  <a:lnTo>
                    <a:pt x="187534" y="507"/>
                  </a:lnTo>
                  <a:lnTo>
                    <a:pt x="187897" y="0"/>
                  </a:lnTo>
                  <a:lnTo>
                    <a:pt x="188139" y="720"/>
                  </a:lnTo>
                  <a:lnTo>
                    <a:pt x="175322" y="41807"/>
                  </a:lnTo>
                  <a:lnTo>
                    <a:pt x="164163" y="84154"/>
                  </a:lnTo>
                  <a:lnTo>
                    <a:pt x="160861" y="123563"/>
                  </a:lnTo>
                  <a:lnTo>
                    <a:pt x="160155" y="169529"/>
                  </a:lnTo>
                  <a:lnTo>
                    <a:pt x="160069" y="210591"/>
                  </a:lnTo>
                  <a:lnTo>
                    <a:pt x="160052" y="239477"/>
                  </a:lnTo>
                  <a:lnTo>
                    <a:pt x="161109" y="242921"/>
                  </a:lnTo>
                  <a:lnTo>
                    <a:pt x="162872" y="245218"/>
                  </a:lnTo>
                  <a:lnTo>
                    <a:pt x="165105" y="246749"/>
                  </a:lnTo>
                  <a:lnTo>
                    <a:pt x="167653" y="246711"/>
                  </a:lnTo>
                  <a:lnTo>
                    <a:pt x="173306" y="243847"/>
                  </a:lnTo>
                  <a:lnTo>
                    <a:pt x="182438" y="236285"/>
                  </a:lnTo>
                  <a:lnTo>
                    <a:pt x="198148" y="20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207"/>
            <p:cNvSpPr/>
            <p:nvPr>
              <p:custDataLst>
                <p:tags r:id="rId116"/>
              </p:custDataLst>
            </p:nvPr>
          </p:nvSpPr>
          <p:spPr>
            <a:xfrm>
              <a:off x="6163393" y="2141841"/>
              <a:ext cx="151683" cy="273248"/>
            </a:xfrm>
            <a:custGeom>
              <a:avLst/>
              <a:gdLst/>
              <a:ahLst/>
              <a:cxnLst/>
              <a:rect l="0" t="0" r="0" b="0"/>
              <a:pathLst>
                <a:path w="151683" h="273248">
                  <a:moveTo>
                    <a:pt x="94532" y="201309"/>
                  </a:moveTo>
                  <a:lnTo>
                    <a:pt x="94532" y="201309"/>
                  </a:lnTo>
                  <a:lnTo>
                    <a:pt x="94532" y="193108"/>
                  </a:lnTo>
                  <a:lnTo>
                    <a:pt x="72142" y="169428"/>
                  </a:lnTo>
                  <a:lnTo>
                    <a:pt x="63061" y="165973"/>
                  </a:lnTo>
                  <a:lnTo>
                    <a:pt x="57676" y="165052"/>
                  </a:lnTo>
                  <a:lnTo>
                    <a:pt x="51969" y="166554"/>
                  </a:lnTo>
                  <a:lnTo>
                    <a:pt x="33827" y="178782"/>
                  </a:lnTo>
                  <a:lnTo>
                    <a:pt x="16103" y="196868"/>
                  </a:lnTo>
                  <a:lnTo>
                    <a:pt x="7463" y="213094"/>
                  </a:lnTo>
                  <a:lnTo>
                    <a:pt x="899" y="248322"/>
                  </a:lnTo>
                  <a:lnTo>
                    <a:pt x="0" y="263126"/>
                  </a:lnTo>
                  <a:lnTo>
                    <a:pt x="1877" y="267920"/>
                  </a:lnTo>
                  <a:lnTo>
                    <a:pt x="5246" y="271116"/>
                  </a:lnTo>
                  <a:lnTo>
                    <a:pt x="9607" y="273247"/>
                  </a:lnTo>
                  <a:lnTo>
                    <a:pt x="20099" y="272793"/>
                  </a:lnTo>
                  <a:lnTo>
                    <a:pt x="31818" y="268005"/>
                  </a:lnTo>
                  <a:lnTo>
                    <a:pt x="49256" y="253408"/>
                  </a:lnTo>
                  <a:lnTo>
                    <a:pt x="73662" y="218230"/>
                  </a:lnTo>
                  <a:lnTo>
                    <a:pt x="86702" y="181040"/>
                  </a:lnTo>
                  <a:lnTo>
                    <a:pt x="97269" y="136507"/>
                  </a:lnTo>
                  <a:lnTo>
                    <a:pt x="109262" y="93690"/>
                  </a:lnTo>
                  <a:lnTo>
                    <a:pt x="111244" y="53593"/>
                  </a:lnTo>
                  <a:lnTo>
                    <a:pt x="105789" y="10049"/>
                  </a:lnTo>
                  <a:lnTo>
                    <a:pt x="105212" y="3952"/>
                  </a:lnTo>
                  <a:lnTo>
                    <a:pt x="103769" y="946"/>
                  </a:lnTo>
                  <a:lnTo>
                    <a:pt x="101748" y="0"/>
                  </a:lnTo>
                  <a:lnTo>
                    <a:pt x="99343" y="428"/>
                  </a:lnTo>
                  <a:lnTo>
                    <a:pt x="90901" y="21256"/>
                  </a:lnTo>
                  <a:lnTo>
                    <a:pt x="86171" y="59675"/>
                  </a:lnTo>
                  <a:lnTo>
                    <a:pt x="88060" y="101287"/>
                  </a:lnTo>
                  <a:lnTo>
                    <a:pt x="93253" y="140629"/>
                  </a:lnTo>
                  <a:lnTo>
                    <a:pt x="108430" y="180503"/>
                  </a:lnTo>
                  <a:lnTo>
                    <a:pt x="125538" y="209860"/>
                  </a:lnTo>
                  <a:lnTo>
                    <a:pt x="135830" y="220985"/>
                  </a:lnTo>
                  <a:lnTo>
                    <a:pt x="151682" y="229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208"/>
            <p:cNvSpPr/>
            <p:nvPr>
              <p:custDataLst>
                <p:tags r:id="rId117"/>
              </p:custDataLst>
            </p:nvPr>
          </p:nvSpPr>
          <p:spPr>
            <a:xfrm>
              <a:off x="6012345" y="2143633"/>
              <a:ext cx="102706" cy="266193"/>
            </a:xfrm>
            <a:custGeom>
              <a:avLst/>
              <a:gdLst/>
              <a:ahLst/>
              <a:cxnLst/>
              <a:rect l="0" t="0" r="0" b="0"/>
              <a:pathLst>
                <a:path w="102706" h="266193">
                  <a:moveTo>
                    <a:pt x="102705" y="18542"/>
                  </a:moveTo>
                  <a:lnTo>
                    <a:pt x="102705" y="18542"/>
                  </a:lnTo>
                  <a:lnTo>
                    <a:pt x="97649" y="13485"/>
                  </a:lnTo>
                  <a:lnTo>
                    <a:pt x="95166" y="8181"/>
                  </a:lnTo>
                  <a:lnTo>
                    <a:pt x="94504" y="5284"/>
                  </a:lnTo>
                  <a:lnTo>
                    <a:pt x="93004" y="3354"/>
                  </a:lnTo>
                  <a:lnTo>
                    <a:pt x="85095" y="0"/>
                  </a:lnTo>
                  <a:lnTo>
                    <a:pt x="69789" y="7196"/>
                  </a:lnTo>
                  <a:lnTo>
                    <a:pt x="47113" y="26952"/>
                  </a:lnTo>
                  <a:lnTo>
                    <a:pt x="40956" y="38508"/>
                  </a:lnTo>
                  <a:lnTo>
                    <a:pt x="36103" y="51758"/>
                  </a:lnTo>
                  <a:lnTo>
                    <a:pt x="18563" y="88956"/>
                  </a:lnTo>
                  <a:lnTo>
                    <a:pt x="7859" y="136118"/>
                  </a:lnTo>
                  <a:lnTo>
                    <a:pt x="205" y="176097"/>
                  </a:lnTo>
                  <a:lnTo>
                    <a:pt x="0" y="192283"/>
                  </a:lnTo>
                  <a:lnTo>
                    <a:pt x="6892" y="219246"/>
                  </a:lnTo>
                  <a:lnTo>
                    <a:pt x="21868" y="245226"/>
                  </a:lnTo>
                  <a:lnTo>
                    <a:pt x="45555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209"/>
            <p:cNvSpPr/>
            <p:nvPr>
              <p:custDataLst>
                <p:tags r:id="rId118"/>
              </p:custDataLst>
            </p:nvPr>
          </p:nvSpPr>
          <p:spPr>
            <a:xfrm>
              <a:off x="5593283" y="2143125"/>
              <a:ext cx="255068" cy="66676"/>
            </a:xfrm>
            <a:custGeom>
              <a:avLst/>
              <a:gdLst/>
              <a:ahLst/>
              <a:cxnLst/>
              <a:rect l="0" t="0" r="0" b="0"/>
              <a:pathLst>
                <a:path w="255068" h="66676">
                  <a:moveTo>
                    <a:pt x="26467" y="66675"/>
                  </a:moveTo>
                  <a:lnTo>
                    <a:pt x="26467" y="66675"/>
                  </a:lnTo>
                  <a:lnTo>
                    <a:pt x="12316" y="53583"/>
                  </a:lnTo>
                  <a:lnTo>
                    <a:pt x="0" y="48409"/>
                  </a:lnTo>
                  <a:lnTo>
                    <a:pt x="356" y="47090"/>
                  </a:lnTo>
                  <a:lnTo>
                    <a:pt x="3573" y="42801"/>
                  </a:lnTo>
                  <a:lnTo>
                    <a:pt x="48356" y="28358"/>
                  </a:lnTo>
                  <a:lnTo>
                    <a:pt x="90102" y="18986"/>
                  </a:lnTo>
                  <a:lnTo>
                    <a:pt x="124599" y="12672"/>
                  </a:lnTo>
                  <a:lnTo>
                    <a:pt x="161099" y="6337"/>
                  </a:lnTo>
                  <a:lnTo>
                    <a:pt x="207969" y="1252"/>
                  </a:lnTo>
                  <a:lnTo>
                    <a:pt x="255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210"/>
            <p:cNvSpPr/>
            <p:nvPr>
              <p:custDataLst>
                <p:tags r:id="rId119"/>
              </p:custDataLst>
            </p:nvPr>
          </p:nvSpPr>
          <p:spPr>
            <a:xfrm>
              <a:off x="5705475" y="2158453"/>
              <a:ext cx="37524" cy="232323"/>
            </a:xfrm>
            <a:custGeom>
              <a:avLst/>
              <a:gdLst/>
              <a:ahLst/>
              <a:cxnLst/>
              <a:rect l="0" t="0" r="0" b="0"/>
              <a:pathLst>
                <a:path w="37524" h="232323">
                  <a:moveTo>
                    <a:pt x="0" y="22772"/>
                  </a:moveTo>
                  <a:lnTo>
                    <a:pt x="0" y="22772"/>
                  </a:lnTo>
                  <a:lnTo>
                    <a:pt x="21459" y="1313"/>
                  </a:lnTo>
                  <a:lnTo>
                    <a:pt x="24890" y="0"/>
                  </a:lnTo>
                  <a:lnTo>
                    <a:pt x="28234" y="182"/>
                  </a:lnTo>
                  <a:lnTo>
                    <a:pt x="31522" y="1362"/>
                  </a:lnTo>
                  <a:lnTo>
                    <a:pt x="35177" y="13962"/>
                  </a:lnTo>
                  <a:lnTo>
                    <a:pt x="37523" y="56545"/>
                  </a:lnTo>
                  <a:lnTo>
                    <a:pt x="32872" y="93221"/>
                  </a:lnTo>
                  <a:lnTo>
                    <a:pt x="29423" y="136994"/>
                  </a:lnTo>
                  <a:lnTo>
                    <a:pt x="27769" y="173973"/>
                  </a:lnTo>
                  <a:lnTo>
                    <a:pt x="19050" y="23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253"/>
          <p:cNvGrpSpPr/>
          <p:nvPr/>
        </p:nvGrpSpPr>
        <p:grpSpPr>
          <a:xfrm>
            <a:off x="4753367" y="2145234"/>
            <a:ext cx="199634" cy="274117"/>
            <a:chOff x="4753367" y="2145234"/>
            <a:chExt cx="199634" cy="274117"/>
          </a:xfrm>
        </p:grpSpPr>
        <p:sp>
          <p:nvSpPr>
            <p:cNvPr id="401" name="SMARTInkShape-1211"/>
            <p:cNvSpPr/>
            <p:nvPr>
              <p:custDataLst>
                <p:tags r:id="rId108"/>
              </p:custDataLst>
            </p:nvPr>
          </p:nvSpPr>
          <p:spPr>
            <a:xfrm>
              <a:off x="4811842" y="2295525"/>
              <a:ext cx="141159" cy="66676"/>
            </a:xfrm>
            <a:custGeom>
              <a:avLst/>
              <a:gdLst/>
              <a:ahLst/>
              <a:cxnLst/>
              <a:rect l="0" t="0" r="0" b="0"/>
              <a:pathLst>
                <a:path w="141159" h="66676">
                  <a:moveTo>
                    <a:pt x="17333" y="66675"/>
                  </a:moveTo>
                  <a:lnTo>
                    <a:pt x="17333" y="66675"/>
                  </a:lnTo>
                  <a:lnTo>
                    <a:pt x="0" y="49341"/>
                  </a:lnTo>
                  <a:lnTo>
                    <a:pt x="486" y="47711"/>
                  </a:lnTo>
                  <a:lnTo>
                    <a:pt x="3847" y="43077"/>
                  </a:lnTo>
                  <a:lnTo>
                    <a:pt x="16747" y="34518"/>
                  </a:lnTo>
                  <a:lnTo>
                    <a:pt x="39032" y="25280"/>
                  </a:lnTo>
                  <a:lnTo>
                    <a:pt x="75855" y="20896"/>
                  </a:lnTo>
                  <a:lnTo>
                    <a:pt x="14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212"/>
            <p:cNvSpPr/>
            <p:nvPr>
              <p:custDataLst>
                <p:tags r:id="rId109"/>
              </p:custDataLst>
            </p:nvPr>
          </p:nvSpPr>
          <p:spPr>
            <a:xfrm>
              <a:off x="4841112" y="2145234"/>
              <a:ext cx="73789" cy="274117"/>
            </a:xfrm>
            <a:custGeom>
              <a:avLst/>
              <a:gdLst/>
              <a:ahLst/>
              <a:cxnLst/>
              <a:rect l="0" t="0" r="0" b="0"/>
              <a:pathLst>
                <a:path w="73789" h="274117">
                  <a:moveTo>
                    <a:pt x="73788" y="26466"/>
                  </a:moveTo>
                  <a:lnTo>
                    <a:pt x="73788" y="26466"/>
                  </a:lnTo>
                  <a:lnTo>
                    <a:pt x="60531" y="5007"/>
                  </a:lnTo>
                  <a:lnTo>
                    <a:pt x="51668" y="1054"/>
                  </a:lnTo>
                  <a:lnTo>
                    <a:pt x="46342" y="0"/>
                  </a:lnTo>
                  <a:lnTo>
                    <a:pt x="40674" y="1413"/>
                  </a:lnTo>
                  <a:lnTo>
                    <a:pt x="28732" y="8629"/>
                  </a:lnTo>
                  <a:lnTo>
                    <a:pt x="15165" y="24591"/>
                  </a:lnTo>
                  <a:lnTo>
                    <a:pt x="2157" y="62040"/>
                  </a:lnTo>
                  <a:lnTo>
                    <a:pt x="0" y="87218"/>
                  </a:lnTo>
                  <a:lnTo>
                    <a:pt x="8217" y="132580"/>
                  </a:lnTo>
                  <a:lnTo>
                    <a:pt x="14975" y="172193"/>
                  </a:lnTo>
                  <a:lnTo>
                    <a:pt x="19241" y="217342"/>
                  </a:lnTo>
                  <a:lnTo>
                    <a:pt x="26163" y="27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213"/>
            <p:cNvSpPr/>
            <p:nvPr>
              <p:custDataLst>
                <p:tags r:id="rId110"/>
              </p:custDataLst>
            </p:nvPr>
          </p:nvSpPr>
          <p:spPr>
            <a:xfrm>
              <a:off x="4753367" y="2228850"/>
              <a:ext cx="9134" cy="28576"/>
            </a:xfrm>
            <a:custGeom>
              <a:avLst/>
              <a:gdLst/>
              <a:ahLst/>
              <a:cxnLst/>
              <a:rect l="0" t="0" r="0" b="0"/>
              <a:pathLst>
                <a:path w="9134" h="28576">
                  <a:moveTo>
                    <a:pt x="9133" y="28575"/>
                  </a:moveTo>
                  <a:lnTo>
                    <a:pt x="9133" y="28575"/>
                  </a:lnTo>
                  <a:lnTo>
                    <a:pt x="932" y="12173"/>
                  </a:lnTo>
                  <a:lnTo>
                    <a:pt x="0" y="5253"/>
                  </a:lnTo>
                  <a:lnTo>
                    <a:pt x="928" y="3502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214"/>
            <p:cNvSpPr/>
            <p:nvPr>
              <p:custDataLst>
                <p:tags r:id="rId111"/>
              </p:custDataLst>
            </p:nvPr>
          </p:nvSpPr>
          <p:spPr>
            <a:xfrm>
              <a:off x="4762500" y="23145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254"/>
          <p:cNvGrpSpPr/>
          <p:nvPr/>
        </p:nvGrpSpPr>
        <p:grpSpPr>
          <a:xfrm>
            <a:off x="3286409" y="2153042"/>
            <a:ext cx="733142" cy="253889"/>
            <a:chOff x="3286409" y="2153042"/>
            <a:chExt cx="733142" cy="253889"/>
          </a:xfrm>
        </p:grpSpPr>
        <p:sp>
          <p:nvSpPr>
            <p:cNvPr id="406" name="SMARTInkShape-1215"/>
            <p:cNvSpPr/>
            <p:nvPr>
              <p:custDataLst>
                <p:tags r:id="rId102"/>
              </p:custDataLst>
            </p:nvPr>
          </p:nvSpPr>
          <p:spPr>
            <a:xfrm>
              <a:off x="3945022" y="2243818"/>
              <a:ext cx="74529" cy="146958"/>
            </a:xfrm>
            <a:custGeom>
              <a:avLst/>
              <a:gdLst/>
              <a:ahLst/>
              <a:cxnLst/>
              <a:rect l="0" t="0" r="0" b="0"/>
              <a:pathLst>
                <a:path w="74529" h="146958">
                  <a:moveTo>
                    <a:pt x="36428" y="32657"/>
                  </a:moveTo>
                  <a:lnTo>
                    <a:pt x="36428" y="32657"/>
                  </a:lnTo>
                  <a:lnTo>
                    <a:pt x="67951" y="1134"/>
                  </a:lnTo>
                  <a:lnTo>
                    <a:pt x="70143" y="0"/>
                  </a:lnTo>
                  <a:lnTo>
                    <a:pt x="71605" y="302"/>
                  </a:lnTo>
                  <a:lnTo>
                    <a:pt x="72579" y="1562"/>
                  </a:lnTo>
                  <a:lnTo>
                    <a:pt x="72170" y="3461"/>
                  </a:lnTo>
                  <a:lnTo>
                    <a:pt x="63910" y="14111"/>
                  </a:lnTo>
                  <a:lnTo>
                    <a:pt x="16788" y="54215"/>
                  </a:lnTo>
                  <a:lnTo>
                    <a:pt x="2091" y="76770"/>
                  </a:lnTo>
                  <a:lnTo>
                    <a:pt x="0" y="83307"/>
                  </a:lnTo>
                  <a:lnTo>
                    <a:pt x="502" y="85474"/>
                  </a:lnTo>
                  <a:lnTo>
                    <a:pt x="1894" y="86918"/>
                  </a:lnTo>
                  <a:lnTo>
                    <a:pt x="3880" y="87881"/>
                  </a:lnTo>
                  <a:lnTo>
                    <a:pt x="20513" y="107453"/>
                  </a:lnTo>
                  <a:lnTo>
                    <a:pt x="48483" y="125606"/>
                  </a:lnTo>
                  <a:lnTo>
                    <a:pt x="60696" y="139690"/>
                  </a:lnTo>
                  <a:lnTo>
                    <a:pt x="74528" y="14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216"/>
            <p:cNvSpPr/>
            <p:nvPr>
              <p:custDataLst>
                <p:tags r:id="rId103"/>
              </p:custDataLst>
            </p:nvPr>
          </p:nvSpPr>
          <p:spPr>
            <a:xfrm>
              <a:off x="3918898" y="2153042"/>
              <a:ext cx="33978" cy="243580"/>
            </a:xfrm>
            <a:custGeom>
              <a:avLst/>
              <a:gdLst/>
              <a:ahLst/>
              <a:cxnLst/>
              <a:rect l="0" t="0" r="0" b="0"/>
              <a:pathLst>
                <a:path w="33978" h="243580">
                  <a:moveTo>
                    <a:pt x="33977" y="9133"/>
                  </a:moveTo>
                  <a:lnTo>
                    <a:pt x="33977" y="9133"/>
                  </a:lnTo>
                  <a:lnTo>
                    <a:pt x="33977" y="0"/>
                  </a:lnTo>
                  <a:lnTo>
                    <a:pt x="32919" y="46275"/>
                  </a:lnTo>
                  <a:lnTo>
                    <a:pt x="23616" y="87966"/>
                  </a:lnTo>
                  <a:lnTo>
                    <a:pt x="16644" y="126540"/>
                  </a:lnTo>
                  <a:lnTo>
                    <a:pt x="8720" y="169751"/>
                  </a:lnTo>
                  <a:lnTo>
                    <a:pt x="5839" y="216460"/>
                  </a:lnTo>
                  <a:lnTo>
                    <a:pt x="0" y="238979"/>
                  </a:lnTo>
                  <a:lnTo>
                    <a:pt x="743" y="241738"/>
                  </a:lnTo>
                  <a:lnTo>
                    <a:pt x="2296" y="243579"/>
                  </a:lnTo>
                  <a:lnTo>
                    <a:pt x="4390" y="242689"/>
                  </a:lnTo>
                  <a:lnTo>
                    <a:pt x="14927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217"/>
            <p:cNvSpPr/>
            <p:nvPr>
              <p:custDataLst>
                <p:tags r:id="rId104"/>
              </p:custDataLst>
            </p:nvPr>
          </p:nvSpPr>
          <p:spPr>
            <a:xfrm>
              <a:off x="3812389" y="2259141"/>
              <a:ext cx="73812" cy="119362"/>
            </a:xfrm>
            <a:custGeom>
              <a:avLst/>
              <a:gdLst/>
              <a:ahLst/>
              <a:cxnLst/>
              <a:rect l="0" t="0" r="0" b="0"/>
              <a:pathLst>
                <a:path w="73812" h="119362">
                  <a:moveTo>
                    <a:pt x="73811" y="17334"/>
                  </a:moveTo>
                  <a:lnTo>
                    <a:pt x="73811" y="17334"/>
                  </a:lnTo>
                  <a:lnTo>
                    <a:pt x="73811" y="12278"/>
                  </a:lnTo>
                  <a:lnTo>
                    <a:pt x="70989" y="6973"/>
                  </a:lnTo>
                  <a:lnTo>
                    <a:pt x="68754" y="4076"/>
                  </a:lnTo>
                  <a:lnTo>
                    <a:pt x="63450" y="858"/>
                  </a:lnTo>
                  <a:lnTo>
                    <a:pt x="60554" y="0"/>
                  </a:lnTo>
                  <a:lnTo>
                    <a:pt x="57564" y="486"/>
                  </a:lnTo>
                  <a:lnTo>
                    <a:pt x="51421" y="3849"/>
                  </a:lnTo>
                  <a:lnTo>
                    <a:pt x="19264" y="33976"/>
                  </a:lnTo>
                  <a:lnTo>
                    <a:pt x="5673" y="57543"/>
                  </a:lnTo>
                  <a:lnTo>
                    <a:pt x="0" y="74521"/>
                  </a:lnTo>
                  <a:lnTo>
                    <a:pt x="3375" y="96367"/>
                  </a:lnTo>
                  <a:lnTo>
                    <a:pt x="11078" y="112835"/>
                  </a:lnTo>
                  <a:lnTo>
                    <a:pt x="15056" y="115926"/>
                  </a:lnTo>
                  <a:lnTo>
                    <a:pt x="25120" y="119361"/>
                  </a:lnTo>
                  <a:lnTo>
                    <a:pt x="36649" y="118066"/>
                  </a:lnTo>
                  <a:lnTo>
                    <a:pt x="42686" y="116239"/>
                  </a:lnTo>
                  <a:lnTo>
                    <a:pt x="64286" y="9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218"/>
            <p:cNvSpPr/>
            <p:nvPr>
              <p:custDataLst>
                <p:tags r:id="rId105"/>
              </p:custDataLst>
            </p:nvPr>
          </p:nvSpPr>
          <p:spPr>
            <a:xfrm>
              <a:off x="3648075" y="2267977"/>
              <a:ext cx="95251" cy="104764"/>
            </a:xfrm>
            <a:custGeom>
              <a:avLst/>
              <a:gdLst/>
              <a:ahLst/>
              <a:cxnLst/>
              <a:rect l="0" t="0" r="0" b="0"/>
              <a:pathLst>
                <a:path w="95251" h="104764">
                  <a:moveTo>
                    <a:pt x="0" y="46598"/>
                  </a:moveTo>
                  <a:lnTo>
                    <a:pt x="0" y="46598"/>
                  </a:lnTo>
                  <a:lnTo>
                    <a:pt x="17333" y="46598"/>
                  </a:lnTo>
                  <a:lnTo>
                    <a:pt x="40358" y="38397"/>
                  </a:lnTo>
                  <a:lnTo>
                    <a:pt x="47218" y="32017"/>
                  </a:lnTo>
                  <a:lnTo>
                    <a:pt x="52736" y="22126"/>
                  </a:lnTo>
                  <a:lnTo>
                    <a:pt x="56568" y="2440"/>
                  </a:lnTo>
                  <a:lnTo>
                    <a:pt x="55704" y="1284"/>
                  </a:lnTo>
                  <a:lnTo>
                    <a:pt x="51921" y="0"/>
                  </a:lnTo>
                  <a:lnTo>
                    <a:pt x="38785" y="4334"/>
                  </a:lnTo>
                  <a:lnTo>
                    <a:pt x="30290" y="12292"/>
                  </a:lnTo>
                  <a:lnTo>
                    <a:pt x="19558" y="31494"/>
                  </a:lnTo>
                  <a:lnTo>
                    <a:pt x="12498" y="54470"/>
                  </a:lnTo>
                  <a:lnTo>
                    <a:pt x="10112" y="81196"/>
                  </a:lnTo>
                  <a:lnTo>
                    <a:pt x="15430" y="94078"/>
                  </a:lnTo>
                  <a:lnTo>
                    <a:pt x="19812" y="100476"/>
                  </a:lnTo>
                  <a:lnTo>
                    <a:pt x="24850" y="103683"/>
                  </a:lnTo>
                  <a:lnTo>
                    <a:pt x="30325" y="104763"/>
                  </a:lnTo>
                  <a:lnTo>
                    <a:pt x="95250" y="9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219"/>
            <p:cNvSpPr/>
            <p:nvPr>
              <p:custDataLst>
                <p:tags r:id="rId106"/>
              </p:custDataLst>
            </p:nvPr>
          </p:nvSpPr>
          <p:spPr>
            <a:xfrm>
              <a:off x="3495792" y="2182549"/>
              <a:ext cx="104659" cy="224382"/>
            </a:xfrm>
            <a:custGeom>
              <a:avLst/>
              <a:gdLst/>
              <a:ahLst/>
              <a:cxnLst/>
              <a:rect l="0" t="0" r="0" b="0"/>
              <a:pathLst>
                <a:path w="104659" h="224382">
                  <a:moveTo>
                    <a:pt x="18933" y="8201"/>
                  </a:moveTo>
                  <a:lnTo>
                    <a:pt x="18933" y="8201"/>
                  </a:lnTo>
                  <a:lnTo>
                    <a:pt x="18933" y="3145"/>
                  </a:lnTo>
                  <a:lnTo>
                    <a:pt x="17875" y="1655"/>
                  </a:lnTo>
                  <a:lnTo>
                    <a:pt x="16111" y="662"/>
                  </a:lnTo>
                  <a:lnTo>
                    <a:pt x="13876" y="0"/>
                  </a:lnTo>
                  <a:lnTo>
                    <a:pt x="12387" y="1675"/>
                  </a:lnTo>
                  <a:lnTo>
                    <a:pt x="10732" y="9181"/>
                  </a:lnTo>
                  <a:lnTo>
                    <a:pt x="9670" y="54060"/>
                  </a:lnTo>
                  <a:lnTo>
                    <a:pt x="9486" y="97401"/>
                  </a:lnTo>
                  <a:lnTo>
                    <a:pt x="9431" y="138583"/>
                  </a:lnTo>
                  <a:lnTo>
                    <a:pt x="8357" y="180653"/>
                  </a:lnTo>
                  <a:lnTo>
                    <a:pt x="276" y="224381"/>
                  </a:lnTo>
                  <a:lnTo>
                    <a:pt x="145" y="224288"/>
                  </a:lnTo>
                  <a:lnTo>
                    <a:pt x="0" y="221362"/>
                  </a:lnTo>
                  <a:lnTo>
                    <a:pt x="10259" y="184320"/>
                  </a:lnTo>
                  <a:lnTo>
                    <a:pt x="19907" y="140245"/>
                  </a:lnTo>
                  <a:lnTo>
                    <a:pt x="40241" y="111929"/>
                  </a:lnTo>
                  <a:lnTo>
                    <a:pt x="52745" y="107219"/>
                  </a:lnTo>
                  <a:lnTo>
                    <a:pt x="67827" y="106184"/>
                  </a:lnTo>
                  <a:lnTo>
                    <a:pt x="81586" y="109252"/>
                  </a:lnTo>
                  <a:lnTo>
                    <a:pt x="91934" y="116965"/>
                  </a:lnTo>
                  <a:lnTo>
                    <a:pt x="96175" y="121985"/>
                  </a:lnTo>
                  <a:lnTo>
                    <a:pt x="100888" y="136030"/>
                  </a:lnTo>
                  <a:lnTo>
                    <a:pt x="104162" y="178061"/>
                  </a:lnTo>
                  <a:lnTo>
                    <a:pt x="104658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220"/>
            <p:cNvSpPr/>
            <p:nvPr>
              <p:custDataLst>
                <p:tags r:id="rId107"/>
              </p:custDataLst>
            </p:nvPr>
          </p:nvSpPr>
          <p:spPr>
            <a:xfrm>
              <a:off x="3286409" y="2191152"/>
              <a:ext cx="142592" cy="206916"/>
            </a:xfrm>
            <a:custGeom>
              <a:avLst/>
              <a:gdLst/>
              <a:ahLst/>
              <a:cxnLst/>
              <a:rect l="0" t="0" r="0" b="0"/>
              <a:pathLst>
                <a:path w="142592" h="206916">
                  <a:moveTo>
                    <a:pt x="94966" y="18648"/>
                  </a:moveTo>
                  <a:lnTo>
                    <a:pt x="94966" y="18648"/>
                  </a:lnTo>
                  <a:lnTo>
                    <a:pt x="104098" y="9515"/>
                  </a:lnTo>
                  <a:lnTo>
                    <a:pt x="99318" y="4183"/>
                  </a:lnTo>
                  <a:lnTo>
                    <a:pt x="94078" y="1636"/>
                  </a:lnTo>
                  <a:lnTo>
                    <a:pt x="77034" y="0"/>
                  </a:lnTo>
                  <a:lnTo>
                    <a:pt x="65477" y="5421"/>
                  </a:lnTo>
                  <a:lnTo>
                    <a:pt x="23494" y="38209"/>
                  </a:lnTo>
                  <a:lnTo>
                    <a:pt x="10642" y="59721"/>
                  </a:lnTo>
                  <a:lnTo>
                    <a:pt x="2953" y="83382"/>
                  </a:lnTo>
                  <a:lnTo>
                    <a:pt x="0" y="128897"/>
                  </a:lnTo>
                  <a:lnTo>
                    <a:pt x="1959" y="150198"/>
                  </a:lnTo>
                  <a:lnTo>
                    <a:pt x="16135" y="189273"/>
                  </a:lnTo>
                  <a:lnTo>
                    <a:pt x="20187" y="193781"/>
                  </a:lnTo>
                  <a:lnTo>
                    <a:pt x="33156" y="201613"/>
                  </a:lnTo>
                  <a:lnTo>
                    <a:pt x="63364" y="206915"/>
                  </a:lnTo>
                  <a:lnTo>
                    <a:pt x="109381" y="201103"/>
                  </a:lnTo>
                  <a:lnTo>
                    <a:pt x="142591" y="19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255"/>
          <p:cNvGrpSpPr/>
          <p:nvPr/>
        </p:nvGrpSpPr>
        <p:grpSpPr>
          <a:xfrm>
            <a:off x="2392966" y="2105025"/>
            <a:ext cx="377249" cy="285751"/>
            <a:chOff x="2392966" y="2105025"/>
            <a:chExt cx="377249" cy="285751"/>
          </a:xfrm>
        </p:grpSpPr>
        <p:sp>
          <p:nvSpPr>
            <p:cNvPr id="413" name="SMARTInkShape-1221"/>
            <p:cNvSpPr/>
            <p:nvPr>
              <p:custDataLst>
                <p:tags r:id="rId94"/>
              </p:custDataLst>
            </p:nvPr>
          </p:nvSpPr>
          <p:spPr>
            <a:xfrm>
              <a:off x="2392966" y="2182941"/>
              <a:ext cx="131160" cy="207835"/>
            </a:xfrm>
            <a:custGeom>
              <a:avLst/>
              <a:gdLst/>
              <a:ahLst/>
              <a:cxnLst/>
              <a:rect l="0" t="0" r="0" b="0"/>
              <a:pathLst>
                <a:path w="131160" h="207835">
                  <a:moveTo>
                    <a:pt x="35909" y="17334"/>
                  </a:moveTo>
                  <a:lnTo>
                    <a:pt x="35909" y="17334"/>
                  </a:lnTo>
                  <a:lnTo>
                    <a:pt x="35909" y="4076"/>
                  </a:lnTo>
                  <a:lnTo>
                    <a:pt x="33792" y="2146"/>
                  </a:lnTo>
                  <a:lnTo>
                    <a:pt x="25796" y="0"/>
                  </a:lnTo>
                  <a:lnTo>
                    <a:pt x="22817" y="486"/>
                  </a:lnTo>
                  <a:lnTo>
                    <a:pt x="20831" y="1869"/>
                  </a:lnTo>
                  <a:lnTo>
                    <a:pt x="12587" y="16749"/>
                  </a:lnTo>
                  <a:lnTo>
                    <a:pt x="5204" y="61328"/>
                  </a:lnTo>
                  <a:lnTo>
                    <a:pt x="0" y="88578"/>
                  </a:lnTo>
                  <a:lnTo>
                    <a:pt x="1280" y="123463"/>
                  </a:lnTo>
                  <a:lnTo>
                    <a:pt x="11185" y="160610"/>
                  </a:lnTo>
                  <a:lnTo>
                    <a:pt x="21746" y="182612"/>
                  </a:lnTo>
                  <a:lnTo>
                    <a:pt x="33495" y="195919"/>
                  </a:lnTo>
                  <a:lnTo>
                    <a:pt x="51417" y="202538"/>
                  </a:lnTo>
                  <a:lnTo>
                    <a:pt x="88129" y="206265"/>
                  </a:lnTo>
                  <a:lnTo>
                    <a:pt x="131159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222"/>
            <p:cNvSpPr/>
            <p:nvPr>
              <p:custDataLst>
                <p:tags r:id="rId95"/>
              </p:custDataLst>
            </p:nvPr>
          </p:nvSpPr>
          <p:spPr>
            <a:xfrm>
              <a:off x="2714625" y="2133600"/>
              <a:ext cx="55590" cy="228601"/>
            </a:xfrm>
            <a:custGeom>
              <a:avLst/>
              <a:gdLst/>
              <a:ahLst/>
              <a:cxnLst/>
              <a:rect l="0" t="0" r="0" b="0"/>
              <a:pathLst>
                <a:path w="55590" h="2286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9638" y="14189"/>
                  </a:lnTo>
                  <a:lnTo>
                    <a:pt x="49249" y="61540"/>
                  </a:lnTo>
                  <a:lnTo>
                    <a:pt x="55589" y="104780"/>
                  </a:lnTo>
                  <a:lnTo>
                    <a:pt x="54571" y="145816"/>
                  </a:lnTo>
                  <a:lnTo>
                    <a:pt x="46831" y="16852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223"/>
            <p:cNvSpPr/>
            <p:nvPr>
              <p:custDataLst>
                <p:tags r:id="rId96"/>
              </p:custDataLst>
            </p:nvPr>
          </p:nvSpPr>
          <p:spPr>
            <a:xfrm>
              <a:off x="2657475" y="2105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224"/>
            <p:cNvSpPr/>
            <p:nvPr>
              <p:custDataLst>
                <p:tags r:id="rId97"/>
              </p:custDataLst>
            </p:nvPr>
          </p:nvSpPr>
          <p:spPr>
            <a:xfrm>
              <a:off x="2657475" y="221932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7610" y="35648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225"/>
            <p:cNvSpPr/>
            <p:nvPr>
              <p:custDataLst>
                <p:tags r:id="rId98"/>
              </p:custDataLst>
            </p:nvPr>
          </p:nvSpPr>
          <p:spPr>
            <a:xfrm>
              <a:off x="2581275" y="21431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9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226"/>
            <p:cNvSpPr/>
            <p:nvPr>
              <p:custDataLst>
                <p:tags r:id="rId99"/>
              </p:custDataLst>
            </p:nvPr>
          </p:nvSpPr>
          <p:spPr>
            <a:xfrm>
              <a:off x="2609850" y="22479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227"/>
            <p:cNvSpPr/>
            <p:nvPr>
              <p:custDataLst>
                <p:tags r:id="rId100"/>
              </p:custDataLst>
            </p:nvPr>
          </p:nvSpPr>
          <p:spPr>
            <a:xfrm>
              <a:off x="2505075" y="2133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228"/>
            <p:cNvSpPr/>
            <p:nvPr>
              <p:custDataLst>
                <p:tags r:id="rId101"/>
              </p:custDataLst>
            </p:nvPr>
          </p:nvSpPr>
          <p:spPr>
            <a:xfrm>
              <a:off x="2524125" y="2228850"/>
              <a:ext cx="14131" cy="114301"/>
            </a:xfrm>
            <a:custGeom>
              <a:avLst/>
              <a:gdLst/>
              <a:ahLst/>
              <a:cxnLst/>
              <a:rect l="0" t="0" r="0" b="0"/>
              <a:pathLst>
                <a:path w="14131" h="114301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14130" y="6911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256"/>
          <p:cNvGrpSpPr/>
          <p:nvPr/>
        </p:nvGrpSpPr>
        <p:grpSpPr>
          <a:xfrm>
            <a:off x="7449058" y="1343064"/>
            <a:ext cx="1437421" cy="333337"/>
            <a:chOff x="7449058" y="1343064"/>
            <a:chExt cx="1437421" cy="333337"/>
          </a:xfrm>
        </p:grpSpPr>
        <p:sp>
          <p:nvSpPr>
            <p:cNvPr id="422" name="SMARTInkShape-1229"/>
            <p:cNvSpPr/>
            <p:nvPr>
              <p:custDataLst>
                <p:tags r:id="rId85"/>
              </p:custDataLst>
            </p:nvPr>
          </p:nvSpPr>
          <p:spPr>
            <a:xfrm>
              <a:off x="8810625" y="1391974"/>
              <a:ext cx="75854" cy="284427"/>
            </a:xfrm>
            <a:custGeom>
              <a:avLst/>
              <a:gdLst/>
              <a:ahLst/>
              <a:cxnLst/>
              <a:rect l="0" t="0" r="0" b="0"/>
              <a:pathLst>
                <a:path w="75854" h="284427">
                  <a:moveTo>
                    <a:pt x="66675" y="8201"/>
                  </a:moveTo>
                  <a:lnTo>
                    <a:pt x="66675" y="8201"/>
                  </a:lnTo>
                  <a:lnTo>
                    <a:pt x="58474" y="0"/>
                  </a:lnTo>
                  <a:lnTo>
                    <a:pt x="58031" y="617"/>
                  </a:lnTo>
                  <a:lnTo>
                    <a:pt x="57265" y="22163"/>
                  </a:lnTo>
                  <a:lnTo>
                    <a:pt x="70265" y="64307"/>
                  </a:lnTo>
                  <a:lnTo>
                    <a:pt x="74441" y="100907"/>
                  </a:lnTo>
                  <a:lnTo>
                    <a:pt x="75853" y="148378"/>
                  </a:lnTo>
                  <a:lnTo>
                    <a:pt x="73275" y="178852"/>
                  </a:lnTo>
                  <a:lnTo>
                    <a:pt x="57865" y="222650"/>
                  </a:lnTo>
                  <a:lnTo>
                    <a:pt x="47531" y="250312"/>
                  </a:lnTo>
                  <a:lnTo>
                    <a:pt x="38412" y="262561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230"/>
            <p:cNvSpPr/>
            <p:nvPr>
              <p:custDataLst>
                <p:tags r:id="rId86"/>
              </p:custDataLst>
            </p:nvPr>
          </p:nvSpPr>
          <p:spPr>
            <a:xfrm>
              <a:off x="8667959" y="1524000"/>
              <a:ext cx="104567" cy="95251"/>
            </a:xfrm>
            <a:custGeom>
              <a:avLst/>
              <a:gdLst/>
              <a:ahLst/>
              <a:cxnLst/>
              <a:rect l="0" t="0" r="0" b="0"/>
              <a:pathLst>
                <a:path w="104567" h="95251">
                  <a:moveTo>
                    <a:pt x="75991" y="0"/>
                  </a:moveTo>
                  <a:lnTo>
                    <a:pt x="75991" y="0"/>
                  </a:lnTo>
                  <a:lnTo>
                    <a:pt x="33429" y="1058"/>
                  </a:lnTo>
                  <a:lnTo>
                    <a:pt x="21445" y="5056"/>
                  </a:lnTo>
                  <a:lnTo>
                    <a:pt x="11884" y="13183"/>
                  </a:lnTo>
                  <a:lnTo>
                    <a:pt x="7853" y="18314"/>
                  </a:lnTo>
                  <a:lnTo>
                    <a:pt x="2179" y="45761"/>
                  </a:lnTo>
                  <a:lnTo>
                    <a:pt x="0" y="83153"/>
                  </a:lnTo>
                  <a:lnTo>
                    <a:pt x="2046" y="87185"/>
                  </a:lnTo>
                  <a:lnTo>
                    <a:pt x="5528" y="89873"/>
                  </a:lnTo>
                  <a:lnTo>
                    <a:pt x="9966" y="91666"/>
                  </a:lnTo>
                  <a:lnTo>
                    <a:pt x="13983" y="91802"/>
                  </a:lnTo>
                  <a:lnTo>
                    <a:pt x="21268" y="89131"/>
                  </a:lnTo>
                  <a:lnTo>
                    <a:pt x="31320" y="81678"/>
                  </a:lnTo>
                  <a:lnTo>
                    <a:pt x="54110" y="39243"/>
                  </a:lnTo>
                  <a:lnTo>
                    <a:pt x="55054" y="35687"/>
                  </a:lnTo>
                  <a:lnTo>
                    <a:pt x="56740" y="34375"/>
                  </a:lnTo>
                  <a:lnTo>
                    <a:pt x="58925" y="34558"/>
                  </a:lnTo>
                  <a:lnTo>
                    <a:pt x="64174" y="37584"/>
                  </a:lnTo>
                  <a:lnTo>
                    <a:pt x="70034" y="42457"/>
                  </a:lnTo>
                  <a:lnTo>
                    <a:pt x="73343" y="50972"/>
                  </a:lnTo>
                  <a:lnTo>
                    <a:pt x="75871" y="60754"/>
                  </a:lnTo>
                  <a:lnTo>
                    <a:pt x="84304" y="73270"/>
                  </a:lnTo>
                  <a:lnTo>
                    <a:pt x="10456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231"/>
            <p:cNvSpPr/>
            <p:nvPr>
              <p:custDataLst>
                <p:tags r:id="rId87"/>
              </p:custDataLst>
            </p:nvPr>
          </p:nvSpPr>
          <p:spPr>
            <a:xfrm>
              <a:off x="8511007" y="1504950"/>
              <a:ext cx="80544" cy="19051"/>
            </a:xfrm>
            <a:custGeom>
              <a:avLst/>
              <a:gdLst/>
              <a:ahLst/>
              <a:cxnLst/>
              <a:rect l="0" t="0" r="0" b="0"/>
              <a:pathLst>
                <a:path w="80544" h="19051">
                  <a:moveTo>
                    <a:pt x="23393" y="19050"/>
                  </a:moveTo>
                  <a:lnTo>
                    <a:pt x="23393" y="19050"/>
                  </a:lnTo>
                  <a:lnTo>
                    <a:pt x="1003" y="19050"/>
                  </a:lnTo>
                  <a:lnTo>
                    <a:pt x="0" y="17992"/>
                  </a:lnTo>
                  <a:lnTo>
                    <a:pt x="389" y="16228"/>
                  </a:lnTo>
                  <a:lnTo>
                    <a:pt x="1707" y="13994"/>
                  </a:lnTo>
                  <a:lnTo>
                    <a:pt x="3644" y="12504"/>
                  </a:lnTo>
                  <a:lnTo>
                    <a:pt x="35644" y="3240"/>
                  </a:lnTo>
                  <a:lnTo>
                    <a:pt x="805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232"/>
            <p:cNvSpPr/>
            <p:nvPr>
              <p:custDataLst>
                <p:tags r:id="rId88"/>
              </p:custDataLst>
            </p:nvPr>
          </p:nvSpPr>
          <p:spPr>
            <a:xfrm>
              <a:off x="8515997" y="1392366"/>
              <a:ext cx="56504" cy="252602"/>
            </a:xfrm>
            <a:custGeom>
              <a:avLst/>
              <a:gdLst/>
              <a:ahLst/>
              <a:cxnLst/>
              <a:rect l="0" t="0" r="0" b="0"/>
              <a:pathLst>
                <a:path w="56504" h="252602">
                  <a:moveTo>
                    <a:pt x="46978" y="17334"/>
                  </a:moveTo>
                  <a:lnTo>
                    <a:pt x="46978" y="17334"/>
                  </a:lnTo>
                  <a:lnTo>
                    <a:pt x="46978" y="4077"/>
                  </a:lnTo>
                  <a:lnTo>
                    <a:pt x="45920" y="2146"/>
                  </a:lnTo>
                  <a:lnTo>
                    <a:pt x="44156" y="859"/>
                  </a:lnTo>
                  <a:lnTo>
                    <a:pt x="41922" y="0"/>
                  </a:lnTo>
                  <a:lnTo>
                    <a:pt x="39374" y="487"/>
                  </a:lnTo>
                  <a:lnTo>
                    <a:pt x="33721" y="3849"/>
                  </a:lnTo>
                  <a:lnTo>
                    <a:pt x="24588" y="26862"/>
                  </a:lnTo>
                  <a:lnTo>
                    <a:pt x="18567" y="70447"/>
                  </a:lnTo>
                  <a:lnTo>
                    <a:pt x="11106" y="107279"/>
                  </a:lnTo>
                  <a:lnTo>
                    <a:pt x="4261" y="154693"/>
                  </a:lnTo>
                  <a:lnTo>
                    <a:pt x="0" y="196746"/>
                  </a:lnTo>
                  <a:lnTo>
                    <a:pt x="699" y="211373"/>
                  </a:lnTo>
                  <a:lnTo>
                    <a:pt x="7042" y="235341"/>
                  </a:lnTo>
                  <a:lnTo>
                    <a:pt x="12648" y="245812"/>
                  </a:lnTo>
                  <a:lnTo>
                    <a:pt x="16683" y="249028"/>
                  </a:lnTo>
                  <a:lnTo>
                    <a:pt x="26811" y="252601"/>
                  </a:lnTo>
                  <a:lnTo>
                    <a:pt x="56503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233"/>
            <p:cNvSpPr/>
            <p:nvPr>
              <p:custDataLst>
                <p:tags r:id="rId89"/>
              </p:custDataLst>
            </p:nvPr>
          </p:nvSpPr>
          <p:spPr>
            <a:xfrm>
              <a:off x="8334931" y="1554015"/>
              <a:ext cx="123270" cy="82901"/>
            </a:xfrm>
            <a:custGeom>
              <a:avLst/>
              <a:gdLst/>
              <a:ahLst/>
              <a:cxnLst/>
              <a:rect l="0" t="0" r="0" b="0"/>
              <a:pathLst>
                <a:path w="123270" h="82901">
                  <a:moveTo>
                    <a:pt x="47069" y="17610"/>
                  </a:moveTo>
                  <a:lnTo>
                    <a:pt x="47069" y="17610"/>
                  </a:lnTo>
                  <a:lnTo>
                    <a:pt x="47069" y="9409"/>
                  </a:lnTo>
                  <a:lnTo>
                    <a:pt x="42013" y="3421"/>
                  </a:lnTo>
                  <a:lnTo>
                    <a:pt x="36708" y="720"/>
                  </a:lnTo>
                  <a:lnTo>
                    <a:pt x="33812" y="0"/>
                  </a:lnTo>
                  <a:lnTo>
                    <a:pt x="30823" y="578"/>
                  </a:lnTo>
                  <a:lnTo>
                    <a:pt x="24679" y="4043"/>
                  </a:lnTo>
                  <a:lnTo>
                    <a:pt x="12111" y="22495"/>
                  </a:lnTo>
                  <a:lnTo>
                    <a:pt x="2259" y="43701"/>
                  </a:lnTo>
                  <a:lnTo>
                    <a:pt x="0" y="68507"/>
                  </a:lnTo>
                  <a:lnTo>
                    <a:pt x="873" y="73766"/>
                  </a:lnTo>
                  <a:lnTo>
                    <a:pt x="2514" y="77273"/>
                  </a:lnTo>
                  <a:lnTo>
                    <a:pt x="4665" y="79610"/>
                  </a:lnTo>
                  <a:lnTo>
                    <a:pt x="9878" y="82207"/>
                  </a:lnTo>
                  <a:lnTo>
                    <a:pt x="12750" y="82900"/>
                  </a:lnTo>
                  <a:lnTo>
                    <a:pt x="15723" y="81245"/>
                  </a:lnTo>
                  <a:lnTo>
                    <a:pt x="24963" y="68803"/>
                  </a:lnTo>
                  <a:lnTo>
                    <a:pt x="55172" y="21220"/>
                  </a:lnTo>
                  <a:lnTo>
                    <a:pt x="55646" y="20017"/>
                  </a:lnTo>
                  <a:lnTo>
                    <a:pt x="57464" y="32236"/>
                  </a:lnTo>
                  <a:lnTo>
                    <a:pt x="63084" y="43698"/>
                  </a:lnTo>
                  <a:lnTo>
                    <a:pt x="66278" y="58971"/>
                  </a:lnTo>
                  <a:lnTo>
                    <a:pt x="70775" y="67037"/>
                  </a:lnTo>
                  <a:lnTo>
                    <a:pt x="84314" y="77528"/>
                  </a:lnTo>
                  <a:lnTo>
                    <a:pt x="98547" y="78460"/>
                  </a:lnTo>
                  <a:lnTo>
                    <a:pt x="112281" y="75346"/>
                  </a:lnTo>
                  <a:lnTo>
                    <a:pt x="123269" y="6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234"/>
            <p:cNvSpPr/>
            <p:nvPr>
              <p:custDataLst>
                <p:tags r:id="rId90"/>
              </p:custDataLst>
            </p:nvPr>
          </p:nvSpPr>
          <p:spPr>
            <a:xfrm>
              <a:off x="8140167" y="1394490"/>
              <a:ext cx="118009" cy="243811"/>
            </a:xfrm>
            <a:custGeom>
              <a:avLst/>
              <a:gdLst/>
              <a:ahLst/>
              <a:cxnLst/>
              <a:rect l="0" t="0" r="0" b="0"/>
              <a:pathLst>
                <a:path w="118009" h="243811">
                  <a:moveTo>
                    <a:pt x="60858" y="186660"/>
                  </a:moveTo>
                  <a:lnTo>
                    <a:pt x="60858" y="186660"/>
                  </a:lnTo>
                  <a:lnTo>
                    <a:pt x="60858" y="172471"/>
                  </a:lnTo>
                  <a:lnTo>
                    <a:pt x="59800" y="170850"/>
                  </a:lnTo>
                  <a:lnTo>
                    <a:pt x="58036" y="169770"/>
                  </a:lnTo>
                  <a:lnTo>
                    <a:pt x="55802" y="169050"/>
                  </a:lnTo>
                  <a:lnTo>
                    <a:pt x="47601" y="162980"/>
                  </a:lnTo>
                  <a:lnTo>
                    <a:pt x="44612" y="162407"/>
                  </a:lnTo>
                  <a:lnTo>
                    <a:pt x="41561" y="163083"/>
                  </a:lnTo>
                  <a:lnTo>
                    <a:pt x="24002" y="171772"/>
                  </a:lnTo>
                  <a:lnTo>
                    <a:pt x="15197" y="180396"/>
                  </a:lnTo>
                  <a:lnTo>
                    <a:pt x="921" y="203179"/>
                  </a:lnTo>
                  <a:lnTo>
                    <a:pt x="0" y="218344"/>
                  </a:lnTo>
                  <a:lnTo>
                    <a:pt x="2975" y="238780"/>
                  </a:lnTo>
                  <a:lnTo>
                    <a:pt x="6395" y="240456"/>
                  </a:lnTo>
                  <a:lnTo>
                    <a:pt x="18660" y="242320"/>
                  </a:lnTo>
                  <a:lnTo>
                    <a:pt x="29051" y="240326"/>
                  </a:lnTo>
                  <a:lnTo>
                    <a:pt x="55337" y="226418"/>
                  </a:lnTo>
                  <a:lnTo>
                    <a:pt x="67576" y="216325"/>
                  </a:lnTo>
                  <a:lnTo>
                    <a:pt x="74427" y="204783"/>
                  </a:lnTo>
                  <a:lnTo>
                    <a:pt x="86791" y="158629"/>
                  </a:lnTo>
                  <a:lnTo>
                    <a:pt x="96241" y="115585"/>
                  </a:lnTo>
                  <a:lnTo>
                    <a:pt x="103478" y="75959"/>
                  </a:lnTo>
                  <a:lnTo>
                    <a:pt x="108043" y="28783"/>
                  </a:lnTo>
                  <a:lnTo>
                    <a:pt x="100244" y="0"/>
                  </a:lnTo>
                  <a:lnTo>
                    <a:pt x="98757" y="1895"/>
                  </a:lnTo>
                  <a:lnTo>
                    <a:pt x="83844" y="38579"/>
                  </a:lnTo>
                  <a:lnTo>
                    <a:pt x="80685" y="76035"/>
                  </a:lnTo>
                  <a:lnTo>
                    <a:pt x="80061" y="113773"/>
                  </a:lnTo>
                  <a:lnTo>
                    <a:pt x="79954" y="150130"/>
                  </a:lnTo>
                  <a:lnTo>
                    <a:pt x="87521" y="194613"/>
                  </a:lnTo>
                  <a:lnTo>
                    <a:pt x="97216" y="222178"/>
                  </a:lnTo>
                  <a:lnTo>
                    <a:pt x="118008" y="24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235"/>
            <p:cNvSpPr/>
            <p:nvPr>
              <p:custDataLst>
                <p:tags r:id="rId91"/>
              </p:custDataLst>
            </p:nvPr>
          </p:nvSpPr>
          <p:spPr>
            <a:xfrm>
              <a:off x="7936259" y="1354266"/>
              <a:ext cx="139617" cy="303085"/>
            </a:xfrm>
            <a:custGeom>
              <a:avLst/>
              <a:gdLst/>
              <a:ahLst/>
              <a:cxnLst/>
              <a:rect l="0" t="0" r="0" b="0"/>
              <a:pathLst>
                <a:path w="139617" h="303085">
                  <a:moveTo>
                    <a:pt x="131416" y="17334"/>
                  </a:moveTo>
                  <a:lnTo>
                    <a:pt x="131416" y="17334"/>
                  </a:lnTo>
                  <a:lnTo>
                    <a:pt x="136472" y="17334"/>
                  </a:lnTo>
                  <a:lnTo>
                    <a:pt x="137961" y="16276"/>
                  </a:lnTo>
                  <a:lnTo>
                    <a:pt x="138954" y="14512"/>
                  </a:lnTo>
                  <a:lnTo>
                    <a:pt x="139616" y="12278"/>
                  </a:lnTo>
                  <a:lnTo>
                    <a:pt x="139000" y="9730"/>
                  </a:lnTo>
                  <a:lnTo>
                    <a:pt x="135492" y="4077"/>
                  </a:lnTo>
                  <a:lnTo>
                    <a:pt x="132017" y="2146"/>
                  </a:lnTo>
                  <a:lnTo>
                    <a:pt x="122511" y="0"/>
                  </a:lnTo>
                  <a:lnTo>
                    <a:pt x="111230" y="1869"/>
                  </a:lnTo>
                  <a:lnTo>
                    <a:pt x="105259" y="3849"/>
                  </a:lnTo>
                  <a:lnTo>
                    <a:pt x="81685" y="21805"/>
                  </a:lnTo>
                  <a:lnTo>
                    <a:pt x="46250" y="65548"/>
                  </a:lnTo>
                  <a:lnTo>
                    <a:pt x="25457" y="98119"/>
                  </a:lnTo>
                  <a:lnTo>
                    <a:pt x="14531" y="133580"/>
                  </a:lnTo>
                  <a:lnTo>
                    <a:pt x="4591" y="172545"/>
                  </a:lnTo>
                  <a:lnTo>
                    <a:pt x="0" y="200788"/>
                  </a:lnTo>
                  <a:lnTo>
                    <a:pt x="3695" y="232675"/>
                  </a:lnTo>
                  <a:lnTo>
                    <a:pt x="16549" y="263878"/>
                  </a:lnTo>
                  <a:lnTo>
                    <a:pt x="38820" y="288175"/>
                  </a:lnTo>
                  <a:lnTo>
                    <a:pt x="56396" y="296458"/>
                  </a:lnTo>
                  <a:lnTo>
                    <a:pt x="112366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236"/>
            <p:cNvSpPr/>
            <p:nvPr>
              <p:custDataLst>
                <p:tags r:id="rId92"/>
              </p:custDataLst>
            </p:nvPr>
          </p:nvSpPr>
          <p:spPr>
            <a:xfrm>
              <a:off x="7449058" y="1343064"/>
              <a:ext cx="323013" cy="114262"/>
            </a:xfrm>
            <a:custGeom>
              <a:avLst/>
              <a:gdLst/>
              <a:ahLst/>
              <a:cxnLst/>
              <a:rect l="0" t="0" r="0" b="0"/>
              <a:pathLst>
                <a:path w="323013" h="114262">
                  <a:moveTo>
                    <a:pt x="18542" y="114261"/>
                  </a:moveTo>
                  <a:lnTo>
                    <a:pt x="18542" y="114261"/>
                  </a:lnTo>
                  <a:lnTo>
                    <a:pt x="1209" y="114261"/>
                  </a:lnTo>
                  <a:lnTo>
                    <a:pt x="637" y="113203"/>
                  </a:lnTo>
                  <a:lnTo>
                    <a:pt x="0" y="109205"/>
                  </a:lnTo>
                  <a:lnTo>
                    <a:pt x="1948" y="106657"/>
                  </a:lnTo>
                  <a:lnTo>
                    <a:pt x="40930" y="78074"/>
                  </a:lnTo>
                  <a:lnTo>
                    <a:pt x="86464" y="58782"/>
                  </a:lnTo>
                  <a:lnTo>
                    <a:pt x="131206" y="42193"/>
                  </a:lnTo>
                  <a:lnTo>
                    <a:pt x="170619" y="28725"/>
                  </a:lnTo>
                  <a:lnTo>
                    <a:pt x="207888" y="19067"/>
                  </a:lnTo>
                  <a:lnTo>
                    <a:pt x="253503" y="12325"/>
                  </a:lnTo>
                  <a:lnTo>
                    <a:pt x="285362" y="7505"/>
                  </a:lnTo>
                  <a:lnTo>
                    <a:pt x="304328" y="2196"/>
                  </a:lnTo>
                  <a:lnTo>
                    <a:pt x="323012" y="0"/>
                  </a:lnTo>
                  <a:lnTo>
                    <a:pt x="313817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237"/>
            <p:cNvSpPr/>
            <p:nvPr>
              <p:custDataLst>
                <p:tags r:id="rId93"/>
              </p:custDataLst>
            </p:nvPr>
          </p:nvSpPr>
          <p:spPr>
            <a:xfrm>
              <a:off x="7591425" y="1413737"/>
              <a:ext cx="28183" cy="231283"/>
            </a:xfrm>
            <a:custGeom>
              <a:avLst/>
              <a:gdLst/>
              <a:ahLst/>
              <a:cxnLst/>
              <a:rect l="0" t="0" r="0" b="0"/>
              <a:pathLst>
                <a:path w="28183" h="231283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20108" y="46460"/>
                  </a:lnTo>
                  <a:lnTo>
                    <a:pt x="26588" y="86763"/>
                  </a:lnTo>
                  <a:lnTo>
                    <a:pt x="28182" y="125847"/>
                  </a:lnTo>
                  <a:lnTo>
                    <a:pt x="27439" y="171157"/>
                  </a:lnTo>
                  <a:lnTo>
                    <a:pt x="19926" y="214365"/>
                  </a:lnTo>
                  <a:lnTo>
                    <a:pt x="19440" y="224617"/>
                  </a:lnTo>
                  <a:lnTo>
                    <a:pt x="17194" y="227774"/>
                  </a:lnTo>
                  <a:lnTo>
                    <a:pt x="13579" y="229879"/>
                  </a:lnTo>
                  <a:lnTo>
                    <a:pt x="9052" y="231282"/>
                  </a:lnTo>
                  <a:lnTo>
                    <a:pt x="6035" y="230100"/>
                  </a:lnTo>
                  <a:lnTo>
                    <a:pt x="0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257"/>
          <p:cNvGrpSpPr/>
          <p:nvPr/>
        </p:nvGrpSpPr>
        <p:grpSpPr>
          <a:xfrm>
            <a:off x="5801281" y="1363399"/>
            <a:ext cx="1113870" cy="293952"/>
            <a:chOff x="5801281" y="1363399"/>
            <a:chExt cx="1113870" cy="293952"/>
          </a:xfrm>
        </p:grpSpPr>
        <p:sp>
          <p:nvSpPr>
            <p:cNvPr id="432" name="SMARTInkShape-1238"/>
            <p:cNvSpPr/>
            <p:nvPr>
              <p:custDataLst>
                <p:tags r:id="rId72"/>
              </p:custDataLst>
            </p:nvPr>
          </p:nvSpPr>
          <p:spPr>
            <a:xfrm>
              <a:off x="6858000" y="159067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46789" y="25439"/>
                  </a:lnTo>
                  <a:lnTo>
                    <a:pt x="29704" y="4571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239"/>
            <p:cNvSpPr/>
            <p:nvPr>
              <p:custDataLst>
                <p:tags r:id="rId73"/>
              </p:custDataLst>
            </p:nvPr>
          </p:nvSpPr>
          <p:spPr>
            <a:xfrm>
              <a:off x="6734882" y="1468174"/>
              <a:ext cx="94544" cy="91885"/>
            </a:xfrm>
            <a:custGeom>
              <a:avLst/>
              <a:gdLst/>
              <a:ahLst/>
              <a:cxnLst/>
              <a:rect l="0" t="0" r="0" b="0"/>
              <a:pathLst>
                <a:path w="94544" h="91885">
                  <a:moveTo>
                    <a:pt x="65968" y="8201"/>
                  </a:moveTo>
                  <a:lnTo>
                    <a:pt x="65968" y="8201"/>
                  </a:lnTo>
                  <a:lnTo>
                    <a:pt x="60912" y="3145"/>
                  </a:lnTo>
                  <a:lnTo>
                    <a:pt x="55607" y="662"/>
                  </a:lnTo>
                  <a:lnTo>
                    <a:pt x="52711" y="0"/>
                  </a:lnTo>
                  <a:lnTo>
                    <a:pt x="38522" y="4125"/>
                  </a:lnTo>
                  <a:lnTo>
                    <a:pt x="20911" y="12050"/>
                  </a:lnTo>
                  <a:lnTo>
                    <a:pt x="11371" y="20848"/>
                  </a:lnTo>
                  <a:lnTo>
                    <a:pt x="4661" y="31814"/>
                  </a:lnTo>
                  <a:lnTo>
                    <a:pt x="353" y="56100"/>
                  </a:lnTo>
                  <a:lnTo>
                    <a:pt x="0" y="62359"/>
                  </a:lnTo>
                  <a:lnTo>
                    <a:pt x="1881" y="67589"/>
                  </a:lnTo>
                  <a:lnTo>
                    <a:pt x="9616" y="76224"/>
                  </a:lnTo>
                  <a:lnTo>
                    <a:pt x="30927" y="87035"/>
                  </a:lnTo>
                  <a:lnTo>
                    <a:pt x="57350" y="91884"/>
                  </a:lnTo>
                  <a:lnTo>
                    <a:pt x="94543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240"/>
            <p:cNvSpPr/>
            <p:nvPr>
              <p:custDataLst>
                <p:tags r:id="rId74"/>
              </p:custDataLst>
            </p:nvPr>
          </p:nvSpPr>
          <p:spPr>
            <a:xfrm>
              <a:off x="6715125" y="1390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241"/>
            <p:cNvSpPr/>
            <p:nvPr>
              <p:custDataLst>
                <p:tags r:id="rId75"/>
              </p:custDataLst>
            </p:nvPr>
          </p:nvSpPr>
          <p:spPr>
            <a:xfrm>
              <a:off x="6667500" y="14573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6549"/>
                  </a:lnTo>
                  <a:lnTo>
                    <a:pt x="9525" y="72812"/>
                  </a:lnTo>
                  <a:lnTo>
                    <a:pt x="8467" y="7711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242"/>
            <p:cNvSpPr/>
            <p:nvPr>
              <p:custDataLst>
                <p:tags r:id="rId76"/>
              </p:custDataLst>
            </p:nvPr>
          </p:nvSpPr>
          <p:spPr>
            <a:xfrm>
              <a:off x="6535051" y="1457325"/>
              <a:ext cx="103875" cy="18935"/>
            </a:xfrm>
            <a:custGeom>
              <a:avLst/>
              <a:gdLst/>
              <a:ahLst/>
              <a:cxnLst/>
              <a:rect l="0" t="0" r="0" b="0"/>
              <a:pathLst>
                <a:path w="103875" h="18935">
                  <a:moveTo>
                    <a:pt x="27674" y="9525"/>
                  </a:moveTo>
                  <a:lnTo>
                    <a:pt x="27674" y="9525"/>
                  </a:lnTo>
                  <a:lnTo>
                    <a:pt x="9360" y="9525"/>
                  </a:lnTo>
                  <a:lnTo>
                    <a:pt x="5940" y="10583"/>
                  </a:lnTo>
                  <a:lnTo>
                    <a:pt x="3659" y="12347"/>
                  </a:lnTo>
                  <a:lnTo>
                    <a:pt x="0" y="17726"/>
                  </a:lnTo>
                  <a:lnTo>
                    <a:pt x="759" y="18167"/>
                  </a:lnTo>
                  <a:lnTo>
                    <a:pt x="17492" y="18934"/>
                  </a:lnTo>
                  <a:lnTo>
                    <a:pt x="57417" y="8673"/>
                  </a:lnTo>
                  <a:lnTo>
                    <a:pt x="103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43"/>
            <p:cNvSpPr/>
            <p:nvPr>
              <p:custDataLst>
                <p:tags r:id="rId77"/>
              </p:custDataLst>
            </p:nvPr>
          </p:nvSpPr>
          <p:spPr>
            <a:xfrm>
              <a:off x="6567636" y="1363399"/>
              <a:ext cx="52124" cy="214159"/>
            </a:xfrm>
            <a:custGeom>
              <a:avLst/>
              <a:gdLst/>
              <a:ahLst/>
              <a:cxnLst/>
              <a:rect l="0" t="0" r="0" b="0"/>
              <a:pathLst>
                <a:path w="52124" h="214159">
                  <a:moveTo>
                    <a:pt x="42714" y="8201"/>
                  </a:moveTo>
                  <a:lnTo>
                    <a:pt x="42714" y="8201"/>
                  </a:lnTo>
                  <a:lnTo>
                    <a:pt x="47770" y="8201"/>
                  </a:lnTo>
                  <a:lnTo>
                    <a:pt x="49259" y="7143"/>
                  </a:lnTo>
                  <a:lnTo>
                    <a:pt x="50252" y="5379"/>
                  </a:lnTo>
                  <a:lnTo>
                    <a:pt x="51846" y="0"/>
                  </a:lnTo>
                  <a:lnTo>
                    <a:pt x="52123" y="4125"/>
                  </a:lnTo>
                  <a:lnTo>
                    <a:pt x="44612" y="28092"/>
                  </a:lnTo>
                  <a:lnTo>
                    <a:pt x="26727" y="73922"/>
                  </a:lnTo>
                  <a:lnTo>
                    <a:pt x="16006" y="117319"/>
                  </a:lnTo>
                  <a:lnTo>
                    <a:pt x="6846" y="158350"/>
                  </a:lnTo>
                  <a:lnTo>
                    <a:pt x="2454" y="178984"/>
                  </a:lnTo>
                  <a:lnTo>
                    <a:pt x="0" y="185557"/>
                  </a:lnTo>
                  <a:lnTo>
                    <a:pt x="93" y="198503"/>
                  </a:lnTo>
                  <a:lnTo>
                    <a:pt x="3721" y="213949"/>
                  </a:lnTo>
                  <a:lnTo>
                    <a:pt x="6136" y="214158"/>
                  </a:lnTo>
                  <a:lnTo>
                    <a:pt x="14463" y="211568"/>
                  </a:lnTo>
                  <a:lnTo>
                    <a:pt x="33189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244"/>
            <p:cNvSpPr/>
            <p:nvPr>
              <p:custDataLst>
                <p:tags r:id="rId78"/>
              </p:custDataLst>
            </p:nvPr>
          </p:nvSpPr>
          <p:spPr>
            <a:xfrm>
              <a:off x="6425234" y="1461003"/>
              <a:ext cx="61292" cy="136832"/>
            </a:xfrm>
            <a:custGeom>
              <a:avLst/>
              <a:gdLst/>
              <a:ahLst/>
              <a:cxnLst/>
              <a:rect l="0" t="0" r="0" b="0"/>
              <a:pathLst>
                <a:path w="61292" h="136832">
                  <a:moveTo>
                    <a:pt x="61291" y="15372"/>
                  </a:moveTo>
                  <a:lnTo>
                    <a:pt x="61291" y="15372"/>
                  </a:lnTo>
                  <a:lnTo>
                    <a:pt x="51178" y="5259"/>
                  </a:lnTo>
                  <a:lnTo>
                    <a:pt x="46081" y="3338"/>
                  </a:lnTo>
                  <a:lnTo>
                    <a:pt x="29856" y="3575"/>
                  </a:lnTo>
                  <a:lnTo>
                    <a:pt x="21568" y="251"/>
                  </a:lnTo>
                  <a:lnTo>
                    <a:pt x="17875" y="0"/>
                  </a:lnTo>
                  <a:lnTo>
                    <a:pt x="10951" y="2543"/>
                  </a:lnTo>
                  <a:lnTo>
                    <a:pt x="1101" y="9924"/>
                  </a:lnTo>
                  <a:lnTo>
                    <a:pt x="0" y="12799"/>
                  </a:lnTo>
                  <a:lnTo>
                    <a:pt x="321" y="15773"/>
                  </a:lnTo>
                  <a:lnTo>
                    <a:pt x="2443" y="22959"/>
                  </a:lnTo>
                  <a:lnTo>
                    <a:pt x="5755" y="39962"/>
                  </a:lnTo>
                  <a:lnTo>
                    <a:pt x="30590" y="82777"/>
                  </a:lnTo>
                  <a:lnTo>
                    <a:pt x="43845" y="100725"/>
                  </a:lnTo>
                  <a:lnTo>
                    <a:pt x="45427" y="106141"/>
                  </a:lnTo>
                  <a:lnTo>
                    <a:pt x="44362" y="117803"/>
                  </a:lnTo>
                  <a:lnTo>
                    <a:pt x="40362" y="127219"/>
                  </a:lnTo>
                  <a:lnTo>
                    <a:pt x="37813" y="131212"/>
                  </a:lnTo>
                  <a:lnTo>
                    <a:pt x="33998" y="133873"/>
                  </a:lnTo>
                  <a:lnTo>
                    <a:pt x="24113" y="136831"/>
                  </a:lnTo>
                  <a:lnTo>
                    <a:pt x="19571" y="135503"/>
                  </a:lnTo>
                  <a:lnTo>
                    <a:pt x="11705" y="128383"/>
                  </a:lnTo>
                  <a:lnTo>
                    <a:pt x="4141" y="82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245"/>
            <p:cNvSpPr/>
            <p:nvPr>
              <p:custDataLst>
                <p:tags r:id="rId79"/>
              </p:custDataLst>
            </p:nvPr>
          </p:nvSpPr>
          <p:spPr>
            <a:xfrm>
              <a:off x="6353175" y="14192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246"/>
            <p:cNvSpPr/>
            <p:nvPr>
              <p:custDataLst>
                <p:tags r:id="rId80"/>
              </p:custDataLst>
            </p:nvPr>
          </p:nvSpPr>
          <p:spPr>
            <a:xfrm>
              <a:off x="6192967" y="1466885"/>
              <a:ext cx="136350" cy="114266"/>
            </a:xfrm>
            <a:custGeom>
              <a:avLst/>
              <a:gdLst/>
              <a:ahLst/>
              <a:cxnLst/>
              <a:rect l="0" t="0" r="0" b="0"/>
              <a:pathLst>
                <a:path w="136350" h="114266">
                  <a:moveTo>
                    <a:pt x="17333" y="28540"/>
                  </a:moveTo>
                  <a:lnTo>
                    <a:pt x="17333" y="28540"/>
                  </a:lnTo>
                  <a:lnTo>
                    <a:pt x="0" y="11206"/>
                  </a:lnTo>
                  <a:lnTo>
                    <a:pt x="1544" y="10634"/>
                  </a:lnTo>
                  <a:lnTo>
                    <a:pt x="48164" y="4478"/>
                  </a:lnTo>
                  <a:lnTo>
                    <a:pt x="91008" y="559"/>
                  </a:lnTo>
                  <a:lnTo>
                    <a:pt x="127722" y="0"/>
                  </a:lnTo>
                  <a:lnTo>
                    <a:pt x="132717" y="5625"/>
                  </a:lnTo>
                  <a:lnTo>
                    <a:pt x="135531" y="10088"/>
                  </a:lnTo>
                  <a:lnTo>
                    <a:pt x="136349" y="15180"/>
                  </a:lnTo>
                  <a:lnTo>
                    <a:pt x="129179" y="60084"/>
                  </a:lnTo>
                  <a:lnTo>
                    <a:pt x="122108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247"/>
            <p:cNvSpPr/>
            <p:nvPr>
              <p:custDataLst>
                <p:tags r:id="rId81"/>
              </p:custDataLst>
            </p:nvPr>
          </p:nvSpPr>
          <p:spPr>
            <a:xfrm>
              <a:off x="6063729" y="1369054"/>
              <a:ext cx="203722" cy="228174"/>
            </a:xfrm>
            <a:custGeom>
              <a:avLst/>
              <a:gdLst/>
              <a:ahLst/>
              <a:cxnLst/>
              <a:rect l="0" t="0" r="0" b="0"/>
              <a:pathLst>
                <a:path w="203722" h="228174">
                  <a:moveTo>
                    <a:pt x="70371" y="135896"/>
                  </a:moveTo>
                  <a:lnTo>
                    <a:pt x="70371" y="135896"/>
                  </a:lnTo>
                  <a:lnTo>
                    <a:pt x="70371" y="130840"/>
                  </a:lnTo>
                  <a:lnTo>
                    <a:pt x="67549" y="125535"/>
                  </a:lnTo>
                  <a:lnTo>
                    <a:pt x="62170" y="118562"/>
                  </a:lnTo>
                  <a:lnTo>
                    <a:pt x="51125" y="117354"/>
                  </a:lnTo>
                  <a:lnTo>
                    <a:pt x="43120" y="119894"/>
                  </a:lnTo>
                  <a:lnTo>
                    <a:pt x="15323" y="143703"/>
                  </a:lnTo>
                  <a:lnTo>
                    <a:pt x="11446" y="147451"/>
                  </a:lnTo>
                  <a:lnTo>
                    <a:pt x="935" y="167895"/>
                  </a:lnTo>
                  <a:lnTo>
                    <a:pt x="0" y="182221"/>
                  </a:lnTo>
                  <a:lnTo>
                    <a:pt x="3112" y="194585"/>
                  </a:lnTo>
                  <a:lnTo>
                    <a:pt x="8022" y="203608"/>
                  </a:lnTo>
                  <a:lnTo>
                    <a:pt x="13733" y="208323"/>
                  </a:lnTo>
                  <a:lnTo>
                    <a:pt x="16737" y="209581"/>
                  </a:lnTo>
                  <a:lnTo>
                    <a:pt x="25721" y="208156"/>
                  </a:lnTo>
                  <a:lnTo>
                    <a:pt x="36768" y="202937"/>
                  </a:lnTo>
                  <a:lnTo>
                    <a:pt x="53829" y="188098"/>
                  </a:lnTo>
                  <a:lnTo>
                    <a:pt x="64999" y="171354"/>
                  </a:lnTo>
                  <a:lnTo>
                    <a:pt x="70162" y="155648"/>
                  </a:lnTo>
                  <a:lnTo>
                    <a:pt x="71417" y="187480"/>
                  </a:lnTo>
                  <a:lnTo>
                    <a:pt x="80071" y="216202"/>
                  </a:lnTo>
                  <a:lnTo>
                    <a:pt x="82129" y="218008"/>
                  </a:lnTo>
                  <a:lnTo>
                    <a:pt x="84558" y="219213"/>
                  </a:lnTo>
                  <a:lnTo>
                    <a:pt x="92905" y="217728"/>
                  </a:lnTo>
                  <a:lnTo>
                    <a:pt x="98092" y="215851"/>
                  </a:lnTo>
                  <a:lnTo>
                    <a:pt x="115508" y="198039"/>
                  </a:lnTo>
                  <a:lnTo>
                    <a:pt x="139122" y="154349"/>
                  </a:lnTo>
                  <a:lnTo>
                    <a:pt x="161465" y="112730"/>
                  </a:lnTo>
                  <a:lnTo>
                    <a:pt x="174952" y="70603"/>
                  </a:lnTo>
                  <a:lnTo>
                    <a:pt x="184614" y="46700"/>
                  </a:lnTo>
                  <a:lnTo>
                    <a:pt x="197360" y="19029"/>
                  </a:lnTo>
                  <a:lnTo>
                    <a:pt x="201836" y="2373"/>
                  </a:lnTo>
                  <a:lnTo>
                    <a:pt x="201406" y="314"/>
                  </a:lnTo>
                  <a:lnTo>
                    <a:pt x="200061" y="0"/>
                  </a:lnTo>
                  <a:lnTo>
                    <a:pt x="198106" y="849"/>
                  </a:lnTo>
                  <a:lnTo>
                    <a:pt x="190297" y="12156"/>
                  </a:lnTo>
                  <a:lnTo>
                    <a:pt x="180108" y="58628"/>
                  </a:lnTo>
                  <a:lnTo>
                    <a:pt x="175068" y="97546"/>
                  </a:lnTo>
                  <a:lnTo>
                    <a:pt x="164979" y="140354"/>
                  </a:lnTo>
                  <a:lnTo>
                    <a:pt x="158728" y="165792"/>
                  </a:lnTo>
                  <a:lnTo>
                    <a:pt x="158324" y="184108"/>
                  </a:lnTo>
                  <a:lnTo>
                    <a:pt x="164047" y="210153"/>
                  </a:lnTo>
                  <a:lnTo>
                    <a:pt x="169507" y="221110"/>
                  </a:lnTo>
                  <a:lnTo>
                    <a:pt x="175462" y="226686"/>
                  </a:lnTo>
                  <a:lnTo>
                    <a:pt x="178532" y="228173"/>
                  </a:lnTo>
                  <a:lnTo>
                    <a:pt x="181637" y="228105"/>
                  </a:lnTo>
                  <a:lnTo>
                    <a:pt x="187908" y="225208"/>
                  </a:lnTo>
                  <a:lnTo>
                    <a:pt x="203721" y="202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48"/>
            <p:cNvSpPr/>
            <p:nvPr>
              <p:custDataLst>
                <p:tags r:id="rId82"/>
              </p:custDataLst>
            </p:nvPr>
          </p:nvSpPr>
          <p:spPr>
            <a:xfrm>
              <a:off x="5915810" y="1514475"/>
              <a:ext cx="103991" cy="1"/>
            </a:xfrm>
            <a:custGeom>
              <a:avLst/>
              <a:gdLst/>
              <a:ahLst/>
              <a:cxnLst/>
              <a:rect l="0" t="0" r="0" b="0"/>
              <a:pathLst>
                <a:path w="103991" h="1">
                  <a:moveTo>
                    <a:pt x="18265" y="0"/>
                  </a:moveTo>
                  <a:lnTo>
                    <a:pt x="18265" y="0"/>
                  </a:lnTo>
                  <a:lnTo>
                    <a:pt x="0" y="0"/>
                  </a:lnTo>
                  <a:lnTo>
                    <a:pt x="43486" y="0"/>
                  </a:lnTo>
                  <a:lnTo>
                    <a:pt x="103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249"/>
            <p:cNvSpPr/>
            <p:nvPr>
              <p:custDataLst>
                <p:tags r:id="rId83"/>
              </p:custDataLst>
            </p:nvPr>
          </p:nvSpPr>
          <p:spPr>
            <a:xfrm>
              <a:off x="5953125" y="1372224"/>
              <a:ext cx="38101" cy="252158"/>
            </a:xfrm>
            <a:custGeom>
              <a:avLst/>
              <a:gdLst/>
              <a:ahLst/>
              <a:cxnLst/>
              <a:rect l="0" t="0" r="0" b="0"/>
              <a:pathLst>
                <a:path w="38101" h="252158">
                  <a:moveTo>
                    <a:pt x="0" y="27951"/>
                  </a:moveTo>
                  <a:lnTo>
                    <a:pt x="0" y="27951"/>
                  </a:lnTo>
                  <a:lnTo>
                    <a:pt x="13092" y="13801"/>
                  </a:lnTo>
                  <a:lnTo>
                    <a:pt x="18817" y="0"/>
                  </a:lnTo>
                  <a:lnTo>
                    <a:pt x="19029" y="39203"/>
                  </a:lnTo>
                  <a:lnTo>
                    <a:pt x="11508" y="82506"/>
                  </a:lnTo>
                  <a:lnTo>
                    <a:pt x="9917" y="125158"/>
                  </a:lnTo>
                  <a:lnTo>
                    <a:pt x="9641" y="169172"/>
                  </a:lnTo>
                  <a:lnTo>
                    <a:pt x="9559" y="210670"/>
                  </a:lnTo>
                  <a:lnTo>
                    <a:pt x="9535" y="239664"/>
                  </a:lnTo>
                  <a:lnTo>
                    <a:pt x="11649" y="245293"/>
                  </a:lnTo>
                  <a:lnTo>
                    <a:pt x="15173" y="249046"/>
                  </a:lnTo>
                  <a:lnTo>
                    <a:pt x="19641" y="251547"/>
                  </a:lnTo>
                  <a:lnTo>
                    <a:pt x="22620" y="252157"/>
                  </a:lnTo>
                  <a:lnTo>
                    <a:pt x="24604" y="251505"/>
                  </a:lnTo>
                  <a:lnTo>
                    <a:pt x="38100" y="22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250"/>
            <p:cNvSpPr/>
            <p:nvPr>
              <p:custDataLst>
                <p:tags r:id="rId84"/>
              </p:custDataLst>
            </p:nvPr>
          </p:nvSpPr>
          <p:spPr>
            <a:xfrm>
              <a:off x="5801281" y="1467358"/>
              <a:ext cx="48814" cy="155565"/>
            </a:xfrm>
            <a:custGeom>
              <a:avLst/>
              <a:gdLst/>
              <a:ahLst/>
              <a:cxnLst/>
              <a:rect l="0" t="0" r="0" b="0"/>
              <a:pathLst>
                <a:path w="48814" h="155565">
                  <a:moveTo>
                    <a:pt x="47069" y="18542"/>
                  </a:moveTo>
                  <a:lnTo>
                    <a:pt x="47069" y="18542"/>
                  </a:lnTo>
                  <a:lnTo>
                    <a:pt x="47069" y="13486"/>
                  </a:lnTo>
                  <a:lnTo>
                    <a:pt x="44247" y="8181"/>
                  </a:lnTo>
                  <a:lnTo>
                    <a:pt x="42013" y="5285"/>
                  </a:lnTo>
                  <a:lnTo>
                    <a:pt x="36708" y="2067"/>
                  </a:lnTo>
                  <a:lnTo>
                    <a:pt x="24679" y="0"/>
                  </a:lnTo>
                  <a:lnTo>
                    <a:pt x="18421" y="2540"/>
                  </a:lnTo>
                  <a:lnTo>
                    <a:pt x="5779" y="12794"/>
                  </a:lnTo>
                  <a:lnTo>
                    <a:pt x="2259" y="24454"/>
                  </a:lnTo>
                  <a:lnTo>
                    <a:pt x="0" y="47697"/>
                  </a:lnTo>
                  <a:lnTo>
                    <a:pt x="4664" y="69161"/>
                  </a:lnTo>
                  <a:lnTo>
                    <a:pt x="17806" y="90573"/>
                  </a:lnTo>
                  <a:lnTo>
                    <a:pt x="45437" y="126435"/>
                  </a:lnTo>
                  <a:lnTo>
                    <a:pt x="48097" y="132804"/>
                  </a:lnTo>
                  <a:lnTo>
                    <a:pt x="48813" y="138108"/>
                  </a:lnTo>
                  <a:lnTo>
                    <a:pt x="46786" y="146824"/>
                  </a:lnTo>
                  <a:lnTo>
                    <a:pt x="42358" y="154226"/>
                  </a:lnTo>
                  <a:lnTo>
                    <a:pt x="38637" y="155564"/>
                  </a:lnTo>
                  <a:lnTo>
                    <a:pt x="28857" y="154230"/>
                  </a:lnTo>
                  <a:lnTo>
                    <a:pt x="16508" y="147528"/>
                  </a:lnTo>
                  <a:lnTo>
                    <a:pt x="8969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258"/>
          <p:cNvGrpSpPr/>
          <p:nvPr/>
        </p:nvGrpSpPr>
        <p:grpSpPr>
          <a:xfrm>
            <a:off x="4876800" y="1362075"/>
            <a:ext cx="371476" cy="273497"/>
            <a:chOff x="4876800" y="1362075"/>
            <a:chExt cx="371476" cy="273497"/>
          </a:xfrm>
        </p:grpSpPr>
        <p:sp>
          <p:nvSpPr>
            <p:cNvPr id="446" name="SMARTInkShape-1251"/>
            <p:cNvSpPr/>
            <p:nvPr>
              <p:custDataLst>
                <p:tags r:id="rId70"/>
              </p:custDataLst>
            </p:nvPr>
          </p:nvSpPr>
          <p:spPr>
            <a:xfrm>
              <a:off x="4876800" y="1393330"/>
              <a:ext cx="371476" cy="235072"/>
            </a:xfrm>
            <a:custGeom>
              <a:avLst/>
              <a:gdLst/>
              <a:ahLst/>
              <a:cxnLst/>
              <a:rect l="0" t="0" r="0" b="0"/>
              <a:pathLst>
                <a:path w="371476" h="235072">
                  <a:moveTo>
                    <a:pt x="0" y="130670"/>
                  </a:moveTo>
                  <a:lnTo>
                    <a:pt x="0" y="130670"/>
                  </a:lnTo>
                  <a:lnTo>
                    <a:pt x="5056" y="125614"/>
                  </a:lnTo>
                  <a:lnTo>
                    <a:pt x="48905" y="103223"/>
                  </a:lnTo>
                  <a:lnTo>
                    <a:pt x="95419" y="73251"/>
                  </a:lnTo>
                  <a:lnTo>
                    <a:pt x="140476" y="42312"/>
                  </a:lnTo>
                  <a:lnTo>
                    <a:pt x="158981" y="22293"/>
                  </a:lnTo>
                  <a:lnTo>
                    <a:pt x="170354" y="0"/>
                  </a:lnTo>
                  <a:lnTo>
                    <a:pt x="170720" y="165"/>
                  </a:lnTo>
                  <a:lnTo>
                    <a:pt x="171385" y="36537"/>
                  </a:lnTo>
                  <a:lnTo>
                    <a:pt x="168615" y="83893"/>
                  </a:lnTo>
                  <a:lnTo>
                    <a:pt x="158190" y="128956"/>
                  </a:lnTo>
                  <a:lnTo>
                    <a:pt x="145940" y="176036"/>
                  </a:lnTo>
                  <a:lnTo>
                    <a:pt x="136150" y="220456"/>
                  </a:lnTo>
                  <a:lnTo>
                    <a:pt x="135653" y="233017"/>
                  </a:lnTo>
                  <a:lnTo>
                    <a:pt x="137002" y="234884"/>
                  </a:lnTo>
                  <a:lnTo>
                    <a:pt x="138959" y="235071"/>
                  </a:lnTo>
                  <a:lnTo>
                    <a:pt x="143957" y="226812"/>
                  </a:lnTo>
                  <a:lnTo>
                    <a:pt x="166736" y="180360"/>
                  </a:lnTo>
                  <a:lnTo>
                    <a:pt x="171472" y="166512"/>
                  </a:lnTo>
                  <a:lnTo>
                    <a:pt x="187576" y="144079"/>
                  </a:lnTo>
                  <a:lnTo>
                    <a:pt x="189609" y="143843"/>
                  </a:lnTo>
                  <a:lnTo>
                    <a:pt x="194690" y="146402"/>
                  </a:lnTo>
                  <a:lnTo>
                    <a:pt x="206575" y="164273"/>
                  </a:lnTo>
                  <a:lnTo>
                    <a:pt x="227333" y="194414"/>
                  </a:lnTo>
                  <a:lnTo>
                    <a:pt x="238973" y="201334"/>
                  </a:lnTo>
                  <a:lnTo>
                    <a:pt x="263692" y="205777"/>
                  </a:lnTo>
                  <a:lnTo>
                    <a:pt x="276301" y="200740"/>
                  </a:lnTo>
                  <a:lnTo>
                    <a:pt x="287900" y="191445"/>
                  </a:lnTo>
                  <a:lnTo>
                    <a:pt x="307422" y="162061"/>
                  </a:lnTo>
                  <a:lnTo>
                    <a:pt x="312279" y="148320"/>
                  </a:lnTo>
                  <a:lnTo>
                    <a:pt x="310845" y="145612"/>
                  </a:lnTo>
                  <a:lnTo>
                    <a:pt x="307772" y="143806"/>
                  </a:lnTo>
                  <a:lnTo>
                    <a:pt x="303606" y="142602"/>
                  </a:lnTo>
                  <a:lnTo>
                    <a:pt x="298712" y="143917"/>
                  </a:lnTo>
                  <a:lnTo>
                    <a:pt x="287631" y="151021"/>
                  </a:lnTo>
                  <a:lnTo>
                    <a:pt x="281294" y="161234"/>
                  </a:lnTo>
                  <a:lnTo>
                    <a:pt x="277727" y="181707"/>
                  </a:lnTo>
                  <a:lnTo>
                    <a:pt x="276521" y="206956"/>
                  </a:lnTo>
                  <a:lnTo>
                    <a:pt x="279179" y="215022"/>
                  </a:lnTo>
                  <a:lnTo>
                    <a:pt x="281369" y="218655"/>
                  </a:lnTo>
                  <a:lnTo>
                    <a:pt x="286005" y="221077"/>
                  </a:lnTo>
                  <a:lnTo>
                    <a:pt x="299621" y="223768"/>
                  </a:lnTo>
                  <a:lnTo>
                    <a:pt x="313434" y="222141"/>
                  </a:lnTo>
                  <a:lnTo>
                    <a:pt x="371475" y="206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252"/>
            <p:cNvSpPr/>
            <p:nvPr>
              <p:custDataLst>
                <p:tags r:id="rId71"/>
              </p:custDataLst>
            </p:nvPr>
          </p:nvSpPr>
          <p:spPr>
            <a:xfrm>
              <a:off x="4915503" y="1362075"/>
              <a:ext cx="75598" cy="273497"/>
            </a:xfrm>
            <a:custGeom>
              <a:avLst/>
              <a:gdLst/>
              <a:ahLst/>
              <a:cxnLst/>
              <a:rect l="0" t="0" r="0" b="0"/>
              <a:pathLst>
                <a:path w="75598" h="273497">
                  <a:moveTo>
                    <a:pt x="18447" y="0"/>
                  </a:moveTo>
                  <a:lnTo>
                    <a:pt x="18447" y="0"/>
                  </a:lnTo>
                  <a:lnTo>
                    <a:pt x="17389" y="46644"/>
                  </a:lnTo>
                  <a:lnTo>
                    <a:pt x="10908" y="88353"/>
                  </a:lnTo>
                  <a:lnTo>
                    <a:pt x="9314" y="126931"/>
                  </a:lnTo>
                  <a:lnTo>
                    <a:pt x="2453" y="169085"/>
                  </a:lnTo>
                  <a:lnTo>
                    <a:pt x="0" y="211905"/>
                  </a:lnTo>
                  <a:lnTo>
                    <a:pt x="2398" y="242703"/>
                  </a:lnTo>
                  <a:lnTo>
                    <a:pt x="9811" y="262412"/>
                  </a:lnTo>
                  <a:lnTo>
                    <a:pt x="12690" y="267016"/>
                  </a:lnTo>
                  <a:lnTo>
                    <a:pt x="16726" y="270086"/>
                  </a:lnTo>
                  <a:lnTo>
                    <a:pt x="26854" y="273496"/>
                  </a:lnTo>
                  <a:lnTo>
                    <a:pt x="32519" y="272289"/>
                  </a:lnTo>
                  <a:lnTo>
                    <a:pt x="50603" y="260477"/>
                  </a:lnTo>
                  <a:lnTo>
                    <a:pt x="7559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259"/>
          <p:cNvGrpSpPr/>
          <p:nvPr/>
        </p:nvGrpSpPr>
        <p:grpSpPr>
          <a:xfrm>
            <a:off x="3267456" y="1323975"/>
            <a:ext cx="1085470" cy="510618"/>
            <a:chOff x="3267456" y="1323975"/>
            <a:chExt cx="1085470" cy="510618"/>
          </a:xfrm>
        </p:grpSpPr>
        <p:sp>
          <p:nvSpPr>
            <p:cNvPr id="449" name="SMARTInkShape-1253"/>
            <p:cNvSpPr/>
            <p:nvPr>
              <p:custDataLst>
                <p:tags r:id="rId62"/>
              </p:custDataLst>
            </p:nvPr>
          </p:nvSpPr>
          <p:spPr>
            <a:xfrm>
              <a:off x="4211654" y="1467516"/>
              <a:ext cx="141272" cy="112200"/>
            </a:xfrm>
            <a:custGeom>
              <a:avLst/>
              <a:gdLst/>
              <a:ahLst/>
              <a:cxnLst/>
              <a:rect l="0" t="0" r="0" b="0"/>
              <a:pathLst>
                <a:path w="141272" h="112200">
                  <a:moveTo>
                    <a:pt x="17446" y="27909"/>
                  </a:moveTo>
                  <a:lnTo>
                    <a:pt x="17446" y="27909"/>
                  </a:lnTo>
                  <a:lnTo>
                    <a:pt x="17446" y="42098"/>
                  </a:lnTo>
                  <a:lnTo>
                    <a:pt x="18504" y="42660"/>
                  </a:lnTo>
                  <a:lnTo>
                    <a:pt x="20268" y="41976"/>
                  </a:lnTo>
                  <a:lnTo>
                    <a:pt x="40239" y="29369"/>
                  </a:lnTo>
                  <a:lnTo>
                    <a:pt x="50540" y="14819"/>
                  </a:lnTo>
                  <a:lnTo>
                    <a:pt x="53321" y="6922"/>
                  </a:lnTo>
                  <a:lnTo>
                    <a:pt x="53004" y="4392"/>
                  </a:lnTo>
                  <a:lnTo>
                    <a:pt x="51735" y="2706"/>
                  </a:lnTo>
                  <a:lnTo>
                    <a:pt x="47502" y="833"/>
                  </a:lnTo>
                  <a:lnTo>
                    <a:pt x="42093" y="0"/>
                  </a:lnTo>
                  <a:lnTo>
                    <a:pt x="39169" y="1895"/>
                  </a:lnTo>
                  <a:lnTo>
                    <a:pt x="12700" y="35133"/>
                  </a:lnTo>
                  <a:lnTo>
                    <a:pt x="2005" y="61669"/>
                  </a:lnTo>
                  <a:lnTo>
                    <a:pt x="0" y="77838"/>
                  </a:lnTo>
                  <a:lnTo>
                    <a:pt x="1582" y="84478"/>
                  </a:lnTo>
                  <a:lnTo>
                    <a:pt x="8984" y="94679"/>
                  </a:lnTo>
                  <a:lnTo>
                    <a:pt x="25052" y="106371"/>
                  </a:lnTo>
                  <a:lnTo>
                    <a:pt x="70140" y="112199"/>
                  </a:lnTo>
                  <a:lnTo>
                    <a:pt x="111816" y="110528"/>
                  </a:lnTo>
                  <a:lnTo>
                    <a:pt x="141271" y="104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254"/>
            <p:cNvSpPr/>
            <p:nvPr>
              <p:custDataLst>
                <p:tags r:id="rId63"/>
              </p:custDataLst>
            </p:nvPr>
          </p:nvSpPr>
          <p:spPr>
            <a:xfrm>
              <a:off x="4114800" y="1485900"/>
              <a:ext cx="104776" cy="8938"/>
            </a:xfrm>
            <a:custGeom>
              <a:avLst/>
              <a:gdLst/>
              <a:ahLst/>
              <a:cxnLst/>
              <a:rect l="0" t="0" r="0" b="0"/>
              <a:pathLst>
                <a:path w="104776" h="8938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48957" y="893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255"/>
            <p:cNvSpPr/>
            <p:nvPr>
              <p:custDataLst>
                <p:tags r:id="rId64"/>
              </p:custDataLst>
            </p:nvPr>
          </p:nvSpPr>
          <p:spPr>
            <a:xfrm>
              <a:off x="4135201" y="1323975"/>
              <a:ext cx="32713" cy="289883"/>
            </a:xfrm>
            <a:custGeom>
              <a:avLst/>
              <a:gdLst/>
              <a:ahLst/>
              <a:cxnLst/>
              <a:rect l="0" t="0" r="0" b="0"/>
              <a:pathLst>
                <a:path w="32713" h="289883">
                  <a:moveTo>
                    <a:pt x="27224" y="0"/>
                  </a:moveTo>
                  <a:lnTo>
                    <a:pt x="27224" y="0"/>
                  </a:lnTo>
                  <a:lnTo>
                    <a:pt x="28282" y="16267"/>
                  </a:lnTo>
                  <a:lnTo>
                    <a:pt x="32712" y="42214"/>
                  </a:lnTo>
                  <a:lnTo>
                    <a:pt x="28262" y="81417"/>
                  </a:lnTo>
                  <a:lnTo>
                    <a:pt x="20241" y="121373"/>
                  </a:lnTo>
                  <a:lnTo>
                    <a:pt x="12220" y="164138"/>
                  </a:lnTo>
                  <a:lnTo>
                    <a:pt x="6151" y="210928"/>
                  </a:lnTo>
                  <a:lnTo>
                    <a:pt x="131" y="250509"/>
                  </a:lnTo>
                  <a:lnTo>
                    <a:pt x="0" y="283140"/>
                  </a:lnTo>
                  <a:lnTo>
                    <a:pt x="1666" y="287185"/>
                  </a:lnTo>
                  <a:lnTo>
                    <a:pt x="3836" y="289882"/>
                  </a:lnTo>
                  <a:lnTo>
                    <a:pt x="2722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256"/>
            <p:cNvSpPr/>
            <p:nvPr>
              <p:custDataLst>
                <p:tags r:id="rId65"/>
              </p:custDataLst>
            </p:nvPr>
          </p:nvSpPr>
          <p:spPr>
            <a:xfrm>
              <a:off x="3966777" y="1524000"/>
              <a:ext cx="128974" cy="91879"/>
            </a:xfrm>
            <a:custGeom>
              <a:avLst/>
              <a:gdLst/>
              <a:ahLst/>
              <a:cxnLst/>
              <a:rect l="0" t="0" r="0" b="0"/>
              <a:pathLst>
                <a:path w="128974" h="91879">
                  <a:moveTo>
                    <a:pt x="24198" y="0"/>
                  </a:moveTo>
                  <a:lnTo>
                    <a:pt x="24198" y="0"/>
                  </a:lnTo>
                  <a:lnTo>
                    <a:pt x="10941" y="13257"/>
                  </a:lnTo>
                  <a:lnTo>
                    <a:pt x="7723" y="22120"/>
                  </a:lnTo>
                  <a:lnTo>
                    <a:pt x="0" y="56692"/>
                  </a:lnTo>
                  <a:lnTo>
                    <a:pt x="2154" y="66824"/>
                  </a:lnTo>
                  <a:lnTo>
                    <a:pt x="9317" y="83535"/>
                  </a:lnTo>
                  <a:lnTo>
                    <a:pt x="15115" y="90043"/>
                  </a:lnTo>
                  <a:lnTo>
                    <a:pt x="18143" y="91779"/>
                  </a:lnTo>
                  <a:lnTo>
                    <a:pt x="21219" y="91878"/>
                  </a:lnTo>
                  <a:lnTo>
                    <a:pt x="27461" y="89165"/>
                  </a:lnTo>
                  <a:lnTo>
                    <a:pt x="61938" y="43247"/>
                  </a:lnTo>
                  <a:lnTo>
                    <a:pt x="70955" y="13461"/>
                  </a:lnTo>
                  <a:lnTo>
                    <a:pt x="71244" y="13207"/>
                  </a:lnTo>
                  <a:lnTo>
                    <a:pt x="71566" y="15748"/>
                  </a:lnTo>
                  <a:lnTo>
                    <a:pt x="78318" y="27060"/>
                  </a:lnTo>
                  <a:lnTo>
                    <a:pt x="86006" y="59668"/>
                  </a:lnTo>
                  <a:lnTo>
                    <a:pt x="91532" y="68853"/>
                  </a:lnTo>
                  <a:lnTo>
                    <a:pt x="94488" y="71302"/>
                  </a:lnTo>
                  <a:lnTo>
                    <a:pt x="113816" y="74749"/>
                  </a:lnTo>
                  <a:lnTo>
                    <a:pt x="118869" y="74174"/>
                  </a:lnTo>
                  <a:lnTo>
                    <a:pt x="128973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257"/>
            <p:cNvSpPr/>
            <p:nvPr>
              <p:custDataLst>
                <p:tags r:id="rId66"/>
              </p:custDataLst>
            </p:nvPr>
          </p:nvSpPr>
          <p:spPr>
            <a:xfrm>
              <a:off x="3810003" y="1523181"/>
              <a:ext cx="81316" cy="311412"/>
            </a:xfrm>
            <a:custGeom>
              <a:avLst/>
              <a:gdLst/>
              <a:ahLst/>
              <a:cxnLst/>
              <a:rect l="0" t="0" r="0" b="0"/>
              <a:pathLst>
                <a:path w="81316" h="311412">
                  <a:moveTo>
                    <a:pt x="9522" y="819"/>
                  </a:moveTo>
                  <a:lnTo>
                    <a:pt x="9522" y="819"/>
                  </a:lnTo>
                  <a:lnTo>
                    <a:pt x="9522" y="37447"/>
                  </a:lnTo>
                  <a:lnTo>
                    <a:pt x="9522" y="84333"/>
                  </a:lnTo>
                  <a:lnTo>
                    <a:pt x="6700" y="131537"/>
                  </a:lnTo>
                  <a:lnTo>
                    <a:pt x="1321" y="176806"/>
                  </a:lnTo>
                  <a:lnTo>
                    <a:pt x="390" y="219004"/>
                  </a:lnTo>
                  <a:lnTo>
                    <a:pt x="114" y="259965"/>
                  </a:lnTo>
                  <a:lnTo>
                    <a:pt x="4" y="306746"/>
                  </a:lnTo>
                  <a:lnTo>
                    <a:pt x="0" y="311411"/>
                  </a:lnTo>
                  <a:lnTo>
                    <a:pt x="7602" y="290535"/>
                  </a:lnTo>
                  <a:lnTo>
                    <a:pt x="16473" y="243922"/>
                  </a:lnTo>
                  <a:lnTo>
                    <a:pt x="18539" y="199240"/>
                  </a:lnTo>
                  <a:lnTo>
                    <a:pt x="23953" y="156624"/>
                  </a:lnTo>
                  <a:lnTo>
                    <a:pt x="26519" y="124746"/>
                  </a:lnTo>
                  <a:lnTo>
                    <a:pt x="27964" y="85516"/>
                  </a:lnTo>
                  <a:lnTo>
                    <a:pt x="35038" y="39842"/>
                  </a:lnTo>
                  <a:lnTo>
                    <a:pt x="42751" y="4534"/>
                  </a:lnTo>
                  <a:lnTo>
                    <a:pt x="45433" y="1179"/>
                  </a:lnTo>
                  <a:lnTo>
                    <a:pt x="48279" y="0"/>
                  </a:lnTo>
                  <a:lnTo>
                    <a:pt x="60452" y="657"/>
                  </a:lnTo>
                  <a:lnTo>
                    <a:pt x="63583" y="3886"/>
                  </a:lnTo>
                  <a:lnTo>
                    <a:pt x="71990" y="21483"/>
                  </a:lnTo>
                  <a:lnTo>
                    <a:pt x="81315" y="60062"/>
                  </a:lnTo>
                  <a:lnTo>
                    <a:pt x="75728" y="101152"/>
                  </a:lnTo>
                  <a:lnTo>
                    <a:pt x="71402" y="112792"/>
                  </a:lnTo>
                  <a:lnTo>
                    <a:pt x="63130" y="122199"/>
                  </a:lnTo>
                  <a:lnTo>
                    <a:pt x="52398" y="128849"/>
                  </a:lnTo>
                  <a:lnTo>
                    <a:pt x="40572" y="131804"/>
                  </a:lnTo>
                  <a:lnTo>
                    <a:pt x="35514" y="130476"/>
                  </a:lnTo>
                  <a:lnTo>
                    <a:pt x="9522" y="11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258"/>
            <p:cNvSpPr/>
            <p:nvPr>
              <p:custDataLst>
                <p:tags r:id="rId67"/>
              </p:custDataLst>
            </p:nvPr>
          </p:nvSpPr>
          <p:spPr>
            <a:xfrm>
              <a:off x="3571875" y="1516904"/>
              <a:ext cx="161926" cy="119656"/>
            </a:xfrm>
            <a:custGeom>
              <a:avLst/>
              <a:gdLst/>
              <a:ahLst/>
              <a:cxnLst/>
              <a:rect l="0" t="0" r="0" b="0"/>
              <a:pathLst>
                <a:path w="161926" h="119656">
                  <a:moveTo>
                    <a:pt x="0" y="16621"/>
                  </a:moveTo>
                  <a:lnTo>
                    <a:pt x="0" y="16621"/>
                  </a:lnTo>
                  <a:lnTo>
                    <a:pt x="5057" y="16621"/>
                  </a:lnTo>
                  <a:lnTo>
                    <a:pt x="10361" y="13799"/>
                  </a:lnTo>
                  <a:lnTo>
                    <a:pt x="18542" y="7489"/>
                  </a:lnTo>
                  <a:lnTo>
                    <a:pt x="21805" y="35409"/>
                  </a:lnTo>
                  <a:lnTo>
                    <a:pt x="25566" y="50371"/>
                  </a:lnTo>
                  <a:lnTo>
                    <a:pt x="27981" y="91648"/>
                  </a:lnTo>
                  <a:lnTo>
                    <a:pt x="28541" y="119655"/>
                  </a:lnTo>
                  <a:lnTo>
                    <a:pt x="31396" y="78486"/>
                  </a:lnTo>
                  <a:lnTo>
                    <a:pt x="43763" y="34371"/>
                  </a:lnTo>
                  <a:lnTo>
                    <a:pt x="47539" y="15060"/>
                  </a:lnTo>
                  <a:lnTo>
                    <a:pt x="52173" y="6049"/>
                  </a:lnTo>
                  <a:lnTo>
                    <a:pt x="54890" y="4282"/>
                  </a:lnTo>
                  <a:lnTo>
                    <a:pt x="57760" y="4161"/>
                  </a:lnTo>
                  <a:lnTo>
                    <a:pt x="60732" y="5140"/>
                  </a:lnTo>
                  <a:lnTo>
                    <a:pt x="66856" y="11871"/>
                  </a:lnTo>
                  <a:lnTo>
                    <a:pt x="72047" y="21918"/>
                  </a:lnTo>
                  <a:lnTo>
                    <a:pt x="75957" y="69087"/>
                  </a:lnTo>
                  <a:lnTo>
                    <a:pt x="76152" y="80489"/>
                  </a:lnTo>
                  <a:lnTo>
                    <a:pt x="79001" y="76404"/>
                  </a:lnTo>
                  <a:lnTo>
                    <a:pt x="101709" y="32227"/>
                  </a:lnTo>
                  <a:lnTo>
                    <a:pt x="117489" y="5767"/>
                  </a:lnTo>
                  <a:lnTo>
                    <a:pt x="126654" y="1214"/>
                  </a:lnTo>
                  <a:lnTo>
                    <a:pt x="132061" y="0"/>
                  </a:lnTo>
                  <a:lnTo>
                    <a:pt x="135666" y="2365"/>
                  </a:lnTo>
                  <a:lnTo>
                    <a:pt x="149846" y="40966"/>
                  </a:lnTo>
                  <a:lnTo>
                    <a:pt x="161925" y="83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259"/>
            <p:cNvSpPr/>
            <p:nvPr>
              <p:custDataLst>
                <p:tags r:id="rId68"/>
              </p:custDataLst>
            </p:nvPr>
          </p:nvSpPr>
          <p:spPr>
            <a:xfrm>
              <a:off x="3429453" y="1524393"/>
              <a:ext cx="65209" cy="121289"/>
            </a:xfrm>
            <a:custGeom>
              <a:avLst/>
              <a:gdLst/>
              <a:ahLst/>
              <a:cxnLst/>
              <a:rect l="0" t="0" r="0" b="0"/>
              <a:pathLst>
                <a:path w="65209" h="121289">
                  <a:moveTo>
                    <a:pt x="56697" y="9132"/>
                  </a:moveTo>
                  <a:lnTo>
                    <a:pt x="56697" y="9132"/>
                  </a:lnTo>
                  <a:lnTo>
                    <a:pt x="56697" y="931"/>
                  </a:lnTo>
                  <a:lnTo>
                    <a:pt x="46584" y="0"/>
                  </a:lnTo>
                  <a:lnTo>
                    <a:pt x="38797" y="2604"/>
                  </a:lnTo>
                  <a:lnTo>
                    <a:pt x="20117" y="12899"/>
                  </a:lnTo>
                  <a:lnTo>
                    <a:pt x="11159" y="24564"/>
                  </a:lnTo>
                  <a:lnTo>
                    <a:pt x="4708" y="39274"/>
                  </a:lnTo>
                  <a:lnTo>
                    <a:pt x="0" y="86445"/>
                  </a:lnTo>
                  <a:lnTo>
                    <a:pt x="740" y="111062"/>
                  </a:lnTo>
                  <a:lnTo>
                    <a:pt x="2459" y="115185"/>
                  </a:lnTo>
                  <a:lnTo>
                    <a:pt x="4663" y="117934"/>
                  </a:lnTo>
                  <a:lnTo>
                    <a:pt x="15579" y="120989"/>
                  </a:lnTo>
                  <a:lnTo>
                    <a:pt x="28897" y="121288"/>
                  </a:lnTo>
                  <a:lnTo>
                    <a:pt x="38344" y="117893"/>
                  </a:lnTo>
                  <a:lnTo>
                    <a:pt x="54669" y="99918"/>
                  </a:lnTo>
                  <a:lnTo>
                    <a:pt x="61087" y="86170"/>
                  </a:lnTo>
                  <a:lnTo>
                    <a:pt x="65208" y="60097"/>
                  </a:lnTo>
                  <a:lnTo>
                    <a:pt x="60865" y="40931"/>
                  </a:lnTo>
                  <a:lnTo>
                    <a:pt x="47172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260"/>
            <p:cNvSpPr/>
            <p:nvPr>
              <p:custDataLst>
                <p:tags r:id="rId69"/>
              </p:custDataLst>
            </p:nvPr>
          </p:nvSpPr>
          <p:spPr>
            <a:xfrm>
              <a:off x="3267456" y="1373432"/>
              <a:ext cx="123445" cy="269851"/>
            </a:xfrm>
            <a:custGeom>
              <a:avLst/>
              <a:gdLst/>
              <a:ahLst/>
              <a:cxnLst/>
              <a:rect l="0" t="0" r="0" b="0"/>
              <a:pathLst>
                <a:path w="123445" h="269851">
                  <a:moveTo>
                    <a:pt x="123444" y="26743"/>
                  </a:moveTo>
                  <a:lnTo>
                    <a:pt x="123444" y="26743"/>
                  </a:lnTo>
                  <a:lnTo>
                    <a:pt x="118387" y="26743"/>
                  </a:lnTo>
                  <a:lnTo>
                    <a:pt x="116898" y="25685"/>
                  </a:lnTo>
                  <a:lnTo>
                    <a:pt x="115905" y="23921"/>
                  </a:lnTo>
                  <a:lnTo>
                    <a:pt x="113122" y="10496"/>
                  </a:lnTo>
                  <a:lnTo>
                    <a:pt x="108979" y="4353"/>
                  </a:lnTo>
                  <a:lnTo>
                    <a:pt x="100787" y="917"/>
                  </a:lnTo>
                  <a:lnTo>
                    <a:pt x="95639" y="0"/>
                  </a:lnTo>
                  <a:lnTo>
                    <a:pt x="84275" y="1805"/>
                  </a:lnTo>
                  <a:lnTo>
                    <a:pt x="72169" y="7193"/>
                  </a:lnTo>
                  <a:lnTo>
                    <a:pt x="40831" y="33863"/>
                  </a:lnTo>
                  <a:lnTo>
                    <a:pt x="16046" y="79462"/>
                  </a:lnTo>
                  <a:lnTo>
                    <a:pt x="1549" y="121852"/>
                  </a:lnTo>
                  <a:lnTo>
                    <a:pt x="0" y="161084"/>
                  </a:lnTo>
                  <a:lnTo>
                    <a:pt x="791" y="200368"/>
                  </a:lnTo>
                  <a:lnTo>
                    <a:pt x="4726" y="218915"/>
                  </a:lnTo>
                  <a:lnTo>
                    <a:pt x="17948" y="241257"/>
                  </a:lnTo>
                  <a:lnTo>
                    <a:pt x="30215" y="256226"/>
                  </a:lnTo>
                  <a:lnTo>
                    <a:pt x="42850" y="261027"/>
                  </a:lnTo>
                  <a:lnTo>
                    <a:pt x="79474" y="269850"/>
                  </a:lnTo>
                  <a:lnTo>
                    <a:pt x="123444" y="26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260"/>
          <p:cNvGrpSpPr/>
          <p:nvPr/>
        </p:nvGrpSpPr>
        <p:grpSpPr>
          <a:xfrm>
            <a:off x="2467958" y="1323975"/>
            <a:ext cx="341330" cy="276226"/>
            <a:chOff x="2467958" y="1323975"/>
            <a:chExt cx="341330" cy="276226"/>
          </a:xfrm>
        </p:grpSpPr>
        <p:sp>
          <p:nvSpPr>
            <p:cNvPr id="458" name="SMARTInkShape-1261"/>
            <p:cNvSpPr/>
            <p:nvPr>
              <p:custDataLst>
                <p:tags r:id="rId56"/>
              </p:custDataLst>
            </p:nvPr>
          </p:nvSpPr>
          <p:spPr>
            <a:xfrm>
              <a:off x="2467958" y="1371600"/>
              <a:ext cx="56168" cy="228601"/>
            </a:xfrm>
            <a:custGeom>
              <a:avLst/>
              <a:gdLst/>
              <a:ahLst/>
              <a:cxnLst/>
              <a:rect l="0" t="0" r="0" b="0"/>
              <a:pathLst>
                <a:path w="56168" h="228601">
                  <a:moveTo>
                    <a:pt x="27592" y="0"/>
                  </a:moveTo>
                  <a:lnTo>
                    <a:pt x="27592" y="0"/>
                  </a:lnTo>
                  <a:lnTo>
                    <a:pt x="22536" y="0"/>
                  </a:lnTo>
                  <a:lnTo>
                    <a:pt x="17231" y="2822"/>
                  </a:lnTo>
                  <a:lnTo>
                    <a:pt x="14334" y="5056"/>
                  </a:lnTo>
                  <a:lnTo>
                    <a:pt x="11116" y="13183"/>
                  </a:lnTo>
                  <a:lnTo>
                    <a:pt x="6483" y="29659"/>
                  </a:lnTo>
                  <a:lnTo>
                    <a:pt x="2335" y="44932"/>
                  </a:lnTo>
                  <a:lnTo>
                    <a:pt x="0" y="82223"/>
                  </a:lnTo>
                  <a:lnTo>
                    <a:pt x="367" y="121611"/>
                  </a:lnTo>
                  <a:lnTo>
                    <a:pt x="6707" y="164209"/>
                  </a:lnTo>
                  <a:lnTo>
                    <a:pt x="18332" y="202475"/>
                  </a:lnTo>
                  <a:lnTo>
                    <a:pt x="21419" y="208008"/>
                  </a:lnTo>
                  <a:lnTo>
                    <a:pt x="5616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262"/>
            <p:cNvSpPr/>
            <p:nvPr>
              <p:custDataLst>
                <p:tags r:id="rId57"/>
              </p:custDataLst>
            </p:nvPr>
          </p:nvSpPr>
          <p:spPr>
            <a:xfrm>
              <a:off x="2762250" y="1362075"/>
              <a:ext cx="47038" cy="161926"/>
            </a:xfrm>
            <a:custGeom>
              <a:avLst/>
              <a:gdLst/>
              <a:ahLst/>
              <a:cxnLst/>
              <a:rect l="0" t="0" r="0" b="0"/>
              <a:pathLst>
                <a:path w="47038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10113"/>
                  </a:lnTo>
                  <a:lnTo>
                    <a:pt x="30591" y="26515"/>
                  </a:lnTo>
                  <a:lnTo>
                    <a:pt x="44650" y="62014"/>
                  </a:lnTo>
                  <a:lnTo>
                    <a:pt x="47037" y="93624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263"/>
            <p:cNvSpPr/>
            <p:nvPr>
              <p:custDataLst>
                <p:tags r:id="rId58"/>
              </p:custDataLst>
            </p:nvPr>
          </p:nvSpPr>
          <p:spPr>
            <a:xfrm>
              <a:off x="2667000" y="1323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264"/>
            <p:cNvSpPr/>
            <p:nvPr>
              <p:custDataLst>
                <p:tags r:id="rId59"/>
              </p:custDataLst>
            </p:nvPr>
          </p:nvSpPr>
          <p:spPr>
            <a:xfrm>
              <a:off x="2676525" y="14382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47" y="51641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265"/>
            <p:cNvSpPr/>
            <p:nvPr>
              <p:custDataLst>
                <p:tags r:id="rId60"/>
              </p:custDataLst>
            </p:nvPr>
          </p:nvSpPr>
          <p:spPr>
            <a:xfrm>
              <a:off x="2600325" y="1362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266"/>
            <p:cNvSpPr/>
            <p:nvPr>
              <p:custDataLst>
                <p:tags r:id="rId61"/>
              </p:custDataLst>
            </p:nvPr>
          </p:nvSpPr>
          <p:spPr>
            <a:xfrm>
              <a:off x="2600325" y="14668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5188" y="57750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261"/>
          <p:cNvGrpSpPr/>
          <p:nvPr/>
        </p:nvGrpSpPr>
        <p:grpSpPr>
          <a:xfrm>
            <a:off x="9397486" y="593198"/>
            <a:ext cx="631903" cy="414700"/>
            <a:chOff x="9397486" y="593198"/>
            <a:chExt cx="631903" cy="414700"/>
          </a:xfrm>
        </p:grpSpPr>
        <p:sp>
          <p:nvSpPr>
            <p:cNvPr id="465" name="SMARTInkShape-1267"/>
            <p:cNvSpPr/>
            <p:nvPr>
              <p:custDataLst>
                <p:tags r:id="rId49"/>
              </p:custDataLst>
            </p:nvPr>
          </p:nvSpPr>
          <p:spPr>
            <a:xfrm>
              <a:off x="9925050" y="593198"/>
              <a:ext cx="104339" cy="283103"/>
            </a:xfrm>
            <a:custGeom>
              <a:avLst/>
              <a:gdLst/>
              <a:ahLst/>
              <a:cxnLst/>
              <a:rect l="0" t="0" r="0" b="0"/>
              <a:pathLst>
                <a:path w="104339" h="283103">
                  <a:moveTo>
                    <a:pt x="76200" y="16402"/>
                  </a:moveTo>
                  <a:lnTo>
                    <a:pt x="76200" y="16402"/>
                  </a:lnTo>
                  <a:lnTo>
                    <a:pt x="81257" y="6289"/>
                  </a:lnTo>
                  <a:lnTo>
                    <a:pt x="83806" y="3310"/>
                  </a:lnTo>
                  <a:lnTo>
                    <a:pt x="89457" y="0"/>
                  </a:lnTo>
                  <a:lnTo>
                    <a:pt x="91387" y="1234"/>
                  </a:lnTo>
                  <a:lnTo>
                    <a:pt x="99798" y="34212"/>
                  </a:lnTo>
                  <a:lnTo>
                    <a:pt x="103301" y="73773"/>
                  </a:lnTo>
                  <a:lnTo>
                    <a:pt x="104338" y="119008"/>
                  </a:lnTo>
                  <a:lnTo>
                    <a:pt x="94533" y="165925"/>
                  </a:lnTo>
                  <a:lnTo>
                    <a:pt x="73701" y="212063"/>
                  </a:lnTo>
                  <a:lnTo>
                    <a:pt x="50306" y="248608"/>
                  </a:lnTo>
                  <a:lnTo>
                    <a:pt x="36661" y="264533"/>
                  </a:lnTo>
                  <a:lnTo>
                    <a:pt x="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268"/>
            <p:cNvSpPr/>
            <p:nvPr>
              <p:custDataLst>
                <p:tags r:id="rId50"/>
              </p:custDataLst>
            </p:nvPr>
          </p:nvSpPr>
          <p:spPr>
            <a:xfrm>
              <a:off x="9839762" y="688773"/>
              <a:ext cx="92771" cy="110587"/>
            </a:xfrm>
            <a:custGeom>
              <a:avLst/>
              <a:gdLst/>
              <a:ahLst/>
              <a:cxnLst/>
              <a:rect l="0" t="0" r="0" b="0"/>
              <a:pathLst>
                <a:path w="92771" h="110587">
                  <a:moveTo>
                    <a:pt x="18613" y="44652"/>
                  </a:moveTo>
                  <a:lnTo>
                    <a:pt x="18613" y="44652"/>
                  </a:lnTo>
                  <a:lnTo>
                    <a:pt x="27747" y="35519"/>
                  </a:lnTo>
                  <a:lnTo>
                    <a:pt x="28023" y="40300"/>
                  </a:lnTo>
                  <a:lnTo>
                    <a:pt x="25265" y="45540"/>
                  </a:lnTo>
                  <a:lnTo>
                    <a:pt x="20511" y="53513"/>
                  </a:lnTo>
                  <a:lnTo>
                    <a:pt x="11658" y="81680"/>
                  </a:lnTo>
                  <a:lnTo>
                    <a:pt x="9172" y="93917"/>
                  </a:lnTo>
                  <a:lnTo>
                    <a:pt x="0" y="110586"/>
                  </a:lnTo>
                  <a:lnTo>
                    <a:pt x="16893" y="71186"/>
                  </a:lnTo>
                  <a:lnTo>
                    <a:pt x="44623" y="25333"/>
                  </a:lnTo>
                  <a:lnTo>
                    <a:pt x="63245" y="7060"/>
                  </a:lnTo>
                  <a:lnTo>
                    <a:pt x="77111" y="0"/>
                  </a:lnTo>
                  <a:lnTo>
                    <a:pt x="80895" y="2184"/>
                  </a:lnTo>
                  <a:lnTo>
                    <a:pt x="87921" y="13077"/>
                  </a:lnTo>
                  <a:lnTo>
                    <a:pt x="92770" y="32004"/>
                  </a:lnTo>
                  <a:lnTo>
                    <a:pt x="89151" y="56074"/>
                  </a:lnTo>
                  <a:lnTo>
                    <a:pt x="75763" y="9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269"/>
            <p:cNvSpPr/>
            <p:nvPr>
              <p:custDataLst>
                <p:tags r:id="rId51"/>
              </p:custDataLst>
            </p:nvPr>
          </p:nvSpPr>
          <p:spPr>
            <a:xfrm>
              <a:off x="9753600" y="705400"/>
              <a:ext cx="47154" cy="104226"/>
            </a:xfrm>
            <a:custGeom>
              <a:avLst/>
              <a:gdLst/>
              <a:ahLst/>
              <a:cxnLst/>
              <a:rect l="0" t="0" r="0" b="0"/>
              <a:pathLst>
                <a:path w="47154" h="104226">
                  <a:moveTo>
                    <a:pt x="0" y="28025"/>
                  </a:moveTo>
                  <a:lnTo>
                    <a:pt x="0" y="28025"/>
                  </a:lnTo>
                  <a:lnTo>
                    <a:pt x="8202" y="28025"/>
                  </a:lnTo>
                  <a:lnTo>
                    <a:pt x="14191" y="33081"/>
                  </a:lnTo>
                  <a:lnTo>
                    <a:pt x="17927" y="33513"/>
                  </a:lnTo>
                  <a:lnTo>
                    <a:pt x="27722" y="31170"/>
                  </a:lnTo>
                  <a:lnTo>
                    <a:pt x="31182" y="29063"/>
                  </a:lnTo>
                  <a:lnTo>
                    <a:pt x="33489" y="26600"/>
                  </a:lnTo>
                  <a:lnTo>
                    <a:pt x="45234" y="8850"/>
                  </a:lnTo>
                  <a:lnTo>
                    <a:pt x="47153" y="1307"/>
                  </a:lnTo>
                  <a:lnTo>
                    <a:pt x="46252" y="688"/>
                  </a:lnTo>
                  <a:lnTo>
                    <a:pt x="42428" y="0"/>
                  </a:lnTo>
                  <a:lnTo>
                    <a:pt x="37203" y="2517"/>
                  </a:lnTo>
                  <a:lnTo>
                    <a:pt x="30293" y="9280"/>
                  </a:lnTo>
                  <a:lnTo>
                    <a:pt x="20166" y="22869"/>
                  </a:lnTo>
                  <a:lnTo>
                    <a:pt x="14254" y="39492"/>
                  </a:lnTo>
                  <a:lnTo>
                    <a:pt x="9938" y="84509"/>
                  </a:lnTo>
                  <a:lnTo>
                    <a:pt x="9802" y="91081"/>
                  </a:lnTo>
                  <a:lnTo>
                    <a:pt x="11826" y="95463"/>
                  </a:lnTo>
                  <a:lnTo>
                    <a:pt x="28575" y="10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270"/>
            <p:cNvSpPr/>
            <p:nvPr>
              <p:custDataLst>
                <p:tags r:id="rId52"/>
              </p:custDataLst>
            </p:nvPr>
          </p:nvSpPr>
          <p:spPr>
            <a:xfrm>
              <a:off x="9648825" y="695325"/>
              <a:ext cx="76201" cy="110151"/>
            </a:xfrm>
            <a:custGeom>
              <a:avLst/>
              <a:gdLst/>
              <a:ahLst/>
              <a:cxnLst/>
              <a:rect l="0" t="0" r="0" b="0"/>
              <a:pathLst>
                <a:path w="76201" h="110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644" y="41757"/>
                  </a:lnTo>
                  <a:lnTo>
                    <a:pt x="15995" y="85963"/>
                  </a:lnTo>
                  <a:lnTo>
                    <a:pt x="19202" y="104963"/>
                  </a:lnTo>
                  <a:lnTo>
                    <a:pt x="21268" y="108075"/>
                  </a:lnTo>
                  <a:lnTo>
                    <a:pt x="23704" y="110150"/>
                  </a:lnTo>
                  <a:lnTo>
                    <a:pt x="26386" y="109417"/>
                  </a:lnTo>
                  <a:lnTo>
                    <a:pt x="41403" y="92477"/>
                  </a:lnTo>
                  <a:lnTo>
                    <a:pt x="762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271"/>
            <p:cNvSpPr/>
            <p:nvPr>
              <p:custDataLst>
                <p:tags r:id="rId53"/>
              </p:custDataLst>
            </p:nvPr>
          </p:nvSpPr>
          <p:spPr>
            <a:xfrm>
              <a:off x="9576662" y="647700"/>
              <a:ext cx="5489" cy="38101"/>
            </a:xfrm>
            <a:custGeom>
              <a:avLst/>
              <a:gdLst/>
              <a:ahLst/>
              <a:cxnLst/>
              <a:rect l="0" t="0" r="0" b="0"/>
              <a:pathLst>
                <a:path w="5489" h="38101">
                  <a:moveTo>
                    <a:pt x="5488" y="38100"/>
                  </a:moveTo>
                  <a:lnTo>
                    <a:pt x="5488" y="38100"/>
                  </a:lnTo>
                  <a:lnTo>
                    <a:pt x="5488" y="6577"/>
                  </a:lnTo>
                  <a:lnTo>
                    <a:pt x="4430" y="4385"/>
                  </a:lnTo>
                  <a:lnTo>
                    <a:pt x="2666" y="2923"/>
                  </a:lnTo>
                  <a:lnTo>
                    <a:pt x="431" y="1949"/>
                  </a:lnTo>
                  <a:lnTo>
                    <a:pt x="0" y="129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272"/>
            <p:cNvSpPr/>
            <p:nvPr>
              <p:custDataLst>
                <p:tags r:id="rId54"/>
              </p:custDataLst>
            </p:nvPr>
          </p:nvSpPr>
          <p:spPr>
            <a:xfrm>
              <a:off x="9544050" y="725224"/>
              <a:ext cx="28576" cy="74877"/>
            </a:xfrm>
            <a:custGeom>
              <a:avLst/>
              <a:gdLst/>
              <a:ahLst/>
              <a:cxnLst/>
              <a:rect l="0" t="0" r="0" b="0"/>
              <a:pathLst>
                <a:path w="28576" h="74877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40" y="5379"/>
                  </a:lnTo>
                  <a:lnTo>
                    <a:pt x="9134" y="0"/>
                  </a:lnTo>
                  <a:lnTo>
                    <a:pt x="12173" y="2087"/>
                  </a:lnTo>
                  <a:lnTo>
                    <a:pt x="14465" y="4125"/>
                  </a:lnTo>
                  <a:lnTo>
                    <a:pt x="17012" y="12034"/>
                  </a:lnTo>
                  <a:lnTo>
                    <a:pt x="21268" y="28387"/>
                  </a:lnTo>
                  <a:lnTo>
                    <a:pt x="25328" y="41514"/>
                  </a:lnTo>
                  <a:lnTo>
                    <a:pt x="2857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273"/>
            <p:cNvSpPr/>
            <p:nvPr>
              <p:custDataLst>
                <p:tags r:id="rId55"/>
              </p:custDataLst>
            </p:nvPr>
          </p:nvSpPr>
          <p:spPr>
            <a:xfrm>
              <a:off x="9397486" y="704966"/>
              <a:ext cx="98940" cy="302932"/>
            </a:xfrm>
            <a:custGeom>
              <a:avLst/>
              <a:gdLst/>
              <a:ahLst/>
              <a:cxnLst/>
              <a:rect l="0" t="0" r="0" b="0"/>
              <a:pathLst>
                <a:path w="98940" h="302932">
                  <a:moveTo>
                    <a:pt x="98939" y="9409"/>
                  </a:moveTo>
                  <a:lnTo>
                    <a:pt x="98939" y="9409"/>
                  </a:lnTo>
                  <a:lnTo>
                    <a:pt x="93882" y="4353"/>
                  </a:lnTo>
                  <a:lnTo>
                    <a:pt x="88578" y="1870"/>
                  </a:lnTo>
                  <a:lnTo>
                    <a:pt x="53882" y="0"/>
                  </a:lnTo>
                  <a:lnTo>
                    <a:pt x="41519" y="5580"/>
                  </a:lnTo>
                  <a:lnTo>
                    <a:pt x="16336" y="26409"/>
                  </a:lnTo>
                  <a:lnTo>
                    <a:pt x="9310" y="35662"/>
                  </a:lnTo>
                  <a:lnTo>
                    <a:pt x="5355" y="46821"/>
                  </a:lnTo>
                  <a:lnTo>
                    <a:pt x="4800" y="50225"/>
                  </a:lnTo>
                  <a:lnTo>
                    <a:pt x="5487" y="53553"/>
                  </a:lnTo>
                  <a:lnTo>
                    <a:pt x="9074" y="60073"/>
                  </a:lnTo>
                  <a:lnTo>
                    <a:pt x="22100" y="69694"/>
                  </a:lnTo>
                  <a:lnTo>
                    <a:pt x="39365" y="74191"/>
                  </a:lnTo>
                  <a:lnTo>
                    <a:pt x="54470" y="69598"/>
                  </a:lnTo>
                  <a:lnTo>
                    <a:pt x="68593" y="61560"/>
                  </a:lnTo>
                  <a:lnTo>
                    <a:pt x="77600" y="52142"/>
                  </a:lnTo>
                  <a:lnTo>
                    <a:pt x="87650" y="48119"/>
                  </a:lnTo>
                  <a:lnTo>
                    <a:pt x="85808" y="50602"/>
                  </a:lnTo>
                  <a:lnTo>
                    <a:pt x="83835" y="52746"/>
                  </a:lnTo>
                  <a:lnTo>
                    <a:pt x="88437" y="99575"/>
                  </a:lnTo>
                  <a:lnTo>
                    <a:pt x="90280" y="139599"/>
                  </a:lnTo>
                  <a:lnTo>
                    <a:pt x="98039" y="185594"/>
                  </a:lnTo>
                  <a:lnTo>
                    <a:pt x="95938" y="227224"/>
                  </a:lnTo>
                  <a:lnTo>
                    <a:pt x="87164" y="270445"/>
                  </a:lnTo>
                  <a:lnTo>
                    <a:pt x="81325" y="290277"/>
                  </a:lnTo>
                  <a:lnTo>
                    <a:pt x="74884" y="295812"/>
                  </a:lnTo>
                  <a:lnTo>
                    <a:pt x="64965" y="300741"/>
                  </a:lnTo>
                  <a:lnTo>
                    <a:pt x="53501" y="302931"/>
                  </a:lnTo>
                  <a:lnTo>
                    <a:pt x="44171" y="301083"/>
                  </a:lnTo>
                  <a:lnTo>
                    <a:pt x="35439" y="295675"/>
                  </a:lnTo>
                  <a:lnTo>
                    <a:pt x="11502" y="274047"/>
                  </a:lnTo>
                  <a:lnTo>
                    <a:pt x="947" y="248569"/>
                  </a:lnTo>
                  <a:lnTo>
                    <a:pt x="0" y="228944"/>
                  </a:lnTo>
                  <a:lnTo>
                    <a:pt x="8017" y="190475"/>
                  </a:lnTo>
                  <a:lnTo>
                    <a:pt x="32264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262"/>
          <p:cNvGrpSpPr/>
          <p:nvPr/>
        </p:nvGrpSpPr>
        <p:grpSpPr>
          <a:xfrm>
            <a:off x="8486791" y="496624"/>
            <a:ext cx="390510" cy="286658"/>
            <a:chOff x="8486791" y="496624"/>
            <a:chExt cx="390510" cy="286658"/>
          </a:xfrm>
        </p:grpSpPr>
        <p:sp>
          <p:nvSpPr>
            <p:cNvPr id="473" name="SMARTInkShape-1274"/>
            <p:cNvSpPr/>
            <p:nvPr>
              <p:custDataLst>
                <p:tags r:id="rId45"/>
              </p:custDataLst>
            </p:nvPr>
          </p:nvSpPr>
          <p:spPr>
            <a:xfrm>
              <a:off x="8763391" y="609600"/>
              <a:ext cx="113910" cy="47626"/>
            </a:xfrm>
            <a:custGeom>
              <a:avLst/>
              <a:gdLst/>
              <a:ahLst/>
              <a:cxnLst/>
              <a:rect l="0" t="0" r="0" b="0"/>
              <a:pathLst>
                <a:path w="113910" h="47626">
                  <a:moveTo>
                    <a:pt x="9134" y="47625"/>
                  </a:moveTo>
                  <a:lnTo>
                    <a:pt x="9134" y="47625"/>
                  </a:lnTo>
                  <a:lnTo>
                    <a:pt x="933" y="47625"/>
                  </a:lnTo>
                  <a:lnTo>
                    <a:pt x="490" y="46567"/>
                  </a:lnTo>
                  <a:lnTo>
                    <a:pt x="0" y="42568"/>
                  </a:lnTo>
                  <a:lnTo>
                    <a:pt x="1987" y="40021"/>
                  </a:lnTo>
                  <a:lnTo>
                    <a:pt x="9838" y="34368"/>
                  </a:lnTo>
                  <a:lnTo>
                    <a:pt x="56120" y="18977"/>
                  </a:lnTo>
                  <a:lnTo>
                    <a:pt x="101125" y="4224"/>
                  </a:lnTo>
                  <a:lnTo>
                    <a:pt x="113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275"/>
            <p:cNvSpPr/>
            <p:nvPr>
              <p:custDataLst>
                <p:tags r:id="rId46"/>
              </p:custDataLst>
            </p:nvPr>
          </p:nvSpPr>
          <p:spPr>
            <a:xfrm>
              <a:off x="8784094" y="496624"/>
              <a:ext cx="55107" cy="286658"/>
            </a:xfrm>
            <a:custGeom>
              <a:avLst/>
              <a:gdLst/>
              <a:ahLst/>
              <a:cxnLst/>
              <a:rect l="0" t="0" r="0" b="0"/>
              <a:pathLst>
                <a:path w="55107" h="286658">
                  <a:moveTo>
                    <a:pt x="55106" y="8201"/>
                  </a:moveTo>
                  <a:lnTo>
                    <a:pt x="55106" y="8201"/>
                  </a:lnTo>
                  <a:lnTo>
                    <a:pt x="55106" y="0"/>
                  </a:lnTo>
                  <a:lnTo>
                    <a:pt x="55106" y="4125"/>
                  </a:lnTo>
                  <a:lnTo>
                    <a:pt x="38860" y="49118"/>
                  </a:lnTo>
                  <a:lnTo>
                    <a:pt x="30654" y="84060"/>
                  </a:lnTo>
                  <a:lnTo>
                    <a:pt x="26695" y="124281"/>
                  </a:lnTo>
                  <a:lnTo>
                    <a:pt x="16411" y="166911"/>
                  </a:lnTo>
                  <a:lnTo>
                    <a:pt x="9245" y="210178"/>
                  </a:lnTo>
                  <a:lnTo>
                    <a:pt x="174" y="256108"/>
                  </a:lnTo>
                  <a:lnTo>
                    <a:pt x="0" y="272899"/>
                  </a:lnTo>
                  <a:lnTo>
                    <a:pt x="3451" y="283889"/>
                  </a:lnTo>
                  <a:lnTo>
                    <a:pt x="5853" y="286185"/>
                  </a:lnTo>
                  <a:lnTo>
                    <a:pt x="8513" y="286657"/>
                  </a:lnTo>
                  <a:lnTo>
                    <a:pt x="11344" y="285913"/>
                  </a:lnTo>
                  <a:lnTo>
                    <a:pt x="26531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276"/>
            <p:cNvSpPr/>
            <p:nvPr>
              <p:custDataLst>
                <p:tags r:id="rId47"/>
              </p:custDataLst>
            </p:nvPr>
          </p:nvSpPr>
          <p:spPr>
            <a:xfrm>
              <a:off x="8641306" y="647816"/>
              <a:ext cx="55020" cy="115773"/>
            </a:xfrm>
            <a:custGeom>
              <a:avLst/>
              <a:gdLst/>
              <a:ahLst/>
              <a:cxnLst/>
              <a:rect l="0" t="0" r="0" b="0"/>
              <a:pathLst>
                <a:path w="55020" h="115773">
                  <a:moveTo>
                    <a:pt x="45494" y="9409"/>
                  </a:moveTo>
                  <a:lnTo>
                    <a:pt x="45494" y="9409"/>
                  </a:lnTo>
                  <a:lnTo>
                    <a:pt x="45494" y="4352"/>
                  </a:lnTo>
                  <a:lnTo>
                    <a:pt x="46552" y="2863"/>
                  </a:lnTo>
                  <a:lnTo>
                    <a:pt x="48316" y="1870"/>
                  </a:lnTo>
                  <a:lnTo>
                    <a:pt x="50551" y="1208"/>
                  </a:lnTo>
                  <a:lnTo>
                    <a:pt x="49924" y="767"/>
                  </a:lnTo>
                  <a:lnTo>
                    <a:pt x="33168" y="0"/>
                  </a:lnTo>
                  <a:lnTo>
                    <a:pt x="23788" y="5580"/>
                  </a:lnTo>
                  <a:lnTo>
                    <a:pt x="18323" y="10031"/>
                  </a:lnTo>
                  <a:lnTo>
                    <a:pt x="12252" y="20622"/>
                  </a:lnTo>
                  <a:lnTo>
                    <a:pt x="281" y="67543"/>
                  </a:lnTo>
                  <a:lnTo>
                    <a:pt x="0" y="84988"/>
                  </a:lnTo>
                  <a:lnTo>
                    <a:pt x="3402" y="99797"/>
                  </a:lnTo>
                  <a:lnTo>
                    <a:pt x="11264" y="110612"/>
                  </a:lnTo>
                  <a:lnTo>
                    <a:pt x="16324" y="114978"/>
                  </a:lnTo>
                  <a:lnTo>
                    <a:pt x="21814" y="115772"/>
                  </a:lnTo>
                  <a:lnTo>
                    <a:pt x="33559" y="111009"/>
                  </a:lnTo>
                  <a:lnTo>
                    <a:pt x="40190" y="104659"/>
                  </a:lnTo>
                  <a:lnTo>
                    <a:pt x="49502" y="81846"/>
                  </a:lnTo>
                  <a:lnTo>
                    <a:pt x="49745" y="67709"/>
                  </a:lnTo>
                  <a:lnTo>
                    <a:pt x="55019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277"/>
            <p:cNvSpPr/>
            <p:nvPr>
              <p:custDataLst>
                <p:tags r:id="rId48"/>
              </p:custDataLst>
            </p:nvPr>
          </p:nvSpPr>
          <p:spPr>
            <a:xfrm>
              <a:off x="8486791" y="638175"/>
              <a:ext cx="85710" cy="117210"/>
            </a:xfrm>
            <a:custGeom>
              <a:avLst/>
              <a:gdLst/>
              <a:ahLst/>
              <a:cxnLst/>
              <a:rect l="0" t="0" r="0" b="0"/>
              <a:pathLst>
                <a:path w="85710" h="117210">
                  <a:moveTo>
                    <a:pt x="9509" y="0"/>
                  </a:moveTo>
                  <a:lnTo>
                    <a:pt x="9509" y="0"/>
                  </a:lnTo>
                  <a:lnTo>
                    <a:pt x="8451" y="24909"/>
                  </a:lnTo>
                  <a:lnTo>
                    <a:pt x="572" y="70990"/>
                  </a:lnTo>
                  <a:lnTo>
                    <a:pt x="0" y="117209"/>
                  </a:lnTo>
                  <a:lnTo>
                    <a:pt x="1042" y="74316"/>
                  </a:lnTo>
                  <a:lnTo>
                    <a:pt x="13241" y="28327"/>
                  </a:lnTo>
                  <a:lnTo>
                    <a:pt x="22104" y="15059"/>
                  </a:lnTo>
                  <a:lnTo>
                    <a:pt x="27430" y="10040"/>
                  </a:lnTo>
                  <a:lnTo>
                    <a:pt x="32040" y="7751"/>
                  </a:lnTo>
                  <a:lnTo>
                    <a:pt x="36172" y="7284"/>
                  </a:lnTo>
                  <a:lnTo>
                    <a:pt x="39985" y="8031"/>
                  </a:lnTo>
                  <a:lnTo>
                    <a:pt x="55463" y="19195"/>
                  </a:lnTo>
                  <a:lnTo>
                    <a:pt x="68398" y="35909"/>
                  </a:lnTo>
                  <a:lnTo>
                    <a:pt x="81192" y="73611"/>
                  </a:lnTo>
                  <a:lnTo>
                    <a:pt x="8570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263"/>
          <p:cNvGrpSpPr/>
          <p:nvPr/>
        </p:nvGrpSpPr>
        <p:grpSpPr>
          <a:xfrm>
            <a:off x="7668612" y="485960"/>
            <a:ext cx="360964" cy="295091"/>
            <a:chOff x="7668612" y="485960"/>
            <a:chExt cx="360964" cy="295091"/>
          </a:xfrm>
        </p:grpSpPr>
        <p:sp>
          <p:nvSpPr>
            <p:cNvPr id="478" name="SMARTInkShape-1278"/>
            <p:cNvSpPr/>
            <p:nvPr>
              <p:custDataLst>
                <p:tags r:id="rId40"/>
              </p:custDataLst>
            </p:nvPr>
          </p:nvSpPr>
          <p:spPr>
            <a:xfrm>
              <a:off x="7891169" y="619125"/>
              <a:ext cx="138407" cy="76201"/>
            </a:xfrm>
            <a:custGeom>
              <a:avLst/>
              <a:gdLst/>
              <a:ahLst/>
              <a:cxnLst/>
              <a:rect l="0" t="0" r="0" b="0"/>
              <a:pathLst>
                <a:path w="138407" h="76201">
                  <a:moveTo>
                    <a:pt x="5056" y="76200"/>
                  </a:moveTo>
                  <a:lnTo>
                    <a:pt x="5056" y="76200"/>
                  </a:lnTo>
                  <a:lnTo>
                    <a:pt x="5056" y="66087"/>
                  </a:lnTo>
                  <a:lnTo>
                    <a:pt x="2234" y="58300"/>
                  </a:lnTo>
                  <a:lnTo>
                    <a:pt x="0" y="54741"/>
                  </a:lnTo>
                  <a:lnTo>
                    <a:pt x="628" y="51311"/>
                  </a:lnTo>
                  <a:lnTo>
                    <a:pt x="17382" y="34992"/>
                  </a:lnTo>
                  <a:lnTo>
                    <a:pt x="51079" y="23297"/>
                  </a:lnTo>
                  <a:lnTo>
                    <a:pt x="92034" y="14553"/>
                  </a:lnTo>
                  <a:lnTo>
                    <a:pt x="138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279"/>
            <p:cNvSpPr/>
            <p:nvPr>
              <p:custDataLst>
                <p:tags r:id="rId41"/>
              </p:custDataLst>
            </p:nvPr>
          </p:nvSpPr>
          <p:spPr>
            <a:xfrm>
              <a:off x="7953375" y="485960"/>
              <a:ext cx="56758" cy="295091"/>
            </a:xfrm>
            <a:custGeom>
              <a:avLst/>
              <a:gdLst/>
              <a:ahLst/>
              <a:cxnLst/>
              <a:rect l="0" t="0" r="0" b="0"/>
              <a:pathLst>
                <a:path w="56758" h="295091">
                  <a:moveTo>
                    <a:pt x="47625" y="28390"/>
                  </a:moveTo>
                  <a:lnTo>
                    <a:pt x="47625" y="28390"/>
                  </a:lnTo>
                  <a:lnTo>
                    <a:pt x="55163" y="10490"/>
                  </a:lnTo>
                  <a:lnTo>
                    <a:pt x="56757" y="1924"/>
                  </a:lnTo>
                  <a:lnTo>
                    <a:pt x="55830" y="1221"/>
                  </a:lnTo>
                  <a:lnTo>
                    <a:pt x="46737" y="93"/>
                  </a:lnTo>
                  <a:lnTo>
                    <a:pt x="43857" y="0"/>
                  </a:lnTo>
                  <a:lnTo>
                    <a:pt x="41938" y="2055"/>
                  </a:lnTo>
                  <a:lnTo>
                    <a:pt x="37120" y="15060"/>
                  </a:lnTo>
                  <a:lnTo>
                    <a:pt x="25345" y="32319"/>
                  </a:lnTo>
                  <a:lnTo>
                    <a:pt x="11998" y="76277"/>
                  </a:lnTo>
                  <a:lnTo>
                    <a:pt x="4026" y="99494"/>
                  </a:lnTo>
                  <a:lnTo>
                    <a:pt x="795" y="144192"/>
                  </a:lnTo>
                  <a:lnTo>
                    <a:pt x="157" y="183674"/>
                  </a:lnTo>
                  <a:lnTo>
                    <a:pt x="32" y="220518"/>
                  </a:lnTo>
                  <a:lnTo>
                    <a:pt x="6" y="261819"/>
                  </a:lnTo>
                  <a:lnTo>
                    <a:pt x="0" y="29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280"/>
            <p:cNvSpPr/>
            <p:nvPr>
              <p:custDataLst>
                <p:tags r:id="rId42"/>
              </p:custDataLst>
            </p:nvPr>
          </p:nvSpPr>
          <p:spPr>
            <a:xfrm>
              <a:off x="7820025" y="5905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3972"/>
                  </a:lnTo>
                  <a:lnTo>
                    <a:pt x="1058" y="2648"/>
                  </a:lnTo>
                  <a:lnTo>
                    <a:pt x="5056" y="11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281"/>
            <p:cNvSpPr/>
            <p:nvPr>
              <p:custDataLst>
                <p:tags r:id="rId43"/>
              </p:custDataLst>
            </p:nvPr>
          </p:nvSpPr>
          <p:spPr>
            <a:xfrm>
              <a:off x="7829550" y="647700"/>
              <a:ext cx="8201" cy="85726"/>
            </a:xfrm>
            <a:custGeom>
              <a:avLst/>
              <a:gdLst/>
              <a:ahLst/>
              <a:cxnLst/>
              <a:rect l="0" t="0" r="0" b="0"/>
              <a:pathLst>
                <a:path w="8201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200" y="10113"/>
                  </a:lnTo>
                  <a:lnTo>
                    <a:pt x="6114" y="17900"/>
                  </a:lnTo>
                  <a:lnTo>
                    <a:pt x="4076" y="21459"/>
                  </a:lnTo>
                  <a:lnTo>
                    <a:pt x="1208" y="3657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282"/>
            <p:cNvSpPr/>
            <p:nvPr>
              <p:custDataLst>
                <p:tags r:id="rId44"/>
              </p:custDataLst>
            </p:nvPr>
          </p:nvSpPr>
          <p:spPr>
            <a:xfrm>
              <a:off x="7668612" y="486407"/>
              <a:ext cx="84623" cy="275594"/>
            </a:xfrm>
            <a:custGeom>
              <a:avLst/>
              <a:gdLst/>
              <a:ahLst/>
              <a:cxnLst/>
              <a:rect l="0" t="0" r="0" b="0"/>
              <a:pathLst>
                <a:path w="84623" h="275594">
                  <a:moveTo>
                    <a:pt x="75213" y="66043"/>
                  </a:moveTo>
                  <a:lnTo>
                    <a:pt x="75213" y="66043"/>
                  </a:lnTo>
                  <a:lnTo>
                    <a:pt x="76271" y="49776"/>
                  </a:lnTo>
                  <a:lnTo>
                    <a:pt x="84564" y="2569"/>
                  </a:lnTo>
                  <a:lnTo>
                    <a:pt x="84622" y="1502"/>
                  </a:lnTo>
                  <a:lnTo>
                    <a:pt x="83602" y="791"/>
                  </a:lnTo>
                  <a:lnTo>
                    <a:pt x="79648" y="0"/>
                  </a:lnTo>
                  <a:lnTo>
                    <a:pt x="66414" y="9668"/>
                  </a:lnTo>
                  <a:lnTo>
                    <a:pt x="44330" y="51172"/>
                  </a:lnTo>
                  <a:lnTo>
                    <a:pt x="25838" y="88505"/>
                  </a:lnTo>
                  <a:lnTo>
                    <a:pt x="6506" y="135901"/>
                  </a:lnTo>
                  <a:lnTo>
                    <a:pt x="0" y="180971"/>
                  </a:lnTo>
                  <a:lnTo>
                    <a:pt x="4362" y="219217"/>
                  </a:lnTo>
                  <a:lnTo>
                    <a:pt x="15317" y="255677"/>
                  </a:lnTo>
                  <a:lnTo>
                    <a:pt x="21429" y="266036"/>
                  </a:lnTo>
                  <a:lnTo>
                    <a:pt x="25599" y="269221"/>
                  </a:lnTo>
                  <a:lnTo>
                    <a:pt x="40521" y="273705"/>
                  </a:lnTo>
                  <a:lnTo>
                    <a:pt x="56163" y="275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264"/>
          <p:cNvGrpSpPr/>
          <p:nvPr/>
        </p:nvGrpSpPr>
        <p:grpSpPr>
          <a:xfrm>
            <a:off x="6743826" y="544249"/>
            <a:ext cx="228475" cy="265377"/>
            <a:chOff x="6743826" y="544249"/>
            <a:chExt cx="228475" cy="265377"/>
          </a:xfrm>
        </p:grpSpPr>
        <p:sp>
          <p:nvSpPr>
            <p:cNvPr id="484" name="SMARTInkShape-1283"/>
            <p:cNvSpPr/>
            <p:nvPr>
              <p:custDataLst>
                <p:tags r:id="rId38"/>
              </p:custDataLst>
            </p:nvPr>
          </p:nvSpPr>
          <p:spPr>
            <a:xfrm>
              <a:off x="6962775" y="7239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9491" y="44780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284"/>
            <p:cNvSpPr/>
            <p:nvPr>
              <p:custDataLst>
                <p:tags r:id="rId39"/>
              </p:custDataLst>
            </p:nvPr>
          </p:nvSpPr>
          <p:spPr>
            <a:xfrm>
              <a:off x="6743826" y="544249"/>
              <a:ext cx="161800" cy="214073"/>
            </a:xfrm>
            <a:custGeom>
              <a:avLst/>
              <a:gdLst/>
              <a:ahLst/>
              <a:cxnLst/>
              <a:rect l="0" t="0" r="0" b="0"/>
              <a:pathLst>
                <a:path w="161800" h="214073">
                  <a:moveTo>
                    <a:pt x="18924" y="8201"/>
                  </a:moveTo>
                  <a:lnTo>
                    <a:pt x="18924" y="8201"/>
                  </a:lnTo>
                  <a:lnTo>
                    <a:pt x="18924" y="0"/>
                  </a:lnTo>
                  <a:lnTo>
                    <a:pt x="18924" y="39415"/>
                  </a:lnTo>
                  <a:lnTo>
                    <a:pt x="25469" y="80885"/>
                  </a:lnTo>
                  <a:lnTo>
                    <a:pt x="26508" y="106760"/>
                  </a:lnTo>
                  <a:lnTo>
                    <a:pt x="20736" y="152357"/>
                  </a:lnTo>
                  <a:lnTo>
                    <a:pt x="18105" y="192990"/>
                  </a:lnTo>
                  <a:lnTo>
                    <a:pt x="10755" y="214072"/>
                  </a:lnTo>
                  <a:lnTo>
                    <a:pt x="9245" y="213182"/>
                  </a:lnTo>
                  <a:lnTo>
                    <a:pt x="4744" y="206548"/>
                  </a:lnTo>
                  <a:lnTo>
                    <a:pt x="836" y="178496"/>
                  </a:lnTo>
                  <a:lnTo>
                    <a:pt x="0" y="144992"/>
                  </a:lnTo>
                  <a:lnTo>
                    <a:pt x="2752" y="134966"/>
                  </a:lnTo>
                  <a:lnTo>
                    <a:pt x="4967" y="130811"/>
                  </a:lnTo>
                  <a:lnTo>
                    <a:pt x="18199" y="119907"/>
                  </a:lnTo>
                  <a:lnTo>
                    <a:pt x="62265" y="100327"/>
                  </a:lnTo>
                  <a:lnTo>
                    <a:pt x="109578" y="73029"/>
                  </a:lnTo>
                  <a:lnTo>
                    <a:pt x="135060" y="51659"/>
                  </a:lnTo>
                  <a:lnTo>
                    <a:pt x="154854" y="20770"/>
                  </a:lnTo>
                  <a:lnTo>
                    <a:pt x="161190" y="1104"/>
                  </a:lnTo>
                  <a:lnTo>
                    <a:pt x="161394" y="1353"/>
                  </a:lnTo>
                  <a:lnTo>
                    <a:pt x="160705" y="31332"/>
                  </a:lnTo>
                  <a:lnTo>
                    <a:pt x="155242" y="65384"/>
                  </a:lnTo>
                  <a:lnTo>
                    <a:pt x="153153" y="106401"/>
                  </a:lnTo>
                  <a:lnTo>
                    <a:pt x="152448" y="149777"/>
                  </a:lnTo>
                  <a:lnTo>
                    <a:pt x="161799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7" name="SMARTInkShape-1285"/>
          <p:cNvSpPr/>
          <p:nvPr>
            <p:custDataLst>
              <p:tags r:id="rId8"/>
            </p:custDataLst>
          </p:nvPr>
        </p:nvSpPr>
        <p:spPr>
          <a:xfrm>
            <a:off x="5948299" y="537764"/>
            <a:ext cx="127328" cy="233762"/>
          </a:xfrm>
          <a:custGeom>
            <a:avLst/>
            <a:gdLst/>
            <a:ahLst/>
            <a:cxnLst/>
            <a:rect l="0" t="0" r="0" b="0"/>
            <a:pathLst>
              <a:path w="127328" h="233762">
                <a:moveTo>
                  <a:pt x="119126" y="157561"/>
                </a:moveTo>
                <a:lnTo>
                  <a:pt x="119126" y="157561"/>
                </a:lnTo>
                <a:lnTo>
                  <a:pt x="127327" y="165762"/>
                </a:lnTo>
                <a:lnTo>
                  <a:pt x="126710" y="166203"/>
                </a:lnTo>
                <a:lnTo>
                  <a:pt x="123202" y="166694"/>
                </a:lnTo>
                <a:lnTo>
                  <a:pt x="121843" y="165766"/>
                </a:lnTo>
                <a:lnTo>
                  <a:pt x="120938" y="164089"/>
                </a:lnTo>
                <a:lnTo>
                  <a:pt x="120334" y="161913"/>
                </a:lnTo>
                <a:lnTo>
                  <a:pt x="114018" y="156673"/>
                </a:lnTo>
                <a:lnTo>
                  <a:pt x="79434" y="127083"/>
                </a:lnTo>
                <a:lnTo>
                  <a:pt x="65464" y="104700"/>
                </a:lnTo>
                <a:lnTo>
                  <a:pt x="56777" y="78751"/>
                </a:lnTo>
                <a:lnTo>
                  <a:pt x="53020" y="35444"/>
                </a:lnTo>
                <a:lnTo>
                  <a:pt x="57677" y="12370"/>
                </a:lnTo>
                <a:lnTo>
                  <a:pt x="62888" y="3073"/>
                </a:lnTo>
                <a:lnTo>
                  <a:pt x="65760" y="594"/>
                </a:lnTo>
                <a:lnTo>
                  <a:pt x="68731" y="0"/>
                </a:lnTo>
                <a:lnTo>
                  <a:pt x="71771" y="662"/>
                </a:lnTo>
                <a:lnTo>
                  <a:pt x="74857" y="2162"/>
                </a:lnTo>
                <a:lnTo>
                  <a:pt x="81105" y="12295"/>
                </a:lnTo>
                <a:lnTo>
                  <a:pt x="86354" y="27381"/>
                </a:lnTo>
                <a:lnTo>
                  <a:pt x="88249" y="53725"/>
                </a:lnTo>
                <a:lnTo>
                  <a:pt x="79945" y="88249"/>
                </a:lnTo>
                <a:lnTo>
                  <a:pt x="57405" y="135381"/>
                </a:lnTo>
                <a:lnTo>
                  <a:pt x="21809" y="178228"/>
                </a:lnTo>
                <a:lnTo>
                  <a:pt x="763" y="199697"/>
                </a:lnTo>
                <a:lnTo>
                  <a:pt x="0" y="202585"/>
                </a:lnTo>
                <a:lnTo>
                  <a:pt x="551" y="205569"/>
                </a:lnTo>
                <a:lnTo>
                  <a:pt x="1976" y="208616"/>
                </a:lnTo>
                <a:lnTo>
                  <a:pt x="5043" y="210648"/>
                </a:lnTo>
                <a:lnTo>
                  <a:pt x="44476" y="222753"/>
                </a:lnTo>
                <a:lnTo>
                  <a:pt x="79662" y="226863"/>
                </a:lnTo>
                <a:lnTo>
                  <a:pt x="109601" y="233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0" name="SMARTInkShape-Group266"/>
          <p:cNvGrpSpPr/>
          <p:nvPr/>
        </p:nvGrpSpPr>
        <p:grpSpPr>
          <a:xfrm>
            <a:off x="5010312" y="547224"/>
            <a:ext cx="323402" cy="260016"/>
            <a:chOff x="5010312" y="547224"/>
            <a:chExt cx="323402" cy="260016"/>
          </a:xfrm>
        </p:grpSpPr>
        <p:sp>
          <p:nvSpPr>
            <p:cNvPr id="488" name="SMARTInkShape-1286"/>
            <p:cNvSpPr/>
            <p:nvPr>
              <p:custDataLst>
                <p:tags r:id="rId36"/>
              </p:custDataLst>
            </p:nvPr>
          </p:nvSpPr>
          <p:spPr>
            <a:xfrm>
              <a:off x="5286528" y="723900"/>
              <a:ext cx="47186" cy="83340"/>
            </a:xfrm>
            <a:custGeom>
              <a:avLst/>
              <a:gdLst/>
              <a:ahLst/>
              <a:cxnLst/>
              <a:rect l="0" t="0" r="0" b="0"/>
              <a:pathLst>
                <a:path w="47186" h="83340">
                  <a:moveTo>
                    <a:pt x="28422" y="19050"/>
                  </a:moveTo>
                  <a:lnTo>
                    <a:pt x="28422" y="19050"/>
                  </a:lnTo>
                  <a:lnTo>
                    <a:pt x="14233" y="19050"/>
                  </a:lnTo>
                  <a:lnTo>
                    <a:pt x="8710" y="21872"/>
                  </a:lnTo>
                  <a:lnTo>
                    <a:pt x="5756" y="24106"/>
                  </a:lnTo>
                  <a:lnTo>
                    <a:pt x="2472" y="29411"/>
                  </a:lnTo>
                  <a:lnTo>
                    <a:pt x="625" y="41170"/>
                  </a:lnTo>
                  <a:lnTo>
                    <a:pt x="0" y="64106"/>
                  </a:lnTo>
                  <a:lnTo>
                    <a:pt x="2066" y="69196"/>
                  </a:lnTo>
                  <a:lnTo>
                    <a:pt x="10006" y="77673"/>
                  </a:lnTo>
                  <a:lnTo>
                    <a:pt x="17768" y="82146"/>
                  </a:lnTo>
                  <a:lnTo>
                    <a:pt x="21320" y="83339"/>
                  </a:lnTo>
                  <a:lnTo>
                    <a:pt x="30910" y="81842"/>
                  </a:lnTo>
                  <a:lnTo>
                    <a:pt x="36430" y="79962"/>
                  </a:lnTo>
                  <a:lnTo>
                    <a:pt x="40111" y="76591"/>
                  </a:lnTo>
                  <a:lnTo>
                    <a:pt x="44201" y="67202"/>
                  </a:lnTo>
                  <a:lnTo>
                    <a:pt x="47185" y="39719"/>
                  </a:lnTo>
                  <a:lnTo>
                    <a:pt x="41700" y="27883"/>
                  </a:lnTo>
                  <a:lnTo>
                    <a:pt x="18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287"/>
            <p:cNvSpPr/>
            <p:nvPr>
              <p:custDataLst>
                <p:tags r:id="rId37"/>
              </p:custDataLst>
            </p:nvPr>
          </p:nvSpPr>
          <p:spPr>
            <a:xfrm>
              <a:off x="5010312" y="547224"/>
              <a:ext cx="199864" cy="258873"/>
            </a:xfrm>
            <a:custGeom>
              <a:avLst/>
              <a:gdLst/>
              <a:ahLst/>
              <a:cxnLst/>
              <a:rect l="0" t="0" r="0" b="0"/>
              <a:pathLst>
                <a:path w="199864" h="258873">
                  <a:moveTo>
                    <a:pt x="18888" y="14751"/>
                  </a:moveTo>
                  <a:lnTo>
                    <a:pt x="18888" y="14751"/>
                  </a:lnTo>
                  <a:lnTo>
                    <a:pt x="18888" y="6550"/>
                  </a:lnTo>
                  <a:lnTo>
                    <a:pt x="23944" y="562"/>
                  </a:lnTo>
                  <a:lnTo>
                    <a:pt x="25433" y="0"/>
                  </a:lnTo>
                  <a:lnTo>
                    <a:pt x="26427" y="683"/>
                  </a:lnTo>
                  <a:lnTo>
                    <a:pt x="28589" y="4266"/>
                  </a:lnTo>
                  <a:lnTo>
                    <a:pt x="33077" y="9385"/>
                  </a:lnTo>
                  <a:lnTo>
                    <a:pt x="36978" y="50654"/>
                  </a:lnTo>
                  <a:lnTo>
                    <a:pt x="37653" y="89124"/>
                  </a:lnTo>
                  <a:lnTo>
                    <a:pt x="37854" y="131449"/>
                  </a:lnTo>
                  <a:lnTo>
                    <a:pt x="37921" y="178090"/>
                  </a:lnTo>
                  <a:lnTo>
                    <a:pt x="37933" y="215195"/>
                  </a:lnTo>
                  <a:lnTo>
                    <a:pt x="36878" y="237187"/>
                  </a:lnTo>
                  <a:lnTo>
                    <a:pt x="29737" y="258872"/>
                  </a:lnTo>
                  <a:lnTo>
                    <a:pt x="28237" y="257931"/>
                  </a:lnTo>
                  <a:lnTo>
                    <a:pt x="21070" y="245437"/>
                  </a:lnTo>
                  <a:lnTo>
                    <a:pt x="2602" y="203666"/>
                  </a:lnTo>
                  <a:lnTo>
                    <a:pt x="0" y="165765"/>
                  </a:lnTo>
                  <a:lnTo>
                    <a:pt x="2062" y="163052"/>
                  </a:lnTo>
                  <a:lnTo>
                    <a:pt x="32340" y="151556"/>
                  </a:lnTo>
                  <a:lnTo>
                    <a:pt x="62781" y="143139"/>
                  </a:lnTo>
                  <a:lnTo>
                    <a:pt x="106042" y="122243"/>
                  </a:lnTo>
                  <a:lnTo>
                    <a:pt x="124204" y="106808"/>
                  </a:lnTo>
                  <a:lnTo>
                    <a:pt x="149201" y="64399"/>
                  </a:lnTo>
                  <a:lnTo>
                    <a:pt x="170732" y="25077"/>
                  </a:lnTo>
                  <a:lnTo>
                    <a:pt x="177801" y="70966"/>
                  </a:lnTo>
                  <a:lnTo>
                    <a:pt x="180218" y="112639"/>
                  </a:lnTo>
                  <a:lnTo>
                    <a:pt x="181793" y="159698"/>
                  </a:lnTo>
                  <a:lnTo>
                    <a:pt x="190507" y="199749"/>
                  </a:lnTo>
                  <a:lnTo>
                    <a:pt x="199863" y="21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267"/>
          <p:cNvGrpSpPr/>
          <p:nvPr/>
        </p:nvGrpSpPr>
        <p:grpSpPr>
          <a:xfrm>
            <a:off x="4210443" y="613355"/>
            <a:ext cx="321150" cy="293850"/>
            <a:chOff x="4210443" y="613355"/>
            <a:chExt cx="321150" cy="293850"/>
          </a:xfrm>
        </p:grpSpPr>
        <p:sp>
          <p:nvSpPr>
            <p:cNvPr id="491" name="SMARTInkShape-1288"/>
            <p:cNvSpPr/>
            <p:nvPr>
              <p:custDataLst>
                <p:tags r:id="rId34"/>
              </p:custDataLst>
            </p:nvPr>
          </p:nvSpPr>
          <p:spPr>
            <a:xfrm>
              <a:off x="4402394" y="613355"/>
              <a:ext cx="129199" cy="293850"/>
            </a:xfrm>
            <a:custGeom>
              <a:avLst/>
              <a:gdLst/>
              <a:ahLst/>
              <a:cxnLst/>
              <a:rect l="0" t="0" r="0" b="0"/>
              <a:pathLst>
                <a:path w="129199" h="293850">
                  <a:moveTo>
                    <a:pt x="55306" y="34345"/>
                  </a:moveTo>
                  <a:lnTo>
                    <a:pt x="55306" y="34345"/>
                  </a:lnTo>
                  <a:lnTo>
                    <a:pt x="52484" y="53173"/>
                  </a:lnTo>
                  <a:lnTo>
                    <a:pt x="42049" y="91451"/>
                  </a:lnTo>
                  <a:lnTo>
                    <a:pt x="36342" y="136132"/>
                  </a:lnTo>
                  <a:lnTo>
                    <a:pt x="28943" y="179452"/>
                  </a:lnTo>
                  <a:lnTo>
                    <a:pt x="24564" y="215981"/>
                  </a:lnTo>
                  <a:lnTo>
                    <a:pt x="13603" y="261194"/>
                  </a:lnTo>
                  <a:lnTo>
                    <a:pt x="0" y="293426"/>
                  </a:lnTo>
                  <a:lnTo>
                    <a:pt x="444" y="293849"/>
                  </a:lnTo>
                  <a:lnTo>
                    <a:pt x="3759" y="288675"/>
                  </a:lnTo>
                  <a:lnTo>
                    <a:pt x="9987" y="247074"/>
                  </a:lnTo>
                  <a:lnTo>
                    <a:pt x="20836" y="203954"/>
                  </a:lnTo>
                  <a:lnTo>
                    <a:pt x="26934" y="172168"/>
                  </a:lnTo>
                  <a:lnTo>
                    <a:pt x="36316" y="129862"/>
                  </a:lnTo>
                  <a:lnTo>
                    <a:pt x="48968" y="91548"/>
                  </a:lnTo>
                  <a:lnTo>
                    <a:pt x="61658" y="47918"/>
                  </a:lnTo>
                  <a:lnTo>
                    <a:pt x="72240" y="23785"/>
                  </a:lnTo>
                  <a:lnTo>
                    <a:pt x="87252" y="5346"/>
                  </a:lnTo>
                  <a:lnTo>
                    <a:pt x="95257" y="290"/>
                  </a:lnTo>
                  <a:lnTo>
                    <a:pt x="99932" y="0"/>
                  </a:lnTo>
                  <a:lnTo>
                    <a:pt x="110770" y="2500"/>
                  </a:lnTo>
                  <a:lnTo>
                    <a:pt x="115566" y="6765"/>
                  </a:lnTo>
                  <a:lnTo>
                    <a:pt x="123716" y="19970"/>
                  </a:lnTo>
                  <a:lnTo>
                    <a:pt x="129198" y="45255"/>
                  </a:lnTo>
                  <a:lnTo>
                    <a:pt x="125765" y="72855"/>
                  </a:lnTo>
                  <a:lnTo>
                    <a:pt x="112989" y="96085"/>
                  </a:lnTo>
                  <a:lnTo>
                    <a:pt x="96112" y="106941"/>
                  </a:lnTo>
                  <a:lnTo>
                    <a:pt x="45781" y="12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289"/>
            <p:cNvSpPr/>
            <p:nvPr>
              <p:custDataLst>
                <p:tags r:id="rId35"/>
              </p:custDataLst>
            </p:nvPr>
          </p:nvSpPr>
          <p:spPr>
            <a:xfrm>
              <a:off x="4210443" y="628650"/>
              <a:ext cx="161533" cy="120825"/>
            </a:xfrm>
            <a:custGeom>
              <a:avLst/>
              <a:gdLst/>
              <a:ahLst/>
              <a:cxnLst/>
              <a:rect l="0" t="0" r="0" b="0"/>
              <a:pathLst>
                <a:path w="161533" h="120825">
                  <a:moveTo>
                    <a:pt x="9132" y="0"/>
                  </a:moveTo>
                  <a:lnTo>
                    <a:pt x="9132" y="0"/>
                  </a:lnTo>
                  <a:lnTo>
                    <a:pt x="9132" y="5057"/>
                  </a:lnTo>
                  <a:lnTo>
                    <a:pt x="6310" y="10361"/>
                  </a:lnTo>
                  <a:lnTo>
                    <a:pt x="4075" y="13257"/>
                  </a:lnTo>
                  <a:lnTo>
                    <a:pt x="196" y="56910"/>
                  </a:lnTo>
                  <a:lnTo>
                    <a:pt x="0" y="66515"/>
                  </a:lnTo>
                  <a:lnTo>
                    <a:pt x="5426" y="85654"/>
                  </a:lnTo>
                  <a:lnTo>
                    <a:pt x="21100" y="113698"/>
                  </a:lnTo>
                  <a:lnTo>
                    <a:pt x="26636" y="117074"/>
                  </a:lnTo>
                  <a:lnTo>
                    <a:pt x="41253" y="120824"/>
                  </a:lnTo>
                  <a:lnTo>
                    <a:pt x="55511" y="119669"/>
                  </a:lnTo>
                  <a:lnTo>
                    <a:pt x="68903" y="114570"/>
                  </a:lnTo>
                  <a:lnTo>
                    <a:pt x="96077" y="93156"/>
                  </a:lnTo>
                  <a:lnTo>
                    <a:pt x="106978" y="72757"/>
                  </a:lnTo>
                  <a:lnTo>
                    <a:pt x="113502" y="25590"/>
                  </a:lnTo>
                  <a:lnTo>
                    <a:pt x="113726" y="21957"/>
                  </a:lnTo>
                  <a:lnTo>
                    <a:pt x="116705" y="42977"/>
                  </a:lnTo>
                  <a:lnTo>
                    <a:pt x="130151" y="77705"/>
                  </a:lnTo>
                  <a:lnTo>
                    <a:pt x="16153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268"/>
          <p:cNvGrpSpPr/>
          <p:nvPr/>
        </p:nvGrpSpPr>
        <p:grpSpPr>
          <a:xfrm>
            <a:off x="3311280" y="457200"/>
            <a:ext cx="422521" cy="319706"/>
            <a:chOff x="3311280" y="457200"/>
            <a:chExt cx="422521" cy="319706"/>
          </a:xfrm>
        </p:grpSpPr>
        <p:sp>
          <p:nvSpPr>
            <p:cNvPr id="494" name="SMARTInkShape-1290"/>
            <p:cNvSpPr/>
            <p:nvPr>
              <p:custDataLst>
                <p:tags r:id="rId30"/>
              </p:custDataLst>
            </p:nvPr>
          </p:nvSpPr>
          <p:spPr>
            <a:xfrm>
              <a:off x="3611692" y="609600"/>
              <a:ext cx="122109" cy="17727"/>
            </a:xfrm>
            <a:custGeom>
              <a:avLst/>
              <a:gdLst/>
              <a:ahLst/>
              <a:cxnLst/>
              <a:rect l="0" t="0" r="0" b="0"/>
              <a:pathLst>
                <a:path w="122109" h="17727">
                  <a:moveTo>
                    <a:pt x="17333" y="9525"/>
                  </a:moveTo>
                  <a:lnTo>
                    <a:pt x="17333" y="9525"/>
                  </a:lnTo>
                  <a:lnTo>
                    <a:pt x="4076" y="9525"/>
                  </a:lnTo>
                  <a:lnTo>
                    <a:pt x="2145" y="10583"/>
                  </a:lnTo>
                  <a:lnTo>
                    <a:pt x="858" y="12347"/>
                  </a:lnTo>
                  <a:lnTo>
                    <a:pt x="0" y="14582"/>
                  </a:lnTo>
                  <a:lnTo>
                    <a:pt x="2602" y="16071"/>
                  </a:lnTo>
                  <a:lnTo>
                    <a:pt x="13961" y="17726"/>
                  </a:lnTo>
                  <a:lnTo>
                    <a:pt x="49240" y="11184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291"/>
            <p:cNvSpPr/>
            <p:nvPr>
              <p:custDataLst>
                <p:tags r:id="rId31"/>
              </p:custDataLst>
            </p:nvPr>
          </p:nvSpPr>
          <p:spPr>
            <a:xfrm>
              <a:off x="3649397" y="457200"/>
              <a:ext cx="46304" cy="308357"/>
            </a:xfrm>
            <a:custGeom>
              <a:avLst/>
              <a:gdLst/>
              <a:ahLst/>
              <a:cxnLst/>
              <a:rect l="0" t="0" r="0" b="0"/>
              <a:pathLst>
                <a:path w="46304" h="308357">
                  <a:moveTo>
                    <a:pt x="17728" y="0"/>
                  </a:moveTo>
                  <a:lnTo>
                    <a:pt x="17728" y="0"/>
                  </a:lnTo>
                  <a:lnTo>
                    <a:pt x="14906" y="41445"/>
                  </a:lnTo>
                  <a:lnTo>
                    <a:pt x="10189" y="77191"/>
                  </a:lnTo>
                  <a:lnTo>
                    <a:pt x="8596" y="117083"/>
                  </a:lnTo>
                  <a:lnTo>
                    <a:pt x="8320" y="153813"/>
                  </a:lnTo>
                  <a:lnTo>
                    <a:pt x="3181" y="198209"/>
                  </a:lnTo>
                  <a:lnTo>
                    <a:pt x="12" y="239821"/>
                  </a:lnTo>
                  <a:lnTo>
                    <a:pt x="0" y="271112"/>
                  </a:lnTo>
                  <a:lnTo>
                    <a:pt x="6914" y="299737"/>
                  </a:lnTo>
                  <a:lnTo>
                    <a:pt x="12878" y="308356"/>
                  </a:lnTo>
                  <a:lnTo>
                    <a:pt x="16611" y="308229"/>
                  </a:lnTo>
                  <a:lnTo>
                    <a:pt x="26404" y="302443"/>
                  </a:lnTo>
                  <a:lnTo>
                    <a:pt x="46303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292"/>
            <p:cNvSpPr/>
            <p:nvPr>
              <p:custDataLst>
                <p:tags r:id="rId32"/>
              </p:custDataLst>
            </p:nvPr>
          </p:nvSpPr>
          <p:spPr>
            <a:xfrm>
              <a:off x="3501931" y="621118"/>
              <a:ext cx="88995" cy="115122"/>
            </a:xfrm>
            <a:custGeom>
              <a:avLst/>
              <a:gdLst/>
              <a:ahLst/>
              <a:cxnLst/>
              <a:rect l="0" t="0" r="0" b="0"/>
              <a:pathLst>
                <a:path w="88995" h="115122">
                  <a:moveTo>
                    <a:pt x="12794" y="45632"/>
                  </a:moveTo>
                  <a:lnTo>
                    <a:pt x="12794" y="45632"/>
                  </a:lnTo>
                  <a:lnTo>
                    <a:pt x="20995" y="53833"/>
                  </a:lnTo>
                  <a:lnTo>
                    <a:pt x="20378" y="54274"/>
                  </a:lnTo>
                  <a:lnTo>
                    <a:pt x="16870" y="54765"/>
                  </a:lnTo>
                  <a:lnTo>
                    <a:pt x="16570" y="53837"/>
                  </a:lnTo>
                  <a:lnTo>
                    <a:pt x="19058" y="49984"/>
                  </a:lnTo>
                  <a:lnTo>
                    <a:pt x="46714" y="11555"/>
                  </a:lnTo>
                  <a:lnTo>
                    <a:pt x="49036" y="4734"/>
                  </a:lnTo>
                  <a:lnTo>
                    <a:pt x="47539" y="2492"/>
                  </a:lnTo>
                  <a:lnTo>
                    <a:pt x="40231" y="0"/>
                  </a:lnTo>
                  <a:lnTo>
                    <a:pt x="36377" y="394"/>
                  </a:lnTo>
                  <a:lnTo>
                    <a:pt x="29272" y="3654"/>
                  </a:lnTo>
                  <a:lnTo>
                    <a:pt x="14266" y="21552"/>
                  </a:lnTo>
                  <a:lnTo>
                    <a:pt x="1471" y="52021"/>
                  </a:lnTo>
                  <a:lnTo>
                    <a:pt x="0" y="69991"/>
                  </a:lnTo>
                  <a:lnTo>
                    <a:pt x="1090" y="77746"/>
                  </a:lnTo>
                  <a:lnTo>
                    <a:pt x="7945" y="92008"/>
                  </a:lnTo>
                  <a:lnTo>
                    <a:pt x="24536" y="113354"/>
                  </a:lnTo>
                  <a:lnTo>
                    <a:pt x="29089" y="115121"/>
                  </a:lnTo>
                  <a:lnTo>
                    <a:pt x="39792" y="114263"/>
                  </a:lnTo>
                  <a:lnTo>
                    <a:pt x="69398" y="105089"/>
                  </a:lnTo>
                  <a:lnTo>
                    <a:pt x="88994" y="93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293"/>
            <p:cNvSpPr/>
            <p:nvPr>
              <p:custDataLst>
                <p:tags r:id="rId33"/>
              </p:custDataLst>
            </p:nvPr>
          </p:nvSpPr>
          <p:spPr>
            <a:xfrm>
              <a:off x="3311280" y="500199"/>
              <a:ext cx="110546" cy="276707"/>
            </a:xfrm>
            <a:custGeom>
              <a:avLst/>
              <a:gdLst/>
              <a:ahLst/>
              <a:cxnLst/>
              <a:rect l="0" t="0" r="0" b="0"/>
              <a:pathLst>
                <a:path w="110546" h="276707">
                  <a:moveTo>
                    <a:pt x="51045" y="42726"/>
                  </a:moveTo>
                  <a:lnTo>
                    <a:pt x="51045" y="42726"/>
                  </a:lnTo>
                  <a:lnTo>
                    <a:pt x="56102" y="37669"/>
                  </a:lnTo>
                  <a:lnTo>
                    <a:pt x="55762" y="26720"/>
                  </a:lnTo>
                  <a:lnTo>
                    <a:pt x="51977" y="8990"/>
                  </a:lnTo>
                  <a:lnTo>
                    <a:pt x="46264" y="863"/>
                  </a:lnTo>
                  <a:lnTo>
                    <a:pt x="42566" y="0"/>
                  </a:lnTo>
                  <a:lnTo>
                    <a:pt x="32813" y="1865"/>
                  </a:lnTo>
                  <a:lnTo>
                    <a:pt x="29365" y="3843"/>
                  </a:lnTo>
                  <a:lnTo>
                    <a:pt x="27067" y="6221"/>
                  </a:lnTo>
                  <a:lnTo>
                    <a:pt x="1281" y="53459"/>
                  </a:lnTo>
                  <a:lnTo>
                    <a:pt x="0" y="66194"/>
                  </a:lnTo>
                  <a:lnTo>
                    <a:pt x="5086" y="100654"/>
                  </a:lnTo>
                  <a:lnTo>
                    <a:pt x="18409" y="127977"/>
                  </a:lnTo>
                  <a:lnTo>
                    <a:pt x="19763" y="134485"/>
                  </a:lnTo>
                  <a:lnTo>
                    <a:pt x="29734" y="147361"/>
                  </a:lnTo>
                  <a:lnTo>
                    <a:pt x="77219" y="191750"/>
                  </a:lnTo>
                  <a:lnTo>
                    <a:pt x="103958" y="214763"/>
                  </a:lnTo>
                  <a:lnTo>
                    <a:pt x="108545" y="220917"/>
                  </a:lnTo>
                  <a:lnTo>
                    <a:pt x="110545" y="228195"/>
                  </a:lnTo>
                  <a:lnTo>
                    <a:pt x="109945" y="244749"/>
                  </a:lnTo>
                  <a:lnTo>
                    <a:pt x="103328" y="259866"/>
                  </a:lnTo>
                  <a:lnTo>
                    <a:pt x="98601" y="266861"/>
                  </a:lnTo>
                  <a:lnTo>
                    <a:pt x="87703" y="274633"/>
                  </a:lnTo>
                  <a:lnTo>
                    <a:pt x="81834" y="276706"/>
                  </a:lnTo>
                  <a:lnTo>
                    <a:pt x="66846" y="276187"/>
                  </a:lnTo>
                  <a:lnTo>
                    <a:pt x="58404" y="274566"/>
                  </a:lnTo>
                  <a:lnTo>
                    <a:pt x="46201" y="267122"/>
                  </a:lnTo>
                  <a:lnTo>
                    <a:pt x="38309" y="257816"/>
                  </a:lnTo>
                  <a:lnTo>
                    <a:pt x="31995" y="242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269"/>
          <p:cNvGrpSpPr/>
          <p:nvPr/>
        </p:nvGrpSpPr>
        <p:grpSpPr>
          <a:xfrm>
            <a:off x="2610920" y="524383"/>
            <a:ext cx="346872" cy="304293"/>
            <a:chOff x="2610920" y="524383"/>
            <a:chExt cx="346872" cy="304293"/>
          </a:xfrm>
        </p:grpSpPr>
        <p:sp>
          <p:nvSpPr>
            <p:cNvPr id="499" name="SMARTInkShape-1294"/>
            <p:cNvSpPr/>
            <p:nvPr>
              <p:custDataLst>
                <p:tags r:id="rId26"/>
              </p:custDataLst>
            </p:nvPr>
          </p:nvSpPr>
          <p:spPr>
            <a:xfrm>
              <a:off x="2886075" y="590550"/>
              <a:ext cx="71717" cy="238126"/>
            </a:xfrm>
            <a:custGeom>
              <a:avLst/>
              <a:gdLst/>
              <a:ahLst/>
              <a:cxnLst/>
              <a:rect l="0" t="0" r="0" b="0"/>
              <a:pathLst>
                <a:path w="71717" h="23812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9411" y="2822"/>
                  </a:lnTo>
                  <a:lnTo>
                    <a:pt x="46496" y="18314"/>
                  </a:lnTo>
                  <a:lnTo>
                    <a:pt x="59050" y="40704"/>
                  </a:lnTo>
                  <a:lnTo>
                    <a:pt x="68493" y="81351"/>
                  </a:lnTo>
                  <a:lnTo>
                    <a:pt x="71716" y="103889"/>
                  </a:lnTo>
                  <a:lnTo>
                    <a:pt x="67581" y="140378"/>
                  </a:lnTo>
                  <a:lnTo>
                    <a:pt x="56702" y="184989"/>
                  </a:lnTo>
                  <a:lnTo>
                    <a:pt x="39305" y="219868"/>
                  </a:lnTo>
                  <a:lnTo>
                    <a:pt x="30522" y="230011"/>
                  </a:lnTo>
                  <a:lnTo>
                    <a:pt x="26698" y="232716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295"/>
            <p:cNvSpPr/>
            <p:nvPr>
              <p:custDataLst>
                <p:tags r:id="rId27"/>
              </p:custDataLst>
            </p:nvPr>
          </p:nvSpPr>
          <p:spPr>
            <a:xfrm>
              <a:off x="2610920" y="571733"/>
              <a:ext cx="122756" cy="234179"/>
            </a:xfrm>
            <a:custGeom>
              <a:avLst/>
              <a:gdLst/>
              <a:ahLst/>
              <a:cxnLst/>
              <a:rect l="0" t="0" r="0" b="0"/>
              <a:pathLst>
                <a:path w="122756" h="234179">
                  <a:moveTo>
                    <a:pt x="65605" y="18817"/>
                  </a:moveTo>
                  <a:lnTo>
                    <a:pt x="65605" y="18817"/>
                  </a:lnTo>
                  <a:lnTo>
                    <a:pt x="60549" y="8704"/>
                  </a:lnTo>
                  <a:lnTo>
                    <a:pt x="58001" y="5725"/>
                  </a:lnTo>
                  <a:lnTo>
                    <a:pt x="52347" y="2415"/>
                  </a:lnTo>
                  <a:lnTo>
                    <a:pt x="40095" y="290"/>
                  </a:lnTo>
                  <a:lnTo>
                    <a:pt x="33806" y="0"/>
                  </a:lnTo>
                  <a:lnTo>
                    <a:pt x="24661" y="8337"/>
                  </a:lnTo>
                  <a:lnTo>
                    <a:pt x="19259" y="15005"/>
                  </a:lnTo>
                  <a:lnTo>
                    <a:pt x="13257" y="33703"/>
                  </a:lnTo>
                  <a:lnTo>
                    <a:pt x="4347" y="80201"/>
                  </a:lnTo>
                  <a:lnTo>
                    <a:pt x="0" y="118117"/>
                  </a:lnTo>
                  <a:lnTo>
                    <a:pt x="305" y="157365"/>
                  </a:lnTo>
                  <a:lnTo>
                    <a:pt x="9354" y="200623"/>
                  </a:lnTo>
                  <a:lnTo>
                    <a:pt x="12229" y="206696"/>
                  </a:lnTo>
                  <a:lnTo>
                    <a:pt x="31445" y="225356"/>
                  </a:lnTo>
                  <a:lnTo>
                    <a:pt x="47135" y="234178"/>
                  </a:lnTo>
                  <a:lnTo>
                    <a:pt x="122755" y="22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296"/>
            <p:cNvSpPr/>
            <p:nvPr>
              <p:custDataLst>
                <p:tags r:id="rId28"/>
              </p:custDataLst>
            </p:nvPr>
          </p:nvSpPr>
          <p:spPr>
            <a:xfrm>
              <a:off x="2762250" y="65722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883" y="10779"/>
                  </a:lnTo>
                  <a:lnTo>
                    <a:pt x="116" y="52050"/>
                  </a:lnTo>
                  <a:lnTo>
                    <a:pt x="7554" y="93010"/>
                  </a:lnTo>
                  <a:lnTo>
                    <a:pt x="7591" y="10695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297"/>
            <p:cNvSpPr/>
            <p:nvPr>
              <p:custDataLst>
                <p:tags r:id="rId29"/>
              </p:custDataLst>
            </p:nvPr>
          </p:nvSpPr>
          <p:spPr>
            <a:xfrm>
              <a:off x="2771775" y="524383"/>
              <a:ext cx="9526" cy="18543"/>
            </a:xfrm>
            <a:custGeom>
              <a:avLst/>
              <a:gdLst/>
              <a:ahLst/>
              <a:cxnLst/>
              <a:rect l="0" t="0" r="0" b="0"/>
              <a:pathLst>
                <a:path w="9526" h="18543">
                  <a:moveTo>
                    <a:pt x="9525" y="18542"/>
                  </a:moveTo>
                  <a:lnTo>
                    <a:pt x="9525" y="18542"/>
                  </a:lnTo>
                  <a:lnTo>
                    <a:pt x="9525" y="1208"/>
                  </a:lnTo>
                  <a:lnTo>
                    <a:pt x="8467" y="636"/>
                  </a:lnTo>
                  <a:lnTo>
                    <a:pt x="4469" y="0"/>
                  </a:lnTo>
                  <a:lnTo>
                    <a:pt x="2979" y="1948"/>
                  </a:lnTo>
                  <a:lnTo>
                    <a:pt x="0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4" name="SMARTInkShape-1298"/>
          <p:cNvSpPr/>
          <p:nvPr>
            <p:custDataLst>
              <p:tags r:id="rId9"/>
            </p:custDataLst>
          </p:nvPr>
        </p:nvSpPr>
        <p:spPr>
          <a:xfrm>
            <a:off x="1190625" y="457985"/>
            <a:ext cx="28033" cy="208766"/>
          </a:xfrm>
          <a:custGeom>
            <a:avLst/>
            <a:gdLst/>
            <a:ahLst/>
            <a:cxnLst/>
            <a:rect l="0" t="0" r="0" b="0"/>
            <a:pathLst>
              <a:path w="28033" h="208766">
                <a:moveTo>
                  <a:pt x="0" y="18265"/>
                </a:moveTo>
                <a:lnTo>
                  <a:pt x="0" y="18265"/>
                </a:lnTo>
                <a:lnTo>
                  <a:pt x="0" y="0"/>
                </a:lnTo>
                <a:lnTo>
                  <a:pt x="0" y="36046"/>
                </a:lnTo>
                <a:lnTo>
                  <a:pt x="2822" y="75039"/>
                </a:lnTo>
                <a:lnTo>
                  <a:pt x="10361" y="113404"/>
                </a:lnTo>
                <a:lnTo>
                  <a:pt x="19298" y="151582"/>
                </a:lnTo>
                <a:lnTo>
                  <a:pt x="27761" y="196728"/>
                </a:lnTo>
                <a:lnTo>
                  <a:pt x="28032" y="200741"/>
                </a:lnTo>
                <a:lnTo>
                  <a:pt x="27155" y="203415"/>
                </a:lnTo>
                <a:lnTo>
                  <a:pt x="19050" y="2087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1" name="SMARTInkShape-Group271"/>
          <p:cNvGrpSpPr/>
          <p:nvPr/>
        </p:nvGrpSpPr>
        <p:grpSpPr>
          <a:xfrm>
            <a:off x="428625" y="377660"/>
            <a:ext cx="1628776" cy="668375"/>
            <a:chOff x="428625" y="377660"/>
            <a:chExt cx="1628776" cy="668375"/>
          </a:xfrm>
        </p:grpSpPr>
        <p:sp>
          <p:nvSpPr>
            <p:cNvPr id="505" name="SMARTInkShape-1299"/>
            <p:cNvSpPr/>
            <p:nvPr>
              <p:custDataLst>
                <p:tags r:id="rId10"/>
              </p:custDataLst>
            </p:nvPr>
          </p:nvSpPr>
          <p:spPr>
            <a:xfrm>
              <a:off x="2019300" y="5238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300"/>
            <p:cNvSpPr/>
            <p:nvPr>
              <p:custDataLst>
                <p:tags r:id="rId11"/>
              </p:custDataLst>
            </p:nvPr>
          </p:nvSpPr>
          <p:spPr>
            <a:xfrm>
              <a:off x="2032862" y="647700"/>
              <a:ext cx="24539" cy="9410"/>
            </a:xfrm>
            <a:custGeom>
              <a:avLst/>
              <a:gdLst/>
              <a:ahLst/>
              <a:cxnLst/>
              <a:rect l="0" t="0" r="0" b="0"/>
              <a:pathLst>
                <a:path w="24539" h="9410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1" y="8937"/>
                  </a:lnTo>
                  <a:lnTo>
                    <a:pt x="9613" y="9409"/>
                  </a:lnTo>
                  <a:lnTo>
                    <a:pt x="24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301"/>
            <p:cNvSpPr/>
            <p:nvPr>
              <p:custDataLst>
                <p:tags r:id="rId12"/>
              </p:custDataLst>
            </p:nvPr>
          </p:nvSpPr>
          <p:spPr>
            <a:xfrm>
              <a:off x="687173" y="819150"/>
              <a:ext cx="1132103" cy="226885"/>
            </a:xfrm>
            <a:custGeom>
              <a:avLst/>
              <a:gdLst/>
              <a:ahLst/>
              <a:cxnLst/>
              <a:rect l="0" t="0" r="0" b="0"/>
              <a:pathLst>
                <a:path w="1132103" h="226885">
                  <a:moveTo>
                    <a:pt x="27202" y="209550"/>
                  </a:moveTo>
                  <a:lnTo>
                    <a:pt x="27202" y="209550"/>
                  </a:lnTo>
                  <a:lnTo>
                    <a:pt x="687" y="222807"/>
                  </a:lnTo>
                  <a:lnTo>
                    <a:pt x="0" y="224738"/>
                  </a:lnTo>
                  <a:lnTo>
                    <a:pt x="2718" y="226025"/>
                  </a:lnTo>
                  <a:lnTo>
                    <a:pt x="7704" y="226884"/>
                  </a:lnTo>
                  <a:lnTo>
                    <a:pt x="52670" y="220657"/>
                  </a:lnTo>
                  <a:lnTo>
                    <a:pt x="91781" y="212253"/>
                  </a:lnTo>
                  <a:lnTo>
                    <a:pt x="136412" y="203060"/>
                  </a:lnTo>
                  <a:lnTo>
                    <a:pt x="167462" y="196788"/>
                  </a:lnTo>
                  <a:lnTo>
                    <a:pt x="201723" y="187650"/>
                  </a:lnTo>
                  <a:lnTo>
                    <a:pt x="239175" y="177592"/>
                  </a:lnTo>
                  <a:lnTo>
                    <a:pt x="280515" y="169594"/>
                  </a:lnTo>
                  <a:lnTo>
                    <a:pt x="323583" y="159689"/>
                  </a:lnTo>
                  <a:lnTo>
                    <a:pt x="368477" y="149289"/>
                  </a:lnTo>
                  <a:lnTo>
                    <a:pt x="392302" y="145035"/>
                  </a:lnTo>
                  <a:lnTo>
                    <a:pt x="416652" y="141140"/>
                  </a:lnTo>
                  <a:lnTo>
                    <a:pt x="442410" y="136426"/>
                  </a:lnTo>
                  <a:lnTo>
                    <a:pt x="469108" y="131168"/>
                  </a:lnTo>
                  <a:lnTo>
                    <a:pt x="496431" y="125545"/>
                  </a:lnTo>
                  <a:lnTo>
                    <a:pt x="523113" y="120738"/>
                  </a:lnTo>
                  <a:lnTo>
                    <a:pt x="549368" y="116476"/>
                  </a:lnTo>
                  <a:lnTo>
                    <a:pt x="575337" y="112575"/>
                  </a:lnTo>
                  <a:lnTo>
                    <a:pt x="601117" y="107859"/>
                  </a:lnTo>
                  <a:lnTo>
                    <a:pt x="626770" y="102597"/>
                  </a:lnTo>
                  <a:lnTo>
                    <a:pt x="652339" y="96973"/>
                  </a:lnTo>
                  <a:lnTo>
                    <a:pt x="677852" y="92165"/>
                  </a:lnTo>
                  <a:lnTo>
                    <a:pt x="703327" y="87902"/>
                  </a:lnTo>
                  <a:lnTo>
                    <a:pt x="728777" y="84001"/>
                  </a:lnTo>
                  <a:lnTo>
                    <a:pt x="754210" y="80343"/>
                  </a:lnTo>
                  <a:lnTo>
                    <a:pt x="779633" y="76845"/>
                  </a:lnTo>
                  <a:lnTo>
                    <a:pt x="805047" y="73455"/>
                  </a:lnTo>
                  <a:lnTo>
                    <a:pt x="829399" y="70137"/>
                  </a:lnTo>
                  <a:lnTo>
                    <a:pt x="876212" y="63627"/>
                  </a:lnTo>
                  <a:lnTo>
                    <a:pt x="918890" y="54384"/>
                  </a:lnTo>
                  <a:lnTo>
                    <a:pt x="957966" y="44279"/>
                  </a:lnTo>
                  <a:lnTo>
                    <a:pt x="992972" y="36260"/>
                  </a:lnTo>
                  <a:lnTo>
                    <a:pt x="1026169" y="29168"/>
                  </a:lnTo>
                  <a:lnTo>
                    <a:pt x="1071787" y="19226"/>
                  </a:lnTo>
                  <a:lnTo>
                    <a:pt x="1132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302"/>
            <p:cNvSpPr/>
            <p:nvPr>
              <p:custDataLst>
                <p:tags r:id="rId13"/>
              </p:custDataLst>
            </p:nvPr>
          </p:nvSpPr>
          <p:spPr>
            <a:xfrm>
              <a:off x="428625" y="714375"/>
              <a:ext cx="1562101" cy="195106"/>
            </a:xfrm>
            <a:custGeom>
              <a:avLst/>
              <a:gdLst/>
              <a:ahLst/>
              <a:cxnLst/>
              <a:rect l="0" t="0" r="0" b="0"/>
              <a:pathLst>
                <a:path w="1562101" h="195106">
                  <a:moveTo>
                    <a:pt x="0" y="180975"/>
                  </a:moveTo>
                  <a:lnTo>
                    <a:pt x="0" y="180975"/>
                  </a:lnTo>
                  <a:lnTo>
                    <a:pt x="0" y="194232"/>
                  </a:lnTo>
                  <a:lnTo>
                    <a:pt x="2117" y="195105"/>
                  </a:lnTo>
                  <a:lnTo>
                    <a:pt x="46644" y="191044"/>
                  </a:lnTo>
                  <a:lnTo>
                    <a:pt x="88353" y="187785"/>
                  </a:lnTo>
                  <a:lnTo>
                    <a:pt x="124604" y="180170"/>
                  </a:lnTo>
                  <a:lnTo>
                    <a:pt x="164978" y="171212"/>
                  </a:lnTo>
                  <a:lnTo>
                    <a:pt x="196090" y="164994"/>
                  </a:lnTo>
                  <a:lnTo>
                    <a:pt x="231085" y="158703"/>
                  </a:lnTo>
                  <a:lnTo>
                    <a:pt x="270627" y="152379"/>
                  </a:lnTo>
                  <a:lnTo>
                    <a:pt x="313953" y="146041"/>
                  </a:lnTo>
                  <a:lnTo>
                    <a:pt x="361432" y="139696"/>
                  </a:lnTo>
                  <a:lnTo>
                    <a:pt x="387005" y="135464"/>
                  </a:lnTo>
                  <a:lnTo>
                    <a:pt x="413578" y="130526"/>
                  </a:lnTo>
                  <a:lnTo>
                    <a:pt x="440819" y="125117"/>
                  </a:lnTo>
                  <a:lnTo>
                    <a:pt x="469563" y="120453"/>
                  </a:lnTo>
                  <a:lnTo>
                    <a:pt x="499308" y="116285"/>
                  </a:lnTo>
                  <a:lnTo>
                    <a:pt x="529722" y="112449"/>
                  </a:lnTo>
                  <a:lnTo>
                    <a:pt x="560581" y="108832"/>
                  </a:lnTo>
                  <a:lnTo>
                    <a:pt x="591738" y="105363"/>
                  </a:lnTo>
                  <a:lnTo>
                    <a:pt x="623092" y="101992"/>
                  </a:lnTo>
                  <a:lnTo>
                    <a:pt x="655636" y="97628"/>
                  </a:lnTo>
                  <a:lnTo>
                    <a:pt x="688974" y="92602"/>
                  </a:lnTo>
                  <a:lnTo>
                    <a:pt x="722841" y="87135"/>
                  </a:lnTo>
                  <a:lnTo>
                    <a:pt x="759177" y="82432"/>
                  </a:lnTo>
                  <a:lnTo>
                    <a:pt x="797160" y="78238"/>
                  </a:lnTo>
                  <a:lnTo>
                    <a:pt x="836240" y="74383"/>
                  </a:lnTo>
                  <a:lnTo>
                    <a:pt x="873935" y="70756"/>
                  </a:lnTo>
                  <a:lnTo>
                    <a:pt x="910707" y="67279"/>
                  </a:lnTo>
                  <a:lnTo>
                    <a:pt x="946863" y="63902"/>
                  </a:lnTo>
                  <a:lnTo>
                    <a:pt x="982609" y="60593"/>
                  </a:lnTo>
                  <a:lnTo>
                    <a:pt x="1018081" y="57329"/>
                  </a:lnTo>
                  <a:lnTo>
                    <a:pt x="1053370" y="54094"/>
                  </a:lnTo>
                  <a:lnTo>
                    <a:pt x="1087480" y="50879"/>
                  </a:lnTo>
                  <a:lnTo>
                    <a:pt x="1120803" y="47678"/>
                  </a:lnTo>
                  <a:lnTo>
                    <a:pt x="1153602" y="44485"/>
                  </a:lnTo>
                  <a:lnTo>
                    <a:pt x="1184993" y="41299"/>
                  </a:lnTo>
                  <a:lnTo>
                    <a:pt x="1215445" y="38116"/>
                  </a:lnTo>
                  <a:lnTo>
                    <a:pt x="1245272" y="34935"/>
                  </a:lnTo>
                  <a:lnTo>
                    <a:pt x="1273623" y="32815"/>
                  </a:lnTo>
                  <a:lnTo>
                    <a:pt x="1300990" y="31402"/>
                  </a:lnTo>
                  <a:lnTo>
                    <a:pt x="1327702" y="30460"/>
                  </a:lnTo>
                  <a:lnTo>
                    <a:pt x="1352918" y="28773"/>
                  </a:lnTo>
                  <a:lnTo>
                    <a:pt x="1377137" y="26590"/>
                  </a:lnTo>
                  <a:lnTo>
                    <a:pt x="1421686" y="22401"/>
                  </a:lnTo>
                  <a:lnTo>
                    <a:pt x="1459124" y="20539"/>
                  </a:lnTo>
                  <a:lnTo>
                    <a:pt x="1504895" y="14435"/>
                  </a:lnTo>
                  <a:lnTo>
                    <a:pt x="156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303"/>
            <p:cNvSpPr/>
            <p:nvPr>
              <p:custDataLst>
                <p:tags r:id="rId14"/>
              </p:custDataLst>
            </p:nvPr>
          </p:nvSpPr>
          <p:spPr>
            <a:xfrm>
              <a:off x="1771650" y="486193"/>
              <a:ext cx="104775" cy="295001"/>
            </a:xfrm>
            <a:custGeom>
              <a:avLst/>
              <a:gdLst/>
              <a:ahLst/>
              <a:cxnLst/>
              <a:rect l="0" t="0" r="0" b="0"/>
              <a:pathLst>
                <a:path w="104775" h="295001">
                  <a:moveTo>
                    <a:pt x="85725" y="47207"/>
                  </a:moveTo>
                  <a:lnTo>
                    <a:pt x="85725" y="47207"/>
                  </a:lnTo>
                  <a:lnTo>
                    <a:pt x="103059" y="4339"/>
                  </a:lnTo>
                  <a:lnTo>
                    <a:pt x="102572" y="2753"/>
                  </a:lnTo>
                  <a:lnTo>
                    <a:pt x="101190" y="1696"/>
                  </a:lnTo>
                  <a:lnTo>
                    <a:pt x="94188" y="208"/>
                  </a:lnTo>
                  <a:lnTo>
                    <a:pt x="91367" y="0"/>
                  </a:lnTo>
                  <a:lnTo>
                    <a:pt x="85410" y="2590"/>
                  </a:lnTo>
                  <a:lnTo>
                    <a:pt x="78177" y="9385"/>
                  </a:lnTo>
                  <a:lnTo>
                    <a:pt x="60337" y="33328"/>
                  </a:lnTo>
                  <a:lnTo>
                    <a:pt x="61391" y="34780"/>
                  </a:lnTo>
                  <a:lnTo>
                    <a:pt x="68207" y="36392"/>
                  </a:lnTo>
                  <a:lnTo>
                    <a:pt x="71930" y="35764"/>
                  </a:lnTo>
                  <a:lnTo>
                    <a:pt x="95186" y="25873"/>
                  </a:lnTo>
                  <a:lnTo>
                    <a:pt x="98382" y="23459"/>
                  </a:lnTo>
                  <a:lnTo>
                    <a:pt x="100513" y="22908"/>
                  </a:lnTo>
                  <a:lnTo>
                    <a:pt x="101934" y="23600"/>
                  </a:lnTo>
                  <a:lnTo>
                    <a:pt x="102881" y="25119"/>
                  </a:lnTo>
                  <a:lnTo>
                    <a:pt x="104609" y="67663"/>
                  </a:lnTo>
                  <a:lnTo>
                    <a:pt x="104742" y="105693"/>
                  </a:lnTo>
                  <a:lnTo>
                    <a:pt x="104771" y="150107"/>
                  </a:lnTo>
                  <a:lnTo>
                    <a:pt x="104774" y="188614"/>
                  </a:lnTo>
                  <a:lnTo>
                    <a:pt x="102658" y="218222"/>
                  </a:lnTo>
                  <a:lnTo>
                    <a:pt x="86875" y="256671"/>
                  </a:lnTo>
                  <a:lnTo>
                    <a:pt x="78828" y="274711"/>
                  </a:lnTo>
                  <a:lnTo>
                    <a:pt x="68196" y="289784"/>
                  </a:lnTo>
                  <a:lnTo>
                    <a:pt x="61339" y="293591"/>
                  </a:lnTo>
                  <a:lnTo>
                    <a:pt x="45253" y="295000"/>
                  </a:lnTo>
                  <a:lnTo>
                    <a:pt x="23404" y="289843"/>
                  </a:lnTo>
                  <a:lnTo>
                    <a:pt x="17719" y="285164"/>
                  </a:lnTo>
                  <a:lnTo>
                    <a:pt x="0" y="2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304"/>
            <p:cNvSpPr/>
            <p:nvPr>
              <p:custDataLst>
                <p:tags r:id="rId15"/>
              </p:custDataLst>
            </p:nvPr>
          </p:nvSpPr>
          <p:spPr>
            <a:xfrm>
              <a:off x="1695577" y="483116"/>
              <a:ext cx="66549" cy="105394"/>
            </a:xfrm>
            <a:custGeom>
              <a:avLst/>
              <a:gdLst/>
              <a:ahLst/>
              <a:cxnLst/>
              <a:rect l="0" t="0" r="0" b="0"/>
              <a:pathLst>
                <a:path w="66549" h="105394">
                  <a:moveTo>
                    <a:pt x="18923" y="21709"/>
                  </a:moveTo>
                  <a:lnTo>
                    <a:pt x="18923" y="21709"/>
                  </a:lnTo>
                  <a:lnTo>
                    <a:pt x="18923" y="26766"/>
                  </a:lnTo>
                  <a:lnTo>
                    <a:pt x="7164" y="69655"/>
                  </a:lnTo>
                  <a:lnTo>
                    <a:pt x="1313" y="89741"/>
                  </a:lnTo>
                  <a:lnTo>
                    <a:pt x="0" y="105393"/>
                  </a:lnTo>
                  <a:lnTo>
                    <a:pt x="956" y="90764"/>
                  </a:lnTo>
                  <a:lnTo>
                    <a:pt x="13134" y="44287"/>
                  </a:lnTo>
                  <a:lnTo>
                    <a:pt x="27321" y="18286"/>
                  </a:lnTo>
                  <a:lnTo>
                    <a:pt x="39873" y="2233"/>
                  </a:lnTo>
                  <a:lnTo>
                    <a:pt x="43473" y="258"/>
                  </a:lnTo>
                  <a:lnTo>
                    <a:pt x="46932" y="0"/>
                  </a:lnTo>
                  <a:lnTo>
                    <a:pt x="50295" y="886"/>
                  </a:lnTo>
                  <a:lnTo>
                    <a:pt x="56855" y="10338"/>
                  </a:lnTo>
                  <a:lnTo>
                    <a:pt x="60086" y="17303"/>
                  </a:lnTo>
                  <a:lnTo>
                    <a:pt x="60854" y="30687"/>
                  </a:lnTo>
                  <a:lnTo>
                    <a:pt x="59784" y="44749"/>
                  </a:lnTo>
                  <a:lnTo>
                    <a:pt x="66548" y="78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305"/>
            <p:cNvSpPr/>
            <p:nvPr>
              <p:custDataLst>
                <p:tags r:id="rId16"/>
              </p:custDataLst>
            </p:nvPr>
          </p:nvSpPr>
          <p:spPr>
            <a:xfrm>
              <a:off x="1609725" y="4286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8467" y="2587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306"/>
            <p:cNvSpPr/>
            <p:nvPr>
              <p:custDataLst>
                <p:tags r:id="rId17"/>
              </p:custDataLst>
            </p:nvPr>
          </p:nvSpPr>
          <p:spPr>
            <a:xfrm>
              <a:off x="1609725" y="4953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8201" y="67805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307"/>
            <p:cNvSpPr/>
            <p:nvPr>
              <p:custDataLst>
                <p:tags r:id="rId18"/>
              </p:custDataLst>
            </p:nvPr>
          </p:nvSpPr>
          <p:spPr>
            <a:xfrm>
              <a:off x="1478091" y="514350"/>
              <a:ext cx="74485" cy="47626"/>
            </a:xfrm>
            <a:custGeom>
              <a:avLst/>
              <a:gdLst/>
              <a:ahLst/>
              <a:cxnLst/>
              <a:rect l="0" t="0" r="0" b="0"/>
              <a:pathLst>
                <a:path w="74485" h="47626">
                  <a:moveTo>
                    <a:pt x="17334" y="47625"/>
                  </a:moveTo>
                  <a:lnTo>
                    <a:pt x="17334" y="47625"/>
                  </a:lnTo>
                  <a:lnTo>
                    <a:pt x="4077" y="47625"/>
                  </a:lnTo>
                  <a:lnTo>
                    <a:pt x="2146" y="46567"/>
                  </a:lnTo>
                  <a:lnTo>
                    <a:pt x="859" y="44803"/>
                  </a:lnTo>
                  <a:lnTo>
                    <a:pt x="0" y="42568"/>
                  </a:lnTo>
                  <a:lnTo>
                    <a:pt x="487" y="41079"/>
                  </a:lnTo>
                  <a:lnTo>
                    <a:pt x="1869" y="40086"/>
                  </a:lnTo>
                  <a:lnTo>
                    <a:pt x="8344" y="36866"/>
                  </a:lnTo>
                  <a:lnTo>
                    <a:pt x="74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308"/>
            <p:cNvSpPr/>
            <p:nvPr>
              <p:custDataLst>
                <p:tags r:id="rId19"/>
              </p:custDataLst>
            </p:nvPr>
          </p:nvSpPr>
          <p:spPr>
            <a:xfrm>
              <a:off x="1525451" y="377660"/>
              <a:ext cx="35326" cy="254046"/>
            </a:xfrm>
            <a:custGeom>
              <a:avLst/>
              <a:gdLst/>
              <a:ahLst/>
              <a:cxnLst/>
              <a:rect l="0" t="0" r="0" b="0"/>
              <a:pathLst>
                <a:path w="35326" h="254046">
                  <a:moveTo>
                    <a:pt x="27124" y="22390"/>
                  </a:moveTo>
                  <a:lnTo>
                    <a:pt x="27124" y="22390"/>
                  </a:lnTo>
                  <a:lnTo>
                    <a:pt x="32180" y="17333"/>
                  </a:lnTo>
                  <a:lnTo>
                    <a:pt x="34663" y="12029"/>
                  </a:lnTo>
                  <a:lnTo>
                    <a:pt x="35325" y="9133"/>
                  </a:lnTo>
                  <a:lnTo>
                    <a:pt x="34708" y="6143"/>
                  </a:lnTo>
                  <a:lnTo>
                    <a:pt x="31200" y="0"/>
                  </a:lnTo>
                  <a:lnTo>
                    <a:pt x="29841" y="55"/>
                  </a:lnTo>
                  <a:lnTo>
                    <a:pt x="28936" y="2208"/>
                  </a:lnTo>
                  <a:lnTo>
                    <a:pt x="22174" y="48869"/>
                  </a:lnTo>
                  <a:lnTo>
                    <a:pt x="15379" y="96419"/>
                  </a:lnTo>
                  <a:lnTo>
                    <a:pt x="10238" y="138869"/>
                  </a:lnTo>
                  <a:lnTo>
                    <a:pt x="5893" y="182138"/>
                  </a:lnTo>
                  <a:lnTo>
                    <a:pt x="0" y="219516"/>
                  </a:lnTo>
                  <a:lnTo>
                    <a:pt x="4035" y="238372"/>
                  </a:lnTo>
                  <a:lnTo>
                    <a:pt x="11934" y="252308"/>
                  </a:lnTo>
                  <a:lnTo>
                    <a:pt x="14881" y="253985"/>
                  </a:lnTo>
                  <a:lnTo>
                    <a:pt x="17903" y="254045"/>
                  </a:lnTo>
                  <a:lnTo>
                    <a:pt x="20977" y="253027"/>
                  </a:lnTo>
                  <a:lnTo>
                    <a:pt x="23026" y="251289"/>
                  </a:lnTo>
                  <a:lnTo>
                    <a:pt x="27124" y="23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309"/>
            <p:cNvSpPr/>
            <p:nvPr>
              <p:custDataLst>
                <p:tags r:id="rId20"/>
              </p:custDataLst>
            </p:nvPr>
          </p:nvSpPr>
          <p:spPr>
            <a:xfrm>
              <a:off x="1409700" y="537437"/>
              <a:ext cx="28033" cy="116437"/>
            </a:xfrm>
            <a:custGeom>
              <a:avLst/>
              <a:gdLst/>
              <a:ahLst/>
              <a:cxnLst/>
              <a:rect l="0" t="0" r="0" b="0"/>
              <a:pathLst>
                <a:path w="28033" h="116437">
                  <a:moveTo>
                    <a:pt x="9525" y="5488"/>
                  </a:moveTo>
                  <a:lnTo>
                    <a:pt x="9525" y="5488"/>
                  </a:lnTo>
                  <a:lnTo>
                    <a:pt x="9525" y="431"/>
                  </a:lnTo>
                  <a:lnTo>
                    <a:pt x="8467" y="0"/>
                  </a:lnTo>
                  <a:lnTo>
                    <a:pt x="392" y="5212"/>
                  </a:lnTo>
                  <a:lnTo>
                    <a:pt x="35" y="18721"/>
                  </a:lnTo>
                  <a:lnTo>
                    <a:pt x="5067" y="32928"/>
                  </a:lnTo>
                  <a:lnTo>
                    <a:pt x="19299" y="52545"/>
                  </a:lnTo>
                  <a:lnTo>
                    <a:pt x="22391" y="55910"/>
                  </a:lnTo>
                  <a:lnTo>
                    <a:pt x="25827" y="68114"/>
                  </a:lnTo>
                  <a:lnTo>
                    <a:pt x="28032" y="91707"/>
                  </a:lnTo>
                  <a:lnTo>
                    <a:pt x="23358" y="108175"/>
                  </a:lnTo>
                  <a:lnTo>
                    <a:pt x="20864" y="112046"/>
                  </a:lnTo>
                  <a:lnTo>
                    <a:pt x="15270" y="116347"/>
                  </a:lnTo>
                  <a:lnTo>
                    <a:pt x="12297" y="116436"/>
                  </a:lnTo>
                  <a:lnTo>
                    <a:pt x="6171" y="113712"/>
                  </a:lnTo>
                  <a:lnTo>
                    <a:pt x="4114" y="110446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310"/>
            <p:cNvSpPr/>
            <p:nvPr>
              <p:custDataLst>
                <p:tags r:id="rId21"/>
              </p:custDataLst>
            </p:nvPr>
          </p:nvSpPr>
          <p:spPr>
            <a:xfrm>
              <a:off x="1257300" y="535848"/>
              <a:ext cx="95251" cy="121378"/>
            </a:xfrm>
            <a:custGeom>
              <a:avLst/>
              <a:gdLst/>
              <a:ahLst/>
              <a:cxnLst/>
              <a:rect l="0" t="0" r="0" b="0"/>
              <a:pathLst>
                <a:path w="95251" h="121378">
                  <a:moveTo>
                    <a:pt x="0" y="54702"/>
                  </a:moveTo>
                  <a:lnTo>
                    <a:pt x="0" y="54702"/>
                  </a:lnTo>
                  <a:lnTo>
                    <a:pt x="10113" y="59759"/>
                  </a:lnTo>
                  <a:lnTo>
                    <a:pt x="13092" y="63365"/>
                  </a:lnTo>
                  <a:lnTo>
                    <a:pt x="16402" y="73016"/>
                  </a:lnTo>
                  <a:lnTo>
                    <a:pt x="19401" y="75378"/>
                  </a:lnTo>
                  <a:lnTo>
                    <a:pt x="23518" y="75894"/>
                  </a:lnTo>
                  <a:lnTo>
                    <a:pt x="28378" y="75180"/>
                  </a:lnTo>
                  <a:lnTo>
                    <a:pt x="32677" y="71529"/>
                  </a:lnTo>
                  <a:lnTo>
                    <a:pt x="59265" y="32700"/>
                  </a:lnTo>
                  <a:lnTo>
                    <a:pt x="63382" y="19876"/>
                  </a:lnTo>
                  <a:lnTo>
                    <a:pt x="63421" y="14551"/>
                  </a:lnTo>
                  <a:lnTo>
                    <a:pt x="60643" y="5813"/>
                  </a:lnTo>
                  <a:lnTo>
                    <a:pt x="58420" y="3059"/>
                  </a:lnTo>
                  <a:lnTo>
                    <a:pt x="53128" y="0"/>
                  </a:lnTo>
                  <a:lnTo>
                    <a:pt x="44426" y="1462"/>
                  </a:lnTo>
                  <a:lnTo>
                    <a:pt x="39143" y="3334"/>
                  </a:lnTo>
                  <a:lnTo>
                    <a:pt x="30449" y="13880"/>
                  </a:lnTo>
                  <a:lnTo>
                    <a:pt x="6460" y="52692"/>
                  </a:lnTo>
                  <a:lnTo>
                    <a:pt x="5693" y="67567"/>
                  </a:lnTo>
                  <a:lnTo>
                    <a:pt x="8768" y="92874"/>
                  </a:lnTo>
                  <a:lnTo>
                    <a:pt x="11137" y="97083"/>
                  </a:lnTo>
                  <a:lnTo>
                    <a:pt x="41030" y="119811"/>
                  </a:lnTo>
                  <a:lnTo>
                    <a:pt x="95250" y="12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311"/>
            <p:cNvSpPr/>
            <p:nvPr>
              <p:custDataLst>
                <p:tags r:id="rId22"/>
              </p:custDataLst>
            </p:nvPr>
          </p:nvSpPr>
          <p:spPr>
            <a:xfrm>
              <a:off x="1068783" y="402394"/>
              <a:ext cx="245668" cy="111957"/>
            </a:xfrm>
            <a:custGeom>
              <a:avLst/>
              <a:gdLst/>
              <a:ahLst/>
              <a:cxnLst/>
              <a:rect l="0" t="0" r="0" b="0"/>
              <a:pathLst>
                <a:path w="245668" h="111957">
                  <a:moveTo>
                    <a:pt x="45642" y="111956"/>
                  </a:moveTo>
                  <a:lnTo>
                    <a:pt x="45642" y="111956"/>
                  </a:lnTo>
                  <a:lnTo>
                    <a:pt x="22849" y="90222"/>
                  </a:lnTo>
                  <a:lnTo>
                    <a:pt x="15051" y="86421"/>
                  </a:lnTo>
                  <a:lnTo>
                    <a:pt x="0" y="83648"/>
                  </a:lnTo>
                  <a:lnTo>
                    <a:pt x="8718" y="73347"/>
                  </a:lnTo>
                  <a:lnTo>
                    <a:pt x="40347" y="50903"/>
                  </a:lnTo>
                  <a:lnTo>
                    <a:pt x="86890" y="28910"/>
                  </a:lnTo>
                  <a:lnTo>
                    <a:pt x="133898" y="10709"/>
                  </a:lnTo>
                  <a:lnTo>
                    <a:pt x="174215" y="1994"/>
                  </a:lnTo>
                  <a:lnTo>
                    <a:pt x="211326" y="0"/>
                  </a:lnTo>
                  <a:lnTo>
                    <a:pt x="245667" y="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312"/>
            <p:cNvSpPr/>
            <p:nvPr>
              <p:custDataLst>
                <p:tags r:id="rId23"/>
              </p:custDataLst>
            </p:nvPr>
          </p:nvSpPr>
          <p:spPr>
            <a:xfrm>
              <a:off x="790575" y="554742"/>
              <a:ext cx="65737" cy="262077"/>
            </a:xfrm>
            <a:custGeom>
              <a:avLst/>
              <a:gdLst/>
              <a:ahLst/>
              <a:cxnLst/>
              <a:rect l="0" t="0" r="0" b="0"/>
              <a:pathLst>
                <a:path w="65737" h="262077">
                  <a:moveTo>
                    <a:pt x="0" y="54858"/>
                  </a:moveTo>
                  <a:lnTo>
                    <a:pt x="0" y="54858"/>
                  </a:lnTo>
                  <a:lnTo>
                    <a:pt x="1058" y="71125"/>
                  </a:lnTo>
                  <a:lnTo>
                    <a:pt x="5488" y="94956"/>
                  </a:lnTo>
                  <a:lnTo>
                    <a:pt x="3155" y="120008"/>
                  </a:lnTo>
                  <a:lnTo>
                    <a:pt x="8477" y="157890"/>
                  </a:lnTo>
                  <a:lnTo>
                    <a:pt x="9318" y="198447"/>
                  </a:lnTo>
                  <a:lnTo>
                    <a:pt x="9498" y="243401"/>
                  </a:lnTo>
                  <a:lnTo>
                    <a:pt x="9523" y="262076"/>
                  </a:lnTo>
                  <a:lnTo>
                    <a:pt x="9525" y="219834"/>
                  </a:lnTo>
                  <a:lnTo>
                    <a:pt x="9525" y="173943"/>
                  </a:lnTo>
                  <a:lnTo>
                    <a:pt x="9525" y="128595"/>
                  </a:lnTo>
                  <a:lnTo>
                    <a:pt x="12347" y="89406"/>
                  </a:lnTo>
                  <a:lnTo>
                    <a:pt x="19886" y="49925"/>
                  </a:lnTo>
                  <a:lnTo>
                    <a:pt x="30634" y="9309"/>
                  </a:lnTo>
                  <a:lnTo>
                    <a:pt x="33123" y="5442"/>
                  </a:lnTo>
                  <a:lnTo>
                    <a:pt x="38710" y="1145"/>
                  </a:lnTo>
                  <a:lnTo>
                    <a:pt x="41682" y="0"/>
                  </a:lnTo>
                  <a:lnTo>
                    <a:pt x="45780" y="1352"/>
                  </a:lnTo>
                  <a:lnTo>
                    <a:pt x="55977" y="8500"/>
                  </a:lnTo>
                  <a:lnTo>
                    <a:pt x="61920" y="21554"/>
                  </a:lnTo>
                  <a:lnTo>
                    <a:pt x="65736" y="55805"/>
                  </a:lnTo>
                  <a:lnTo>
                    <a:pt x="60613" y="71507"/>
                  </a:lnTo>
                  <a:lnTo>
                    <a:pt x="40078" y="98834"/>
                  </a:lnTo>
                  <a:lnTo>
                    <a:pt x="0" y="11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313"/>
            <p:cNvSpPr/>
            <p:nvPr>
              <p:custDataLst>
                <p:tags r:id="rId24"/>
              </p:custDataLst>
            </p:nvPr>
          </p:nvSpPr>
          <p:spPr>
            <a:xfrm>
              <a:off x="428625" y="438935"/>
              <a:ext cx="152401" cy="325358"/>
            </a:xfrm>
            <a:custGeom>
              <a:avLst/>
              <a:gdLst/>
              <a:ahLst/>
              <a:cxnLst/>
              <a:rect l="0" t="0" r="0" b="0"/>
              <a:pathLst>
                <a:path w="152401" h="325358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2822" y="18146"/>
                  </a:lnTo>
                  <a:lnTo>
                    <a:pt x="10361" y="52449"/>
                  </a:lnTo>
                  <a:lnTo>
                    <a:pt x="22120" y="96127"/>
                  </a:lnTo>
                  <a:lnTo>
                    <a:pt x="33365" y="139760"/>
                  </a:lnTo>
                  <a:lnTo>
                    <a:pt x="42221" y="187373"/>
                  </a:lnTo>
                  <a:lnTo>
                    <a:pt x="46558" y="222923"/>
                  </a:lnTo>
                  <a:lnTo>
                    <a:pt x="47414" y="269143"/>
                  </a:lnTo>
                  <a:lnTo>
                    <a:pt x="47597" y="311848"/>
                  </a:lnTo>
                  <a:lnTo>
                    <a:pt x="47619" y="325357"/>
                  </a:lnTo>
                  <a:lnTo>
                    <a:pt x="46564" y="319850"/>
                  </a:lnTo>
                  <a:lnTo>
                    <a:pt x="34367" y="275226"/>
                  </a:lnTo>
                  <a:lnTo>
                    <a:pt x="21799" y="230609"/>
                  </a:lnTo>
                  <a:lnTo>
                    <a:pt x="19593" y="213080"/>
                  </a:lnTo>
                  <a:lnTo>
                    <a:pt x="20470" y="211642"/>
                  </a:lnTo>
                  <a:lnTo>
                    <a:pt x="22114" y="210683"/>
                  </a:lnTo>
                  <a:lnTo>
                    <a:pt x="24267" y="210043"/>
                  </a:lnTo>
                  <a:lnTo>
                    <a:pt x="26762" y="210676"/>
                  </a:lnTo>
                  <a:lnTo>
                    <a:pt x="38369" y="216472"/>
                  </a:lnTo>
                  <a:lnTo>
                    <a:pt x="41454" y="217078"/>
                  </a:lnTo>
                  <a:lnTo>
                    <a:pt x="55910" y="212874"/>
                  </a:lnTo>
                  <a:lnTo>
                    <a:pt x="73598" y="204926"/>
                  </a:lnTo>
                  <a:lnTo>
                    <a:pt x="92245" y="185755"/>
                  </a:lnTo>
                  <a:lnTo>
                    <a:pt x="106119" y="154910"/>
                  </a:lnTo>
                  <a:lnTo>
                    <a:pt x="111876" y="118960"/>
                  </a:lnTo>
                  <a:lnTo>
                    <a:pt x="113582" y="76440"/>
                  </a:lnTo>
                  <a:lnTo>
                    <a:pt x="114281" y="29345"/>
                  </a:lnTo>
                  <a:lnTo>
                    <a:pt x="117120" y="59078"/>
                  </a:lnTo>
                  <a:lnTo>
                    <a:pt x="124000" y="99918"/>
                  </a:lnTo>
                  <a:lnTo>
                    <a:pt x="131190" y="145480"/>
                  </a:lnTo>
                  <a:lnTo>
                    <a:pt x="137980" y="190973"/>
                  </a:lnTo>
                  <a:lnTo>
                    <a:pt x="152400" y="24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314"/>
            <p:cNvSpPr/>
            <p:nvPr>
              <p:custDataLst>
                <p:tags r:id="rId25"/>
              </p:custDataLst>
            </p:nvPr>
          </p:nvSpPr>
          <p:spPr>
            <a:xfrm>
              <a:off x="609600" y="611578"/>
              <a:ext cx="109918" cy="182143"/>
            </a:xfrm>
            <a:custGeom>
              <a:avLst/>
              <a:gdLst/>
              <a:ahLst/>
              <a:cxnLst/>
              <a:rect l="0" t="0" r="0" b="0"/>
              <a:pathLst>
                <a:path w="109918" h="182143">
                  <a:moveTo>
                    <a:pt x="0" y="17072"/>
                  </a:moveTo>
                  <a:lnTo>
                    <a:pt x="0" y="17072"/>
                  </a:lnTo>
                  <a:lnTo>
                    <a:pt x="5057" y="12015"/>
                  </a:lnTo>
                  <a:lnTo>
                    <a:pt x="7539" y="6711"/>
                  </a:lnTo>
                  <a:lnTo>
                    <a:pt x="8201" y="3815"/>
                  </a:lnTo>
                  <a:lnTo>
                    <a:pt x="8642" y="2942"/>
                  </a:lnTo>
                  <a:lnTo>
                    <a:pt x="8937" y="3419"/>
                  </a:lnTo>
                  <a:lnTo>
                    <a:pt x="12296" y="20368"/>
                  </a:lnTo>
                  <a:lnTo>
                    <a:pt x="19871" y="34276"/>
                  </a:lnTo>
                  <a:lnTo>
                    <a:pt x="22772" y="38067"/>
                  </a:lnTo>
                  <a:lnTo>
                    <a:pt x="31640" y="42278"/>
                  </a:lnTo>
                  <a:lnTo>
                    <a:pt x="36969" y="43401"/>
                  </a:lnTo>
                  <a:lnTo>
                    <a:pt x="48533" y="41827"/>
                  </a:lnTo>
                  <a:lnTo>
                    <a:pt x="54581" y="39925"/>
                  </a:lnTo>
                  <a:lnTo>
                    <a:pt x="58612" y="36541"/>
                  </a:lnTo>
                  <a:lnTo>
                    <a:pt x="73742" y="8036"/>
                  </a:lnTo>
                  <a:lnTo>
                    <a:pt x="75715" y="0"/>
                  </a:lnTo>
                  <a:lnTo>
                    <a:pt x="76935" y="399"/>
                  </a:lnTo>
                  <a:lnTo>
                    <a:pt x="81113" y="3665"/>
                  </a:lnTo>
                  <a:lnTo>
                    <a:pt x="83675" y="14288"/>
                  </a:lnTo>
                  <a:lnTo>
                    <a:pt x="87940" y="35297"/>
                  </a:lnTo>
                  <a:lnTo>
                    <a:pt x="102147" y="78866"/>
                  </a:lnTo>
                  <a:lnTo>
                    <a:pt x="109917" y="114188"/>
                  </a:lnTo>
                  <a:lnTo>
                    <a:pt x="104307" y="155485"/>
                  </a:lnTo>
                  <a:lnTo>
                    <a:pt x="99981" y="167136"/>
                  </a:lnTo>
                  <a:lnTo>
                    <a:pt x="91708" y="176548"/>
                  </a:lnTo>
                  <a:lnTo>
                    <a:pt x="86539" y="180539"/>
                  </a:lnTo>
                  <a:lnTo>
                    <a:pt x="80976" y="182142"/>
                  </a:lnTo>
                  <a:lnTo>
                    <a:pt x="69150" y="181100"/>
                  </a:lnTo>
                  <a:lnTo>
                    <a:pt x="65150" y="178283"/>
                  </a:lnTo>
                  <a:lnTo>
                    <a:pt x="62484" y="174287"/>
                  </a:lnTo>
                  <a:lnTo>
                    <a:pt x="59520" y="163145"/>
                  </a:lnTo>
                  <a:lnTo>
                    <a:pt x="57150" y="13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270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SMARTInkShape-Group393"/>
          <p:cNvGrpSpPr/>
          <p:nvPr/>
        </p:nvGrpSpPr>
        <p:grpSpPr>
          <a:xfrm>
            <a:off x="5391150" y="3571875"/>
            <a:ext cx="838201" cy="276226"/>
            <a:chOff x="5391150" y="3571875"/>
            <a:chExt cx="838201" cy="276226"/>
          </a:xfrm>
        </p:grpSpPr>
        <p:sp>
          <p:nvSpPr>
            <p:cNvPr id="815" name="SMARTInkShape-1971"/>
            <p:cNvSpPr/>
            <p:nvPr>
              <p:custDataLst>
                <p:tags r:id="rId282"/>
              </p:custDataLst>
            </p:nvPr>
          </p:nvSpPr>
          <p:spPr>
            <a:xfrm>
              <a:off x="6106288" y="3600450"/>
              <a:ext cx="46413" cy="117316"/>
            </a:xfrm>
            <a:custGeom>
              <a:avLst/>
              <a:gdLst/>
              <a:ahLst/>
              <a:cxnLst/>
              <a:rect l="0" t="0" r="0" b="0"/>
              <a:pathLst>
                <a:path w="46413" h="117316">
                  <a:moveTo>
                    <a:pt x="18287" y="28575"/>
                  </a:moveTo>
                  <a:lnTo>
                    <a:pt x="18287" y="28575"/>
                  </a:lnTo>
                  <a:lnTo>
                    <a:pt x="18287" y="20374"/>
                  </a:lnTo>
                  <a:lnTo>
                    <a:pt x="13231" y="24499"/>
                  </a:lnTo>
                  <a:lnTo>
                    <a:pt x="5030" y="32424"/>
                  </a:lnTo>
                  <a:lnTo>
                    <a:pt x="1812" y="38400"/>
                  </a:lnTo>
                  <a:lnTo>
                    <a:pt x="0" y="53358"/>
                  </a:lnTo>
                  <a:lnTo>
                    <a:pt x="395" y="88401"/>
                  </a:lnTo>
                  <a:lnTo>
                    <a:pt x="4339" y="101378"/>
                  </a:lnTo>
                  <a:lnTo>
                    <a:pt x="12440" y="111379"/>
                  </a:lnTo>
                  <a:lnTo>
                    <a:pt x="17565" y="115528"/>
                  </a:lnTo>
                  <a:lnTo>
                    <a:pt x="22039" y="117235"/>
                  </a:lnTo>
                  <a:lnTo>
                    <a:pt x="26080" y="117315"/>
                  </a:lnTo>
                  <a:lnTo>
                    <a:pt x="29832" y="116310"/>
                  </a:lnTo>
                  <a:lnTo>
                    <a:pt x="32334" y="113523"/>
                  </a:lnTo>
                  <a:lnTo>
                    <a:pt x="43444" y="74320"/>
                  </a:lnTo>
                  <a:lnTo>
                    <a:pt x="46412" y="33384"/>
                  </a:lnTo>
                  <a:lnTo>
                    <a:pt x="373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1972"/>
            <p:cNvSpPr/>
            <p:nvPr>
              <p:custDataLst>
                <p:tags r:id="rId283"/>
              </p:custDataLst>
            </p:nvPr>
          </p:nvSpPr>
          <p:spPr>
            <a:xfrm>
              <a:off x="5448300" y="366712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7"/>
                  </a:lnTo>
                  <a:lnTo>
                    <a:pt x="16890" y="10361"/>
                  </a:lnTo>
                  <a:lnTo>
                    <a:pt x="21682" y="56910"/>
                  </a:lnTo>
                  <a:lnTo>
                    <a:pt x="27668" y="98197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1973"/>
            <p:cNvSpPr/>
            <p:nvPr>
              <p:custDataLst>
                <p:tags r:id="rId284"/>
              </p:custDataLst>
            </p:nvPr>
          </p:nvSpPr>
          <p:spPr>
            <a:xfrm>
              <a:off x="5391150" y="3667242"/>
              <a:ext cx="19051" cy="180859"/>
            </a:xfrm>
            <a:custGeom>
              <a:avLst/>
              <a:gdLst/>
              <a:ahLst/>
              <a:cxnLst/>
              <a:rect l="0" t="0" r="0" b="0"/>
              <a:pathLst>
                <a:path w="19051" h="18085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10031"/>
                  </a:lnTo>
                  <a:lnTo>
                    <a:pt x="15078" y="54489"/>
                  </a:lnTo>
                  <a:lnTo>
                    <a:pt x="17873" y="91557"/>
                  </a:lnTo>
                  <a:lnTo>
                    <a:pt x="18817" y="137583"/>
                  </a:lnTo>
                  <a:lnTo>
                    <a:pt x="19050" y="180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1974"/>
            <p:cNvSpPr/>
            <p:nvPr>
              <p:custDataLst>
                <p:tags r:id="rId285"/>
              </p:custDataLst>
            </p:nvPr>
          </p:nvSpPr>
          <p:spPr>
            <a:xfrm>
              <a:off x="5819775" y="3669004"/>
              <a:ext cx="76201" cy="83847"/>
            </a:xfrm>
            <a:custGeom>
              <a:avLst/>
              <a:gdLst/>
              <a:ahLst/>
              <a:cxnLst/>
              <a:rect l="0" t="0" r="0" b="0"/>
              <a:pathLst>
                <a:path w="76201" h="83847">
                  <a:moveTo>
                    <a:pt x="0" y="55271"/>
                  </a:moveTo>
                  <a:lnTo>
                    <a:pt x="0" y="55271"/>
                  </a:lnTo>
                  <a:lnTo>
                    <a:pt x="0" y="50214"/>
                  </a:lnTo>
                  <a:lnTo>
                    <a:pt x="2117" y="48725"/>
                  </a:lnTo>
                  <a:lnTo>
                    <a:pt x="14151" y="45570"/>
                  </a:lnTo>
                  <a:lnTo>
                    <a:pt x="28234" y="35559"/>
                  </a:lnTo>
                  <a:lnTo>
                    <a:pt x="33715" y="29577"/>
                  </a:lnTo>
                  <a:lnTo>
                    <a:pt x="36151" y="23390"/>
                  </a:lnTo>
                  <a:lnTo>
                    <a:pt x="37523" y="13958"/>
                  </a:lnTo>
                  <a:lnTo>
                    <a:pt x="35021" y="7629"/>
                  </a:lnTo>
                  <a:lnTo>
                    <a:pt x="32872" y="4460"/>
                  </a:lnTo>
                  <a:lnTo>
                    <a:pt x="30381" y="2347"/>
                  </a:lnTo>
                  <a:lnTo>
                    <a:pt x="24791" y="0"/>
                  </a:lnTo>
                  <a:lnTo>
                    <a:pt x="21820" y="432"/>
                  </a:lnTo>
                  <a:lnTo>
                    <a:pt x="15694" y="3734"/>
                  </a:lnTo>
                  <a:lnTo>
                    <a:pt x="6296" y="21656"/>
                  </a:lnTo>
                  <a:lnTo>
                    <a:pt x="1865" y="42018"/>
                  </a:lnTo>
                  <a:lnTo>
                    <a:pt x="6474" y="55025"/>
                  </a:lnTo>
                  <a:lnTo>
                    <a:pt x="15577" y="66803"/>
                  </a:lnTo>
                  <a:lnTo>
                    <a:pt x="26679" y="75566"/>
                  </a:lnTo>
                  <a:lnTo>
                    <a:pt x="38669" y="80166"/>
                  </a:lnTo>
                  <a:lnTo>
                    <a:pt x="76200" y="83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1975"/>
            <p:cNvSpPr/>
            <p:nvPr>
              <p:custDataLst>
                <p:tags r:id="rId286"/>
              </p:custDataLst>
            </p:nvPr>
          </p:nvSpPr>
          <p:spPr>
            <a:xfrm>
              <a:off x="5906285" y="3648075"/>
              <a:ext cx="65891" cy="88792"/>
            </a:xfrm>
            <a:custGeom>
              <a:avLst/>
              <a:gdLst/>
              <a:ahLst/>
              <a:cxnLst/>
              <a:rect l="0" t="0" r="0" b="0"/>
              <a:pathLst>
                <a:path w="65891" h="88792">
                  <a:moveTo>
                    <a:pt x="18265" y="19050"/>
                  </a:moveTo>
                  <a:lnTo>
                    <a:pt x="18265" y="19050"/>
                  </a:lnTo>
                  <a:lnTo>
                    <a:pt x="8152" y="13993"/>
                  </a:lnTo>
                  <a:lnTo>
                    <a:pt x="5173" y="11445"/>
                  </a:lnTo>
                  <a:lnTo>
                    <a:pt x="0" y="1717"/>
                  </a:lnTo>
                  <a:lnTo>
                    <a:pt x="796" y="1144"/>
                  </a:lnTo>
                  <a:lnTo>
                    <a:pt x="4503" y="508"/>
                  </a:lnTo>
                  <a:lnTo>
                    <a:pt x="9679" y="3048"/>
                  </a:lnTo>
                  <a:lnTo>
                    <a:pt x="31020" y="22404"/>
                  </a:lnTo>
                  <a:lnTo>
                    <a:pt x="50020" y="54548"/>
                  </a:lnTo>
                  <a:lnTo>
                    <a:pt x="51077" y="60707"/>
                  </a:lnTo>
                  <a:lnTo>
                    <a:pt x="47607" y="87069"/>
                  </a:lnTo>
                  <a:lnTo>
                    <a:pt x="46293" y="88737"/>
                  </a:lnTo>
                  <a:lnTo>
                    <a:pt x="44358" y="88791"/>
                  </a:lnTo>
                  <a:lnTo>
                    <a:pt x="42011" y="87769"/>
                  </a:lnTo>
                  <a:lnTo>
                    <a:pt x="40445" y="84971"/>
                  </a:lnTo>
                  <a:lnTo>
                    <a:pt x="37934" y="62450"/>
                  </a:lnTo>
                  <a:lnTo>
                    <a:pt x="38647" y="46806"/>
                  </a:lnTo>
                  <a:lnTo>
                    <a:pt x="50609" y="13010"/>
                  </a:lnTo>
                  <a:lnTo>
                    <a:pt x="658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1976"/>
            <p:cNvSpPr/>
            <p:nvPr>
              <p:custDataLst>
                <p:tags r:id="rId287"/>
              </p:custDataLst>
            </p:nvPr>
          </p:nvSpPr>
          <p:spPr>
            <a:xfrm>
              <a:off x="6000750" y="3633062"/>
              <a:ext cx="66676" cy="101646"/>
            </a:xfrm>
            <a:custGeom>
              <a:avLst/>
              <a:gdLst/>
              <a:ahLst/>
              <a:cxnLst/>
              <a:rect l="0" t="0" r="0" b="0"/>
              <a:pathLst>
                <a:path w="66676" h="101646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9" y="2666"/>
                  </a:lnTo>
                  <a:lnTo>
                    <a:pt x="8201" y="431"/>
                  </a:lnTo>
                  <a:lnTo>
                    <a:pt x="8642" y="0"/>
                  </a:lnTo>
                  <a:lnTo>
                    <a:pt x="8937" y="771"/>
                  </a:lnTo>
                  <a:lnTo>
                    <a:pt x="9132" y="2344"/>
                  </a:lnTo>
                  <a:lnTo>
                    <a:pt x="37745" y="27485"/>
                  </a:lnTo>
                  <a:lnTo>
                    <a:pt x="41038" y="32853"/>
                  </a:lnTo>
                  <a:lnTo>
                    <a:pt x="45674" y="55577"/>
                  </a:lnTo>
                  <a:lnTo>
                    <a:pt x="46182" y="84095"/>
                  </a:lnTo>
                  <a:lnTo>
                    <a:pt x="42397" y="97222"/>
                  </a:lnTo>
                  <a:lnTo>
                    <a:pt x="39906" y="100510"/>
                  </a:lnTo>
                  <a:lnTo>
                    <a:pt x="37187" y="101645"/>
                  </a:lnTo>
                  <a:lnTo>
                    <a:pt x="34316" y="101342"/>
                  </a:lnTo>
                  <a:lnTo>
                    <a:pt x="32403" y="100083"/>
                  </a:lnTo>
                  <a:lnTo>
                    <a:pt x="31126" y="98184"/>
                  </a:lnTo>
                  <a:lnTo>
                    <a:pt x="30276" y="95860"/>
                  </a:lnTo>
                  <a:lnTo>
                    <a:pt x="36514" y="63831"/>
                  </a:lnTo>
                  <a:lnTo>
                    <a:pt x="66675" y="5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1977"/>
            <p:cNvSpPr/>
            <p:nvPr>
              <p:custDataLst>
                <p:tags r:id="rId288"/>
              </p:custDataLst>
            </p:nvPr>
          </p:nvSpPr>
          <p:spPr>
            <a:xfrm>
              <a:off x="6162675" y="3571875"/>
              <a:ext cx="66676" cy="148160"/>
            </a:xfrm>
            <a:custGeom>
              <a:avLst/>
              <a:gdLst/>
              <a:ahLst/>
              <a:cxnLst/>
              <a:rect l="0" t="0" r="0" b="0"/>
              <a:pathLst>
                <a:path w="66676" h="148160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2" y="27739"/>
                  </a:lnTo>
                  <a:lnTo>
                    <a:pt x="13257" y="15710"/>
                  </a:lnTo>
                  <a:lnTo>
                    <a:pt x="19298" y="12274"/>
                  </a:lnTo>
                  <a:lnTo>
                    <a:pt x="22390" y="11357"/>
                  </a:lnTo>
                  <a:lnTo>
                    <a:pt x="25510" y="11805"/>
                  </a:lnTo>
                  <a:lnTo>
                    <a:pt x="31798" y="15125"/>
                  </a:lnTo>
                  <a:lnTo>
                    <a:pt x="44460" y="33483"/>
                  </a:lnTo>
                  <a:lnTo>
                    <a:pt x="50804" y="45220"/>
                  </a:lnTo>
                  <a:lnTo>
                    <a:pt x="51507" y="63137"/>
                  </a:lnTo>
                  <a:lnTo>
                    <a:pt x="43335" y="109132"/>
                  </a:lnTo>
                  <a:lnTo>
                    <a:pt x="38076" y="141658"/>
                  </a:lnTo>
                  <a:lnTo>
                    <a:pt x="35968" y="145239"/>
                  </a:lnTo>
                  <a:lnTo>
                    <a:pt x="33503" y="147626"/>
                  </a:lnTo>
                  <a:lnTo>
                    <a:pt x="31860" y="148159"/>
                  </a:lnTo>
                  <a:lnTo>
                    <a:pt x="30765" y="147456"/>
                  </a:lnTo>
                  <a:lnTo>
                    <a:pt x="30035" y="145929"/>
                  </a:lnTo>
                  <a:lnTo>
                    <a:pt x="35410" y="107573"/>
                  </a:lnTo>
                  <a:lnTo>
                    <a:pt x="39420" y="75971"/>
                  </a:lnTo>
                  <a:lnTo>
                    <a:pt x="53020" y="33547"/>
                  </a:lnTo>
                  <a:lnTo>
                    <a:pt x="56373" y="1914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394"/>
          <p:cNvGrpSpPr/>
          <p:nvPr/>
        </p:nvGrpSpPr>
        <p:grpSpPr>
          <a:xfrm>
            <a:off x="4615893" y="3629025"/>
            <a:ext cx="908608" cy="400900"/>
            <a:chOff x="4615893" y="3629025"/>
            <a:chExt cx="908608" cy="400900"/>
          </a:xfrm>
        </p:grpSpPr>
        <p:sp>
          <p:nvSpPr>
            <p:cNvPr id="823" name="SMARTInkShape-1978"/>
            <p:cNvSpPr/>
            <p:nvPr>
              <p:custDataLst>
                <p:tags r:id="rId275"/>
              </p:custDataLst>
            </p:nvPr>
          </p:nvSpPr>
          <p:spPr>
            <a:xfrm>
              <a:off x="4762500" y="3695700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0" y="0"/>
                  </a:moveTo>
                  <a:lnTo>
                    <a:pt x="0" y="0"/>
                  </a:lnTo>
                  <a:lnTo>
                    <a:pt x="1058" y="40098"/>
                  </a:lnTo>
                  <a:lnTo>
                    <a:pt x="7539" y="79416"/>
                  </a:lnTo>
                  <a:lnTo>
                    <a:pt x="9701" y="99854"/>
                  </a:lnTo>
                  <a:lnTo>
                    <a:pt x="17610" y="140685"/>
                  </a:lnTo>
                  <a:lnTo>
                    <a:pt x="25312" y="184972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979"/>
            <p:cNvSpPr/>
            <p:nvPr>
              <p:custDataLst>
                <p:tags r:id="rId276"/>
              </p:custDataLst>
            </p:nvPr>
          </p:nvSpPr>
          <p:spPr>
            <a:xfrm>
              <a:off x="4615893" y="3676650"/>
              <a:ext cx="241858" cy="104776"/>
            </a:xfrm>
            <a:custGeom>
              <a:avLst/>
              <a:gdLst/>
              <a:ahLst/>
              <a:cxnLst/>
              <a:rect l="0" t="0" r="0" b="0"/>
              <a:pathLst>
                <a:path w="241858" h="104776">
                  <a:moveTo>
                    <a:pt x="13257" y="104775"/>
                  </a:moveTo>
                  <a:lnTo>
                    <a:pt x="13257" y="104775"/>
                  </a:lnTo>
                  <a:lnTo>
                    <a:pt x="8200" y="104775"/>
                  </a:lnTo>
                  <a:lnTo>
                    <a:pt x="2896" y="101953"/>
                  </a:lnTo>
                  <a:lnTo>
                    <a:pt x="0" y="99718"/>
                  </a:lnTo>
                  <a:lnTo>
                    <a:pt x="185" y="96112"/>
                  </a:lnTo>
                  <a:lnTo>
                    <a:pt x="6037" y="86461"/>
                  </a:lnTo>
                  <a:lnTo>
                    <a:pt x="50929" y="56829"/>
                  </a:lnTo>
                  <a:lnTo>
                    <a:pt x="82628" y="40827"/>
                  </a:lnTo>
                  <a:lnTo>
                    <a:pt x="126208" y="25939"/>
                  </a:lnTo>
                  <a:lnTo>
                    <a:pt x="172995" y="7319"/>
                  </a:lnTo>
                  <a:lnTo>
                    <a:pt x="2418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980"/>
            <p:cNvSpPr/>
            <p:nvPr>
              <p:custDataLst>
                <p:tags r:id="rId277"/>
              </p:custDataLst>
            </p:nvPr>
          </p:nvSpPr>
          <p:spPr>
            <a:xfrm>
              <a:off x="4838817" y="3810000"/>
              <a:ext cx="114020" cy="187936"/>
            </a:xfrm>
            <a:custGeom>
              <a:avLst/>
              <a:gdLst/>
              <a:ahLst/>
              <a:cxnLst/>
              <a:rect l="0" t="0" r="0" b="0"/>
              <a:pathLst>
                <a:path w="114020" h="187936">
                  <a:moveTo>
                    <a:pt x="9408" y="0"/>
                  </a:moveTo>
                  <a:lnTo>
                    <a:pt x="9408" y="0"/>
                  </a:lnTo>
                  <a:lnTo>
                    <a:pt x="275" y="0"/>
                  </a:lnTo>
                  <a:lnTo>
                    <a:pt x="0" y="10113"/>
                  </a:lnTo>
                  <a:lnTo>
                    <a:pt x="2757" y="17900"/>
                  </a:lnTo>
                  <a:lnTo>
                    <a:pt x="28534" y="65468"/>
                  </a:lnTo>
                  <a:lnTo>
                    <a:pt x="31683" y="69045"/>
                  </a:lnTo>
                  <a:lnTo>
                    <a:pt x="35899" y="70372"/>
                  </a:lnTo>
                  <a:lnTo>
                    <a:pt x="46229" y="69023"/>
                  </a:lnTo>
                  <a:lnTo>
                    <a:pt x="49830" y="66124"/>
                  </a:lnTo>
                  <a:lnTo>
                    <a:pt x="62947" y="39807"/>
                  </a:lnTo>
                  <a:lnTo>
                    <a:pt x="66516" y="9930"/>
                  </a:lnTo>
                  <a:lnTo>
                    <a:pt x="88947" y="57460"/>
                  </a:lnTo>
                  <a:lnTo>
                    <a:pt x="107847" y="97438"/>
                  </a:lnTo>
                  <a:lnTo>
                    <a:pt x="113349" y="135624"/>
                  </a:lnTo>
                  <a:lnTo>
                    <a:pt x="114019" y="166843"/>
                  </a:lnTo>
                  <a:lnTo>
                    <a:pt x="111956" y="172612"/>
                  </a:lnTo>
                  <a:lnTo>
                    <a:pt x="104021" y="181844"/>
                  </a:lnTo>
                  <a:lnTo>
                    <a:pt x="96260" y="186653"/>
                  </a:lnTo>
                  <a:lnTo>
                    <a:pt x="92710" y="187935"/>
                  </a:lnTo>
                  <a:lnTo>
                    <a:pt x="88226" y="185615"/>
                  </a:lnTo>
                  <a:lnTo>
                    <a:pt x="66558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981"/>
            <p:cNvSpPr/>
            <p:nvPr>
              <p:custDataLst>
                <p:tags r:id="rId278"/>
              </p:custDataLst>
            </p:nvPr>
          </p:nvSpPr>
          <p:spPr>
            <a:xfrm>
              <a:off x="4972443" y="3783081"/>
              <a:ext cx="44303" cy="246844"/>
            </a:xfrm>
            <a:custGeom>
              <a:avLst/>
              <a:gdLst/>
              <a:ahLst/>
              <a:cxnLst/>
              <a:rect l="0" t="0" r="0" b="0"/>
              <a:pathLst>
                <a:path w="44303" h="246844">
                  <a:moveTo>
                    <a:pt x="9132" y="74544"/>
                  </a:moveTo>
                  <a:lnTo>
                    <a:pt x="9132" y="74544"/>
                  </a:lnTo>
                  <a:lnTo>
                    <a:pt x="14188" y="89713"/>
                  </a:lnTo>
                  <a:lnTo>
                    <a:pt x="13848" y="105628"/>
                  </a:lnTo>
                  <a:lnTo>
                    <a:pt x="12287" y="124342"/>
                  </a:lnTo>
                  <a:lnTo>
                    <a:pt x="17085" y="165206"/>
                  </a:lnTo>
                  <a:lnTo>
                    <a:pt x="17392" y="207486"/>
                  </a:lnTo>
                  <a:lnTo>
                    <a:pt x="9708" y="246843"/>
                  </a:lnTo>
                  <a:lnTo>
                    <a:pt x="9515" y="246560"/>
                  </a:lnTo>
                  <a:lnTo>
                    <a:pt x="9183" y="206519"/>
                  </a:lnTo>
                  <a:lnTo>
                    <a:pt x="6325" y="159862"/>
                  </a:lnTo>
                  <a:lnTo>
                    <a:pt x="1598" y="115346"/>
                  </a:lnTo>
                  <a:lnTo>
                    <a:pt x="0" y="72491"/>
                  </a:lnTo>
                  <a:lnTo>
                    <a:pt x="10020" y="26648"/>
                  </a:lnTo>
                  <a:lnTo>
                    <a:pt x="15877" y="10924"/>
                  </a:lnTo>
                  <a:lnTo>
                    <a:pt x="26353" y="0"/>
                  </a:lnTo>
                  <a:lnTo>
                    <a:pt x="37753" y="8948"/>
                  </a:lnTo>
                  <a:lnTo>
                    <a:pt x="43019" y="22107"/>
                  </a:lnTo>
                  <a:lnTo>
                    <a:pt x="44302" y="37480"/>
                  </a:lnTo>
                  <a:lnTo>
                    <a:pt x="36501" y="64596"/>
                  </a:lnTo>
                  <a:lnTo>
                    <a:pt x="18657" y="93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1982"/>
            <p:cNvSpPr/>
            <p:nvPr>
              <p:custDataLst>
                <p:tags r:id="rId279"/>
              </p:custDataLst>
            </p:nvPr>
          </p:nvSpPr>
          <p:spPr>
            <a:xfrm>
              <a:off x="5019675" y="3756321"/>
              <a:ext cx="104776" cy="91780"/>
            </a:xfrm>
            <a:custGeom>
              <a:avLst/>
              <a:gdLst/>
              <a:ahLst/>
              <a:cxnLst/>
              <a:rect l="0" t="0" r="0" b="0"/>
              <a:pathLst>
                <a:path w="104776" h="91780">
                  <a:moveTo>
                    <a:pt x="0" y="72729"/>
                  </a:moveTo>
                  <a:lnTo>
                    <a:pt x="0" y="72729"/>
                  </a:lnTo>
                  <a:lnTo>
                    <a:pt x="0" y="67672"/>
                  </a:lnTo>
                  <a:lnTo>
                    <a:pt x="2117" y="66183"/>
                  </a:lnTo>
                  <a:lnTo>
                    <a:pt x="25947" y="61349"/>
                  </a:lnTo>
                  <a:lnTo>
                    <a:pt x="49409" y="41780"/>
                  </a:lnTo>
                  <a:lnTo>
                    <a:pt x="59913" y="26635"/>
                  </a:lnTo>
                  <a:lnTo>
                    <a:pt x="64671" y="8742"/>
                  </a:lnTo>
                  <a:lnTo>
                    <a:pt x="64281" y="4671"/>
                  </a:lnTo>
                  <a:lnTo>
                    <a:pt x="62962" y="1957"/>
                  </a:lnTo>
                  <a:lnTo>
                    <a:pt x="61025" y="148"/>
                  </a:lnTo>
                  <a:lnTo>
                    <a:pt x="58675" y="0"/>
                  </a:lnTo>
                  <a:lnTo>
                    <a:pt x="53242" y="2658"/>
                  </a:lnTo>
                  <a:lnTo>
                    <a:pt x="44233" y="10104"/>
                  </a:lnTo>
                  <a:lnTo>
                    <a:pt x="34861" y="24070"/>
                  </a:lnTo>
                  <a:lnTo>
                    <a:pt x="30437" y="46670"/>
                  </a:lnTo>
                  <a:lnTo>
                    <a:pt x="34184" y="68418"/>
                  </a:lnTo>
                  <a:lnTo>
                    <a:pt x="41996" y="83211"/>
                  </a:lnTo>
                  <a:lnTo>
                    <a:pt x="47047" y="86067"/>
                  </a:lnTo>
                  <a:lnTo>
                    <a:pt x="76791" y="91027"/>
                  </a:lnTo>
                  <a:lnTo>
                    <a:pt x="104775" y="917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1983"/>
            <p:cNvSpPr/>
            <p:nvPr>
              <p:custDataLst>
                <p:tags r:id="rId280"/>
              </p:custDataLst>
            </p:nvPr>
          </p:nvSpPr>
          <p:spPr>
            <a:xfrm>
              <a:off x="5303870" y="3629025"/>
              <a:ext cx="211106" cy="47626"/>
            </a:xfrm>
            <a:custGeom>
              <a:avLst/>
              <a:gdLst/>
              <a:ahLst/>
              <a:cxnLst/>
              <a:rect l="0" t="0" r="0" b="0"/>
              <a:pathLst>
                <a:path w="211106" h="47626">
                  <a:moveTo>
                    <a:pt x="30130" y="47625"/>
                  </a:moveTo>
                  <a:lnTo>
                    <a:pt x="30130" y="47625"/>
                  </a:lnTo>
                  <a:lnTo>
                    <a:pt x="14920" y="46567"/>
                  </a:lnTo>
                  <a:lnTo>
                    <a:pt x="812" y="41079"/>
                  </a:lnTo>
                  <a:lnTo>
                    <a:pt x="0" y="40086"/>
                  </a:lnTo>
                  <a:lnTo>
                    <a:pt x="519" y="39424"/>
                  </a:lnTo>
                  <a:lnTo>
                    <a:pt x="33036" y="24959"/>
                  </a:lnTo>
                  <a:lnTo>
                    <a:pt x="75350" y="12613"/>
                  </a:lnTo>
                  <a:lnTo>
                    <a:pt x="121025" y="2805"/>
                  </a:lnTo>
                  <a:lnTo>
                    <a:pt x="2111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1984"/>
            <p:cNvSpPr/>
            <p:nvPr>
              <p:custDataLst>
                <p:tags r:id="rId281"/>
              </p:custDataLst>
            </p:nvPr>
          </p:nvSpPr>
          <p:spPr>
            <a:xfrm>
              <a:off x="5353050" y="3790950"/>
              <a:ext cx="171451" cy="53114"/>
            </a:xfrm>
            <a:custGeom>
              <a:avLst/>
              <a:gdLst/>
              <a:ahLst/>
              <a:cxnLst/>
              <a:rect l="0" t="0" r="0" b="0"/>
              <a:pathLst>
                <a:path w="171451" h="53114">
                  <a:moveTo>
                    <a:pt x="0" y="47625"/>
                  </a:moveTo>
                  <a:lnTo>
                    <a:pt x="0" y="47625"/>
                  </a:lnTo>
                  <a:lnTo>
                    <a:pt x="0" y="52682"/>
                  </a:lnTo>
                  <a:lnTo>
                    <a:pt x="2117" y="53113"/>
                  </a:lnTo>
                  <a:lnTo>
                    <a:pt x="41419" y="37678"/>
                  </a:lnTo>
                  <a:lnTo>
                    <a:pt x="80674" y="28716"/>
                  </a:lnTo>
                  <a:lnTo>
                    <a:pt x="122514" y="184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4" name="SMARTInkShape-Group395"/>
          <p:cNvGrpSpPr/>
          <p:nvPr/>
        </p:nvGrpSpPr>
        <p:grpSpPr>
          <a:xfrm>
            <a:off x="8376513" y="1743075"/>
            <a:ext cx="1310413" cy="400225"/>
            <a:chOff x="8376513" y="1743075"/>
            <a:chExt cx="1310413" cy="400225"/>
          </a:xfrm>
        </p:grpSpPr>
        <p:sp>
          <p:nvSpPr>
            <p:cNvPr id="831" name="SMARTInkShape-1985"/>
            <p:cNvSpPr/>
            <p:nvPr>
              <p:custDataLst>
                <p:tags r:id="rId262"/>
              </p:custDataLst>
            </p:nvPr>
          </p:nvSpPr>
          <p:spPr>
            <a:xfrm>
              <a:off x="8467725" y="180975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0" y="39523"/>
                  </a:lnTo>
                  <a:lnTo>
                    <a:pt x="0" y="76622"/>
                  </a:lnTo>
                  <a:lnTo>
                    <a:pt x="0" y="122027"/>
                  </a:lnTo>
                  <a:lnTo>
                    <a:pt x="1058" y="168116"/>
                  </a:lnTo>
                  <a:lnTo>
                    <a:pt x="5487" y="199037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1986"/>
            <p:cNvSpPr/>
            <p:nvPr>
              <p:custDataLst>
                <p:tags r:id="rId263"/>
              </p:custDataLst>
            </p:nvPr>
          </p:nvSpPr>
          <p:spPr>
            <a:xfrm>
              <a:off x="8376513" y="1785589"/>
              <a:ext cx="176938" cy="81312"/>
            </a:xfrm>
            <a:custGeom>
              <a:avLst/>
              <a:gdLst/>
              <a:ahLst/>
              <a:cxnLst/>
              <a:rect l="0" t="0" r="0" b="0"/>
              <a:pathLst>
                <a:path w="176938" h="81312">
                  <a:moveTo>
                    <a:pt x="5487" y="81311"/>
                  </a:moveTo>
                  <a:lnTo>
                    <a:pt x="5487" y="81311"/>
                  </a:lnTo>
                  <a:lnTo>
                    <a:pt x="5487" y="76255"/>
                  </a:lnTo>
                  <a:lnTo>
                    <a:pt x="4429" y="74765"/>
                  </a:lnTo>
                  <a:lnTo>
                    <a:pt x="2665" y="73772"/>
                  </a:lnTo>
                  <a:lnTo>
                    <a:pt x="431" y="73110"/>
                  </a:lnTo>
                  <a:lnTo>
                    <a:pt x="0" y="70552"/>
                  </a:lnTo>
                  <a:lnTo>
                    <a:pt x="2342" y="62065"/>
                  </a:lnTo>
                  <a:lnTo>
                    <a:pt x="4449" y="58956"/>
                  </a:lnTo>
                  <a:lnTo>
                    <a:pt x="6912" y="56882"/>
                  </a:lnTo>
                  <a:lnTo>
                    <a:pt x="49253" y="31520"/>
                  </a:lnTo>
                  <a:lnTo>
                    <a:pt x="91121" y="11550"/>
                  </a:lnTo>
                  <a:lnTo>
                    <a:pt x="130555" y="3137"/>
                  </a:lnTo>
                  <a:lnTo>
                    <a:pt x="147856" y="0"/>
                  </a:lnTo>
                  <a:lnTo>
                    <a:pt x="176937" y="5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1987"/>
            <p:cNvSpPr/>
            <p:nvPr>
              <p:custDataLst>
                <p:tags r:id="rId264"/>
              </p:custDataLst>
            </p:nvPr>
          </p:nvSpPr>
          <p:spPr>
            <a:xfrm>
              <a:off x="8534908" y="1914525"/>
              <a:ext cx="108611" cy="168586"/>
            </a:xfrm>
            <a:custGeom>
              <a:avLst/>
              <a:gdLst/>
              <a:ahLst/>
              <a:cxnLst/>
              <a:rect l="0" t="0" r="0" b="0"/>
              <a:pathLst>
                <a:path w="108611" h="168586">
                  <a:moveTo>
                    <a:pt x="18542" y="0"/>
                  </a:moveTo>
                  <a:lnTo>
                    <a:pt x="18542" y="0"/>
                  </a:lnTo>
                  <a:lnTo>
                    <a:pt x="5285" y="0"/>
                  </a:lnTo>
                  <a:lnTo>
                    <a:pt x="3354" y="2117"/>
                  </a:lnTo>
                  <a:lnTo>
                    <a:pt x="637" y="14150"/>
                  </a:lnTo>
                  <a:lnTo>
                    <a:pt x="0" y="21458"/>
                  </a:lnTo>
                  <a:lnTo>
                    <a:pt x="7738" y="57610"/>
                  </a:lnTo>
                  <a:lnTo>
                    <a:pt x="18751" y="74102"/>
                  </a:lnTo>
                  <a:lnTo>
                    <a:pt x="26748" y="80559"/>
                  </a:lnTo>
                  <a:lnTo>
                    <a:pt x="37201" y="84194"/>
                  </a:lnTo>
                  <a:lnTo>
                    <a:pt x="40507" y="84705"/>
                  </a:lnTo>
                  <a:lnTo>
                    <a:pt x="55271" y="80366"/>
                  </a:lnTo>
                  <a:lnTo>
                    <a:pt x="64146" y="69585"/>
                  </a:lnTo>
                  <a:lnTo>
                    <a:pt x="82217" y="36370"/>
                  </a:lnTo>
                  <a:lnTo>
                    <a:pt x="85165" y="19350"/>
                  </a:lnTo>
                  <a:lnTo>
                    <a:pt x="86273" y="42919"/>
                  </a:lnTo>
                  <a:lnTo>
                    <a:pt x="104514" y="88643"/>
                  </a:lnTo>
                  <a:lnTo>
                    <a:pt x="108610" y="105014"/>
                  </a:lnTo>
                  <a:lnTo>
                    <a:pt x="103730" y="151280"/>
                  </a:lnTo>
                  <a:lnTo>
                    <a:pt x="99442" y="161780"/>
                  </a:lnTo>
                  <a:lnTo>
                    <a:pt x="96817" y="165003"/>
                  </a:lnTo>
                  <a:lnTo>
                    <a:pt x="91078" y="168585"/>
                  </a:lnTo>
                  <a:lnTo>
                    <a:pt x="82178" y="167354"/>
                  </a:lnTo>
                  <a:lnTo>
                    <a:pt x="76841" y="165545"/>
                  </a:lnTo>
                  <a:lnTo>
                    <a:pt x="73284" y="163280"/>
                  </a:lnTo>
                  <a:lnTo>
                    <a:pt x="70911" y="160711"/>
                  </a:lnTo>
                  <a:lnTo>
                    <a:pt x="69330" y="157941"/>
                  </a:lnTo>
                  <a:lnTo>
                    <a:pt x="66167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1988"/>
            <p:cNvSpPr/>
            <p:nvPr>
              <p:custDataLst>
                <p:tags r:id="rId265"/>
              </p:custDataLst>
            </p:nvPr>
          </p:nvSpPr>
          <p:spPr>
            <a:xfrm>
              <a:off x="8696325" y="1896465"/>
              <a:ext cx="46204" cy="246835"/>
            </a:xfrm>
            <a:custGeom>
              <a:avLst/>
              <a:gdLst/>
              <a:ahLst/>
              <a:cxnLst/>
              <a:rect l="0" t="0" r="0" b="0"/>
              <a:pathLst>
                <a:path w="46204" h="246835">
                  <a:moveTo>
                    <a:pt x="19050" y="46635"/>
                  </a:moveTo>
                  <a:lnTo>
                    <a:pt x="19050" y="46635"/>
                  </a:lnTo>
                  <a:lnTo>
                    <a:pt x="13993" y="51691"/>
                  </a:lnTo>
                  <a:lnTo>
                    <a:pt x="11510" y="59818"/>
                  </a:lnTo>
                  <a:lnTo>
                    <a:pt x="4585" y="105881"/>
                  </a:lnTo>
                  <a:lnTo>
                    <a:pt x="4859" y="120944"/>
                  </a:lnTo>
                  <a:lnTo>
                    <a:pt x="8603" y="157975"/>
                  </a:lnTo>
                  <a:lnTo>
                    <a:pt x="1864" y="202526"/>
                  </a:lnTo>
                  <a:lnTo>
                    <a:pt x="109" y="246834"/>
                  </a:lnTo>
                  <a:lnTo>
                    <a:pt x="74" y="246776"/>
                  </a:lnTo>
                  <a:lnTo>
                    <a:pt x="6" y="205839"/>
                  </a:lnTo>
                  <a:lnTo>
                    <a:pt x="1" y="165415"/>
                  </a:lnTo>
                  <a:lnTo>
                    <a:pt x="0" y="126307"/>
                  </a:lnTo>
                  <a:lnTo>
                    <a:pt x="1058" y="84363"/>
                  </a:lnTo>
                  <a:lnTo>
                    <a:pt x="8201" y="39112"/>
                  </a:lnTo>
                  <a:lnTo>
                    <a:pt x="11760" y="29886"/>
                  </a:lnTo>
                  <a:lnTo>
                    <a:pt x="15810" y="21199"/>
                  </a:lnTo>
                  <a:lnTo>
                    <a:pt x="19147" y="6525"/>
                  </a:lnTo>
                  <a:lnTo>
                    <a:pt x="21232" y="4020"/>
                  </a:lnTo>
                  <a:lnTo>
                    <a:pt x="26370" y="1237"/>
                  </a:lnTo>
                  <a:lnTo>
                    <a:pt x="32181" y="0"/>
                  </a:lnTo>
                  <a:lnTo>
                    <a:pt x="35213" y="1787"/>
                  </a:lnTo>
                  <a:lnTo>
                    <a:pt x="41403" y="9416"/>
                  </a:lnTo>
                  <a:lnTo>
                    <a:pt x="45781" y="30668"/>
                  </a:lnTo>
                  <a:lnTo>
                    <a:pt x="46203" y="65236"/>
                  </a:lnTo>
                  <a:lnTo>
                    <a:pt x="42407" y="79949"/>
                  </a:lnTo>
                  <a:lnTo>
                    <a:pt x="39913" y="84719"/>
                  </a:lnTo>
                  <a:lnTo>
                    <a:pt x="37192" y="87900"/>
                  </a:lnTo>
                  <a:lnTo>
                    <a:pt x="31347" y="91433"/>
                  </a:lnTo>
                  <a:lnTo>
                    <a:pt x="25221" y="93003"/>
                  </a:lnTo>
                  <a:lnTo>
                    <a:pt x="23164" y="92364"/>
                  </a:lnTo>
                  <a:lnTo>
                    <a:pt x="19050" y="84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1989"/>
            <p:cNvSpPr/>
            <p:nvPr>
              <p:custDataLst>
                <p:tags r:id="rId266"/>
              </p:custDataLst>
            </p:nvPr>
          </p:nvSpPr>
          <p:spPr>
            <a:xfrm>
              <a:off x="8765224" y="1877060"/>
              <a:ext cx="112077" cy="74962"/>
            </a:xfrm>
            <a:custGeom>
              <a:avLst/>
              <a:gdLst/>
              <a:ahLst/>
              <a:cxnLst/>
              <a:rect l="0" t="0" r="0" b="0"/>
              <a:pathLst>
                <a:path w="112077" h="74962">
                  <a:moveTo>
                    <a:pt x="7301" y="37465"/>
                  </a:moveTo>
                  <a:lnTo>
                    <a:pt x="7301" y="37465"/>
                  </a:lnTo>
                  <a:lnTo>
                    <a:pt x="21492" y="37465"/>
                  </a:lnTo>
                  <a:lnTo>
                    <a:pt x="23111" y="36407"/>
                  </a:lnTo>
                  <a:lnTo>
                    <a:pt x="24191" y="34643"/>
                  </a:lnTo>
                  <a:lnTo>
                    <a:pt x="24912" y="32409"/>
                  </a:lnTo>
                  <a:lnTo>
                    <a:pt x="26448" y="30919"/>
                  </a:lnTo>
                  <a:lnTo>
                    <a:pt x="30980" y="29264"/>
                  </a:lnTo>
                  <a:lnTo>
                    <a:pt x="32612" y="26706"/>
                  </a:lnTo>
                  <a:lnTo>
                    <a:pt x="35749" y="1508"/>
                  </a:lnTo>
                  <a:lnTo>
                    <a:pt x="34733" y="794"/>
                  </a:lnTo>
                  <a:lnTo>
                    <a:pt x="30782" y="0"/>
                  </a:lnTo>
                  <a:lnTo>
                    <a:pt x="17551" y="9666"/>
                  </a:lnTo>
                  <a:lnTo>
                    <a:pt x="5282" y="25936"/>
                  </a:lnTo>
                  <a:lnTo>
                    <a:pt x="0" y="44162"/>
                  </a:lnTo>
                  <a:lnTo>
                    <a:pt x="1587" y="53847"/>
                  </a:lnTo>
                  <a:lnTo>
                    <a:pt x="3491" y="57911"/>
                  </a:lnTo>
                  <a:lnTo>
                    <a:pt x="11252" y="65249"/>
                  </a:lnTo>
                  <a:lnTo>
                    <a:pt x="21758" y="70980"/>
                  </a:lnTo>
                  <a:lnTo>
                    <a:pt x="51983" y="74961"/>
                  </a:lnTo>
                  <a:lnTo>
                    <a:pt x="83743" y="67841"/>
                  </a:lnTo>
                  <a:lnTo>
                    <a:pt x="112076" y="56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1990"/>
            <p:cNvSpPr/>
            <p:nvPr>
              <p:custDataLst>
                <p:tags r:id="rId267"/>
              </p:custDataLst>
            </p:nvPr>
          </p:nvSpPr>
          <p:spPr>
            <a:xfrm>
              <a:off x="9001125" y="1905000"/>
              <a:ext cx="180976" cy="26860"/>
            </a:xfrm>
            <a:custGeom>
              <a:avLst/>
              <a:gdLst/>
              <a:ahLst/>
              <a:cxnLst/>
              <a:rect l="0" t="0" r="0" b="0"/>
              <a:pathLst>
                <a:path w="180976" h="26860">
                  <a:moveTo>
                    <a:pt x="0" y="9525"/>
                  </a:moveTo>
                  <a:lnTo>
                    <a:pt x="0" y="9525"/>
                  </a:lnTo>
                  <a:lnTo>
                    <a:pt x="0" y="22783"/>
                  </a:lnTo>
                  <a:lnTo>
                    <a:pt x="2117" y="24713"/>
                  </a:lnTo>
                  <a:lnTo>
                    <a:pt x="10113" y="26859"/>
                  </a:lnTo>
                  <a:lnTo>
                    <a:pt x="51779" y="20810"/>
                  </a:lnTo>
                  <a:lnTo>
                    <a:pt x="99246" y="14341"/>
                  </a:lnTo>
                  <a:lnTo>
                    <a:pt x="141312" y="733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1991"/>
            <p:cNvSpPr/>
            <p:nvPr>
              <p:custDataLst>
                <p:tags r:id="rId268"/>
              </p:custDataLst>
            </p:nvPr>
          </p:nvSpPr>
          <p:spPr>
            <a:xfrm>
              <a:off x="9058275" y="1795169"/>
              <a:ext cx="19051" cy="147932"/>
            </a:xfrm>
            <a:custGeom>
              <a:avLst/>
              <a:gdLst/>
              <a:ahLst/>
              <a:cxnLst/>
              <a:rect l="0" t="0" r="0" b="0"/>
              <a:pathLst>
                <a:path w="19051" h="147932">
                  <a:moveTo>
                    <a:pt x="0" y="5056"/>
                  </a:moveTo>
                  <a:lnTo>
                    <a:pt x="0" y="5056"/>
                  </a:lnTo>
                  <a:lnTo>
                    <a:pt x="8201" y="5056"/>
                  </a:lnTo>
                  <a:lnTo>
                    <a:pt x="8644" y="3998"/>
                  </a:lnTo>
                  <a:lnTo>
                    <a:pt x="9134" y="0"/>
                  </a:lnTo>
                  <a:lnTo>
                    <a:pt x="9515" y="45484"/>
                  </a:lnTo>
                  <a:lnTo>
                    <a:pt x="9523" y="82774"/>
                  </a:lnTo>
                  <a:lnTo>
                    <a:pt x="12347" y="124163"/>
                  </a:lnTo>
                  <a:lnTo>
                    <a:pt x="19050" y="147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1992"/>
            <p:cNvSpPr/>
            <p:nvPr>
              <p:custDataLst>
                <p:tags r:id="rId269"/>
              </p:custDataLst>
            </p:nvPr>
          </p:nvSpPr>
          <p:spPr>
            <a:xfrm>
              <a:off x="9006046" y="1764435"/>
              <a:ext cx="118905" cy="45316"/>
            </a:xfrm>
            <a:custGeom>
              <a:avLst/>
              <a:gdLst/>
              <a:ahLst/>
              <a:cxnLst/>
              <a:rect l="0" t="0" r="0" b="0"/>
              <a:pathLst>
                <a:path w="118905" h="45316">
                  <a:moveTo>
                    <a:pt x="14129" y="45315"/>
                  </a:moveTo>
                  <a:lnTo>
                    <a:pt x="14129" y="45315"/>
                  </a:lnTo>
                  <a:lnTo>
                    <a:pt x="872" y="32057"/>
                  </a:lnTo>
                  <a:lnTo>
                    <a:pt x="0" y="29068"/>
                  </a:lnTo>
                  <a:lnTo>
                    <a:pt x="476" y="26017"/>
                  </a:lnTo>
                  <a:lnTo>
                    <a:pt x="1851" y="22925"/>
                  </a:lnTo>
                  <a:lnTo>
                    <a:pt x="11848" y="16667"/>
                  </a:lnTo>
                  <a:lnTo>
                    <a:pt x="47695" y="1914"/>
                  </a:lnTo>
                  <a:lnTo>
                    <a:pt x="77932" y="0"/>
                  </a:lnTo>
                  <a:lnTo>
                    <a:pt x="118904" y="7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1993"/>
            <p:cNvSpPr/>
            <p:nvPr>
              <p:custDataLst>
                <p:tags r:id="rId270"/>
              </p:custDataLst>
            </p:nvPr>
          </p:nvSpPr>
          <p:spPr>
            <a:xfrm>
              <a:off x="9315450" y="1801135"/>
              <a:ext cx="95251" cy="82693"/>
            </a:xfrm>
            <a:custGeom>
              <a:avLst/>
              <a:gdLst/>
              <a:ahLst/>
              <a:cxnLst/>
              <a:rect l="0" t="0" r="0" b="0"/>
              <a:pathLst>
                <a:path w="95251" h="82693">
                  <a:moveTo>
                    <a:pt x="0" y="27665"/>
                  </a:moveTo>
                  <a:lnTo>
                    <a:pt x="0" y="27665"/>
                  </a:lnTo>
                  <a:lnTo>
                    <a:pt x="0" y="32721"/>
                  </a:lnTo>
                  <a:lnTo>
                    <a:pt x="2117" y="34211"/>
                  </a:lnTo>
                  <a:lnTo>
                    <a:pt x="10113" y="35866"/>
                  </a:lnTo>
                  <a:lnTo>
                    <a:pt x="17900" y="33779"/>
                  </a:lnTo>
                  <a:lnTo>
                    <a:pt x="24889" y="30382"/>
                  </a:lnTo>
                  <a:lnTo>
                    <a:pt x="34774" y="27412"/>
                  </a:lnTo>
                  <a:lnTo>
                    <a:pt x="41209" y="22966"/>
                  </a:lnTo>
                  <a:lnTo>
                    <a:pt x="44773" y="14641"/>
                  </a:lnTo>
                  <a:lnTo>
                    <a:pt x="47061" y="2162"/>
                  </a:lnTo>
                  <a:lnTo>
                    <a:pt x="46190" y="1138"/>
                  </a:lnTo>
                  <a:lnTo>
                    <a:pt x="42401" y="0"/>
                  </a:lnTo>
                  <a:lnTo>
                    <a:pt x="29263" y="4416"/>
                  </a:lnTo>
                  <a:lnTo>
                    <a:pt x="25858" y="7932"/>
                  </a:lnTo>
                  <a:lnTo>
                    <a:pt x="22074" y="17484"/>
                  </a:lnTo>
                  <a:lnTo>
                    <a:pt x="19314" y="50142"/>
                  </a:lnTo>
                  <a:lnTo>
                    <a:pt x="21989" y="61644"/>
                  </a:lnTo>
                  <a:lnTo>
                    <a:pt x="24185" y="66192"/>
                  </a:lnTo>
                  <a:lnTo>
                    <a:pt x="35090" y="74069"/>
                  </a:lnTo>
                  <a:lnTo>
                    <a:pt x="57850" y="82692"/>
                  </a:lnTo>
                  <a:lnTo>
                    <a:pt x="95250" y="65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1994"/>
            <p:cNvSpPr/>
            <p:nvPr>
              <p:custDataLst>
                <p:tags r:id="rId271"/>
              </p:custDataLst>
            </p:nvPr>
          </p:nvSpPr>
          <p:spPr>
            <a:xfrm>
              <a:off x="9420225" y="1790700"/>
              <a:ext cx="47626" cy="83603"/>
            </a:xfrm>
            <a:custGeom>
              <a:avLst/>
              <a:gdLst/>
              <a:ahLst/>
              <a:cxnLst/>
              <a:rect l="0" t="0" r="0" b="0"/>
              <a:pathLst>
                <a:path w="47626" h="83603">
                  <a:moveTo>
                    <a:pt x="0" y="28575"/>
                  </a:moveTo>
                  <a:lnTo>
                    <a:pt x="0" y="28575"/>
                  </a:lnTo>
                  <a:lnTo>
                    <a:pt x="0" y="543"/>
                  </a:lnTo>
                  <a:lnTo>
                    <a:pt x="5057" y="5217"/>
                  </a:lnTo>
                  <a:lnTo>
                    <a:pt x="22390" y="30605"/>
                  </a:lnTo>
                  <a:lnTo>
                    <a:pt x="25826" y="43236"/>
                  </a:lnTo>
                  <a:lnTo>
                    <a:pt x="28416" y="78561"/>
                  </a:lnTo>
                  <a:lnTo>
                    <a:pt x="27410" y="80949"/>
                  </a:lnTo>
                  <a:lnTo>
                    <a:pt x="25682" y="82541"/>
                  </a:lnTo>
                  <a:lnTo>
                    <a:pt x="23471" y="83602"/>
                  </a:lnTo>
                  <a:lnTo>
                    <a:pt x="21996" y="83252"/>
                  </a:lnTo>
                  <a:lnTo>
                    <a:pt x="21015" y="81959"/>
                  </a:lnTo>
                  <a:lnTo>
                    <a:pt x="19922" y="76643"/>
                  </a:lnTo>
                  <a:lnTo>
                    <a:pt x="20368" y="60691"/>
                  </a:lnTo>
                  <a:lnTo>
                    <a:pt x="26731" y="3844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1995"/>
            <p:cNvSpPr/>
            <p:nvPr>
              <p:custDataLst>
                <p:tags r:id="rId272"/>
              </p:custDataLst>
            </p:nvPr>
          </p:nvSpPr>
          <p:spPr>
            <a:xfrm>
              <a:off x="9486900" y="1781175"/>
              <a:ext cx="47626" cy="83303"/>
            </a:xfrm>
            <a:custGeom>
              <a:avLst/>
              <a:gdLst/>
              <a:ahLst/>
              <a:cxnLst/>
              <a:rect l="0" t="0" r="0" b="0"/>
              <a:pathLst>
                <a:path w="47626" h="83303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6" y="10361"/>
                  </a:lnTo>
                  <a:lnTo>
                    <a:pt x="27592" y="51204"/>
                  </a:lnTo>
                  <a:lnTo>
                    <a:pt x="28139" y="63680"/>
                  </a:lnTo>
                  <a:lnTo>
                    <a:pt x="25558" y="73458"/>
                  </a:lnTo>
                  <a:lnTo>
                    <a:pt x="20334" y="83302"/>
                  </a:lnTo>
                  <a:lnTo>
                    <a:pt x="18848" y="83051"/>
                  </a:lnTo>
                  <a:lnTo>
                    <a:pt x="14374" y="79951"/>
                  </a:lnTo>
                  <a:lnTo>
                    <a:pt x="13816" y="76584"/>
                  </a:lnTo>
                  <a:lnTo>
                    <a:pt x="18086" y="61732"/>
                  </a:lnTo>
                  <a:lnTo>
                    <a:pt x="32041" y="31517"/>
                  </a:lnTo>
                  <a:lnTo>
                    <a:pt x="476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1996"/>
            <p:cNvSpPr/>
            <p:nvPr>
              <p:custDataLst>
                <p:tags r:id="rId273"/>
              </p:custDataLst>
            </p:nvPr>
          </p:nvSpPr>
          <p:spPr>
            <a:xfrm>
              <a:off x="9554359" y="1781175"/>
              <a:ext cx="44965" cy="66084"/>
            </a:xfrm>
            <a:custGeom>
              <a:avLst/>
              <a:gdLst/>
              <a:ahLst/>
              <a:cxnLst/>
              <a:rect l="0" t="0" r="0" b="0"/>
              <a:pathLst>
                <a:path w="44965" h="66084">
                  <a:moveTo>
                    <a:pt x="18266" y="0"/>
                  </a:moveTo>
                  <a:lnTo>
                    <a:pt x="18266" y="0"/>
                  </a:lnTo>
                  <a:lnTo>
                    <a:pt x="18266" y="5056"/>
                  </a:lnTo>
                  <a:lnTo>
                    <a:pt x="12622" y="10361"/>
                  </a:lnTo>
                  <a:lnTo>
                    <a:pt x="5175" y="16247"/>
                  </a:lnTo>
                  <a:lnTo>
                    <a:pt x="1865" y="22390"/>
                  </a:lnTo>
                  <a:lnTo>
                    <a:pt x="0" y="36856"/>
                  </a:lnTo>
                  <a:lnTo>
                    <a:pt x="2387" y="45661"/>
                  </a:lnTo>
                  <a:lnTo>
                    <a:pt x="12542" y="59937"/>
                  </a:lnTo>
                  <a:lnTo>
                    <a:pt x="18544" y="63680"/>
                  </a:lnTo>
                  <a:lnTo>
                    <a:pt x="31021" y="66083"/>
                  </a:lnTo>
                  <a:lnTo>
                    <a:pt x="34178" y="64164"/>
                  </a:lnTo>
                  <a:lnTo>
                    <a:pt x="40507" y="56387"/>
                  </a:lnTo>
                  <a:lnTo>
                    <a:pt x="44026" y="45875"/>
                  </a:lnTo>
                  <a:lnTo>
                    <a:pt x="44964" y="40108"/>
                  </a:lnTo>
                  <a:lnTo>
                    <a:pt x="43185" y="30879"/>
                  </a:lnTo>
                  <a:lnTo>
                    <a:pt x="39924" y="22191"/>
                  </a:lnTo>
                  <a:lnTo>
                    <a:pt x="373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1997"/>
            <p:cNvSpPr/>
            <p:nvPr>
              <p:custDataLst>
                <p:tags r:id="rId274"/>
              </p:custDataLst>
            </p:nvPr>
          </p:nvSpPr>
          <p:spPr>
            <a:xfrm>
              <a:off x="9601200" y="1743075"/>
              <a:ext cx="85726" cy="113273"/>
            </a:xfrm>
            <a:custGeom>
              <a:avLst/>
              <a:gdLst/>
              <a:ahLst/>
              <a:cxnLst/>
              <a:rect l="0" t="0" r="0" b="0"/>
              <a:pathLst>
                <a:path w="85726" h="113273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3184" y="29164"/>
                  </a:lnTo>
                  <a:lnTo>
                    <a:pt x="18314" y="28967"/>
                  </a:lnTo>
                  <a:lnTo>
                    <a:pt x="21734" y="29895"/>
                  </a:lnTo>
                  <a:lnTo>
                    <a:pt x="24015" y="31572"/>
                  </a:lnTo>
                  <a:lnTo>
                    <a:pt x="32732" y="46923"/>
                  </a:lnTo>
                  <a:lnTo>
                    <a:pt x="37629" y="85912"/>
                  </a:lnTo>
                  <a:lnTo>
                    <a:pt x="28956" y="113272"/>
                  </a:lnTo>
                  <a:lnTo>
                    <a:pt x="28687" y="103883"/>
                  </a:lnTo>
                  <a:lnTo>
                    <a:pt x="33665" y="82638"/>
                  </a:lnTo>
                  <a:lnTo>
                    <a:pt x="57242" y="3511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7" name="SMARTInkShape-Group396"/>
          <p:cNvGrpSpPr/>
          <p:nvPr/>
        </p:nvGrpSpPr>
        <p:grpSpPr>
          <a:xfrm>
            <a:off x="2981325" y="3797974"/>
            <a:ext cx="989277" cy="869277"/>
            <a:chOff x="2981325" y="3797974"/>
            <a:chExt cx="989277" cy="869277"/>
          </a:xfrm>
        </p:grpSpPr>
        <p:sp>
          <p:nvSpPr>
            <p:cNvPr id="845" name="SMARTInkShape-1998"/>
            <p:cNvSpPr/>
            <p:nvPr>
              <p:custDataLst>
                <p:tags r:id="rId260"/>
              </p:custDataLst>
            </p:nvPr>
          </p:nvSpPr>
          <p:spPr>
            <a:xfrm>
              <a:off x="3400425" y="3810000"/>
              <a:ext cx="466726" cy="733426"/>
            </a:xfrm>
            <a:custGeom>
              <a:avLst/>
              <a:gdLst/>
              <a:ahLst/>
              <a:cxnLst/>
              <a:rect l="0" t="0" r="0" b="0"/>
              <a:pathLst>
                <a:path w="466726" h="733426">
                  <a:moveTo>
                    <a:pt x="0" y="0"/>
                  </a:moveTo>
                  <a:lnTo>
                    <a:pt x="0" y="0"/>
                  </a:lnTo>
                  <a:lnTo>
                    <a:pt x="18314" y="18314"/>
                  </a:lnTo>
                  <a:lnTo>
                    <a:pt x="24014" y="29659"/>
                  </a:lnTo>
                  <a:lnTo>
                    <a:pt x="25535" y="35648"/>
                  </a:lnTo>
                  <a:lnTo>
                    <a:pt x="54823" y="78145"/>
                  </a:lnTo>
                  <a:lnTo>
                    <a:pt x="85837" y="124081"/>
                  </a:lnTo>
                  <a:lnTo>
                    <a:pt x="111147" y="167032"/>
                  </a:lnTo>
                  <a:lnTo>
                    <a:pt x="135238" y="203772"/>
                  </a:lnTo>
                  <a:lnTo>
                    <a:pt x="162485" y="241469"/>
                  </a:lnTo>
                  <a:lnTo>
                    <a:pt x="190665" y="284507"/>
                  </a:lnTo>
                  <a:lnTo>
                    <a:pt x="214068" y="325716"/>
                  </a:lnTo>
                  <a:lnTo>
                    <a:pt x="239463" y="364737"/>
                  </a:lnTo>
                  <a:lnTo>
                    <a:pt x="267096" y="403110"/>
                  </a:lnTo>
                  <a:lnTo>
                    <a:pt x="295393" y="446347"/>
                  </a:lnTo>
                  <a:lnTo>
                    <a:pt x="318829" y="482559"/>
                  </a:lnTo>
                  <a:lnTo>
                    <a:pt x="344234" y="518454"/>
                  </a:lnTo>
                  <a:lnTo>
                    <a:pt x="366814" y="555901"/>
                  </a:lnTo>
                  <a:lnTo>
                    <a:pt x="386860" y="598875"/>
                  </a:lnTo>
                  <a:lnTo>
                    <a:pt x="412928" y="640761"/>
                  </a:lnTo>
                  <a:lnTo>
                    <a:pt x="442433" y="687865"/>
                  </a:lnTo>
                  <a:lnTo>
                    <a:pt x="453970" y="721486"/>
                  </a:lnTo>
                  <a:lnTo>
                    <a:pt x="455046" y="728640"/>
                  </a:lnTo>
                  <a:lnTo>
                    <a:pt x="456823" y="732352"/>
                  </a:lnTo>
                  <a:lnTo>
                    <a:pt x="466725" y="733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1999"/>
            <p:cNvSpPr/>
            <p:nvPr>
              <p:custDataLst>
                <p:tags r:id="rId261"/>
              </p:custDataLst>
            </p:nvPr>
          </p:nvSpPr>
          <p:spPr>
            <a:xfrm>
              <a:off x="2981325" y="3797974"/>
              <a:ext cx="989277" cy="869277"/>
            </a:xfrm>
            <a:custGeom>
              <a:avLst/>
              <a:gdLst/>
              <a:ahLst/>
              <a:cxnLst/>
              <a:rect l="0" t="0" r="0" b="0"/>
              <a:pathLst>
                <a:path w="989277" h="869277">
                  <a:moveTo>
                    <a:pt x="981075" y="50126"/>
                  </a:moveTo>
                  <a:lnTo>
                    <a:pt x="981075" y="50126"/>
                  </a:lnTo>
                  <a:lnTo>
                    <a:pt x="989276" y="12266"/>
                  </a:lnTo>
                  <a:lnTo>
                    <a:pt x="987189" y="4019"/>
                  </a:lnTo>
                  <a:lnTo>
                    <a:pt x="985151" y="338"/>
                  </a:lnTo>
                  <a:lnTo>
                    <a:pt x="980617" y="0"/>
                  </a:lnTo>
                  <a:lnTo>
                    <a:pt x="967113" y="5270"/>
                  </a:lnTo>
                  <a:lnTo>
                    <a:pt x="931547" y="30250"/>
                  </a:lnTo>
                  <a:lnTo>
                    <a:pt x="887331" y="69013"/>
                  </a:lnTo>
                  <a:lnTo>
                    <a:pt x="845200" y="110066"/>
                  </a:lnTo>
                  <a:lnTo>
                    <a:pt x="806055" y="149025"/>
                  </a:lnTo>
                  <a:lnTo>
                    <a:pt x="760942" y="194082"/>
                  </a:lnTo>
                  <a:lnTo>
                    <a:pt x="714061" y="240947"/>
                  </a:lnTo>
                  <a:lnTo>
                    <a:pt x="681427" y="273577"/>
                  </a:lnTo>
                  <a:lnTo>
                    <a:pt x="645756" y="309245"/>
                  </a:lnTo>
                  <a:lnTo>
                    <a:pt x="605914" y="346265"/>
                  </a:lnTo>
                  <a:lnTo>
                    <a:pt x="564570" y="383885"/>
                  </a:lnTo>
                  <a:lnTo>
                    <a:pt x="525028" y="421772"/>
                  </a:lnTo>
                  <a:lnTo>
                    <a:pt x="486288" y="459777"/>
                  </a:lnTo>
                  <a:lnTo>
                    <a:pt x="446844" y="497835"/>
                  </a:lnTo>
                  <a:lnTo>
                    <a:pt x="404619" y="535916"/>
                  </a:lnTo>
                  <a:lnTo>
                    <a:pt x="363981" y="571186"/>
                  </a:lnTo>
                  <a:lnTo>
                    <a:pt x="324753" y="605558"/>
                  </a:lnTo>
                  <a:lnTo>
                    <a:pt x="286151" y="642001"/>
                  </a:lnTo>
                  <a:lnTo>
                    <a:pt x="247828" y="676543"/>
                  </a:lnTo>
                  <a:lnTo>
                    <a:pt x="210687" y="709534"/>
                  </a:lnTo>
                  <a:lnTo>
                    <a:pt x="176542" y="741835"/>
                  </a:lnTo>
                  <a:lnTo>
                    <a:pt x="143727" y="768186"/>
                  </a:lnTo>
                  <a:lnTo>
                    <a:pt x="98324" y="800870"/>
                  </a:lnTo>
                  <a:lnTo>
                    <a:pt x="60884" y="827841"/>
                  </a:lnTo>
                  <a:lnTo>
                    <a:pt x="19787" y="855918"/>
                  </a:lnTo>
                  <a:lnTo>
                    <a:pt x="0" y="869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SMARTInkShape-Group397"/>
          <p:cNvGrpSpPr/>
          <p:nvPr/>
        </p:nvGrpSpPr>
        <p:grpSpPr>
          <a:xfrm>
            <a:off x="7219950" y="2051032"/>
            <a:ext cx="400017" cy="425469"/>
            <a:chOff x="7219950" y="2051032"/>
            <a:chExt cx="400017" cy="425469"/>
          </a:xfrm>
        </p:grpSpPr>
        <p:sp>
          <p:nvSpPr>
            <p:cNvPr id="848" name="SMARTInkShape-2000"/>
            <p:cNvSpPr/>
            <p:nvPr>
              <p:custDataLst>
                <p:tags r:id="rId258"/>
              </p:custDataLst>
            </p:nvPr>
          </p:nvSpPr>
          <p:spPr>
            <a:xfrm>
              <a:off x="7277100" y="2076450"/>
              <a:ext cx="295276" cy="371464"/>
            </a:xfrm>
            <a:custGeom>
              <a:avLst/>
              <a:gdLst/>
              <a:ahLst/>
              <a:cxnLst/>
              <a:rect l="0" t="0" r="0" b="0"/>
              <a:pathLst>
                <a:path w="295276" h="371464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132" y="14189"/>
                  </a:lnTo>
                  <a:lnTo>
                    <a:pt x="10321" y="15809"/>
                  </a:lnTo>
                  <a:lnTo>
                    <a:pt x="22748" y="23680"/>
                  </a:lnTo>
                  <a:lnTo>
                    <a:pt x="40991" y="45831"/>
                  </a:lnTo>
                  <a:lnTo>
                    <a:pt x="51026" y="54236"/>
                  </a:lnTo>
                  <a:lnTo>
                    <a:pt x="92518" y="101734"/>
                  </a:lnTo>
                  <a:lnTo>
                    <a:pt x="135270" y="147913"/>
                  </a:lnTo>
                  <a:lnTo>
                    <a:pt x="170867" y="191163"/>
                  </a:lnTo>
                  <a:lnTo>
                    <a:pt x="209498" y="237347"/>
                  </a:lnTo>
                  <a:lnTo>
                    <a:pt x="244823" y="283696"/>
                  </a:lnTo>
                  <a:lnTo>
                    <a:pt x="253802" y="296479"/>
                  </a:lnTo>
                  <a:lnTo>
                    <a:pt x="268640" y="310683"/>
                  </a:lnTo>
                  <a:lnTo>
                    <a:pt x="292569" y="356941"/>
                  </a:lnTo>
                  <a:lnTo>
                    <a:pt x="293471" y="358611"/>
                  </a:lnTo>
                  <a:lnTo>
                    <a:pt x="295274" y="371463"/>
                  </a:lnTo>
                  <a:lnTo>
                    <a:pt x="295275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2001"/>
            <p:cNvSpPr/>
            <p:nvPr>
              <p:custDataLst>
                <p:tags r:id="rId259"/>
              </p:custDataLst>
            </p:nvPr>
          </p:nvSpPr>
          <p:spPr>
            <a:xfrm>
              <a:off x="7219950" y="2051032"/>
              <a:ext cx="400017" cy="425469"/>
            </a:xfrm>
            <a:custGeom>
              <a:avLst/>
              <a:gdLst/>
              <a:ahLst/>
              <a:cxnLst/>
              <a:rect l="0" t="0" r="0" b="0"/>
              <a:pathLst>
                <a:path w="400017" h="425469">
                  <a:moveTo>
                    <a:pt x="390525" y="34943"/>
                  </a:moveTo>
                  <a:lnTo>
                    <a:pt x="390525" y="34943"/>
                  </a:lnTo>
                  <a:lnTo>
                    <a:pt x="395581" y="29886"/>
                  </a:lnTo>
                  <a:lnTo>
                    <a:pt x="398063" y="24582"/>
                  </a:lnTo>
                  <a:lnTo>
                    <a:pt x="399934" y="0"/>
                  </a:lnTo>
                  <a:lnTo>
                    <a:pt x="399972" y="6"/>
                  </a:lnTo>
                  <a:lnTo>
                    <a:pt x="400016" y="2835"/>
                  </a:lnTo>
                  <a:lnTo>
                    <a:pt x="368992" y="44826"/>
                  </a:lnTo>
                  <a:lnTo>
                    <a:pt x="358730" y="58385"/>
                  </a:lnTo>
                  <a:lnTo>
                    <a:pt x="330024" y="102196"/>
                  </a:lnTo>
                  <a:lnTo>
                    <a:pt x="301159" y="140891"/>
                  </a:lnTo>
                  <a:lnTo>
                    <a:pt x="265981" y="182557"/>
                  </a:lnTo>
                  <a:lnTo>
                    <a:pt x="228458" y="221911"/>
                  </a:lnTo>
                  <a:lnTo>
                    <a:pt x="180956" y="265064"/>
                  </a:lnTo>
                  <a:lnTo>
                    <a:pt x="134406" y="310310"/>
                  </a:lnTo>
                  <a:lnTo>
                    <a:pt x="111320" y="331140"/>
                  </a:lnTo>
                  <a:lnTo>
                    <a:pt x="85901" y="346601"/>
                  </a:lnTo>
                  <a:lnTo>
                    <a:pt x="44744" y="389891"/>
                  </a:lnTo>
                  <a:lnTo>
                    <a:pt x="0" y="425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SMARTInkShape-Group398"/>
          <p:cNvGrpSpPr/>
          <p:nvPr/>
        </p:nvGrpSpPr>
        <p:grpSpPr>
          <a:xfrm>
            <a:off x="10478352" y="1696774"/>
            <a:ext cx="1376237" cy="829447"/>
            <a:chOff x="10478352" y="1696774"/>
            <a:chExt cx="1376237" cy="829447"/>
          </a:xfrm>
        </p:grpSpPr>
        <p:sp>
          <p:nvSpPr>
            <p:cNvPr id="851" name="SMARTInkShape-2002"/>
            <p:cNvSpPr/>
            <p:nvPr>
              <p:custDataLst>
                <p:tags r:id="rId239"/>
              </p:custDataLst>
            </p:nvPr>
          </p:nvSpPr>
          <p:spPr>
            <a:xfrm>
              <a:off x="10478352" y="1743502"/>
              <a:ext cx="103924" cy="250736"/>
            </a:xfrm>
            <a:custGeom>
              <a:avLst/>
              <a:gdLst/>
              <a:ahLst/>
              <a:cxnLst/>
              <a:rect l="0" t="0" r="0" b="0"/>
              <a:pathLst>
                <a:path w="103924" h="250736">
                  <a:moveTo>
                    <a:pt x="75348" y="18623"/>
                  </a:moveTo>
                  <a:lnTo>
                    <a:pt x="75348" y="18623"/>
                  </a:lnTo>
                  <a:lnTo>
                    <a:pt x="75348" y="0"/>
                  </a:lnTo>
                  <a:lnTo>
                    <a:pt x="70291" y="4756"/>
                  </a:lnTo>
                  <a:lnTo>
                    <a:pt x="59101" y="24507"/>
                  </a:lnTo>
                  <a:lnTo>
                    <a:pt x="48780" y="46825"/>
                  </a:lnTo>
                  <a:lnTo>
                    <a:pt x="33844" y="64256"/>
                  </a:lnTo>
                  <a:lnTo>
                    <a:pt x="18779" y="103641"/>
                  </a:lnTo>
                  <a:lnTo>
                    <a:pt x="3458" y="145334"/>
                  </a:lnTo>
                  <a:lnTo>
                    <a:pt x="0" y="183940"/>
                  </a:lnTo>
                  <a:lnTo>
                    <a:pt x="2221" y="214009"/>
                  </a:lnTo>
                  <a:lnTo>
                    <a:pt x="4373" y="221905"/>
                  </a:lnTo>
                  <a:lnTo>
                    <a:pt x="8981" y="228228"/>
                  </a:lnTo>
                  <a:lnTo>
                    <a:pt x="43012" y="249569"/>
                  </a:lnTo>
                  <a:lnTo>
                    <a:pt x="61681" y="250735"/>
                  </a:lnTo>
                  <a:lnTo>
                    <a:pt x="103923" y="2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003"/>
            <p:cNvSpPr/>
            <p:nvPr>
              <p:custDataLst>
                <p:tags r:id="rId240"/>
              </p:custDataLst>
            </p:nvPr>
          </p:nvSpPr>
          <p:spPr>
            <a:xfrm>
              <a:off x="10631860" y="1829192"/>
              <a:ext cx="55191" cy="150091"/>
            </a:xfrm>
            <a:custGeom>
              <a:avLst/>
              <a:gdLst/>
              <a:ahLst/>
              <a:cxnLst/>
              <a:rect l="0" t="0" r="0" b="0"/>
              <a:pathLst>
                <a:path w="55191" h="150091">
                  <a:moveTo>
                    <a:pt x="55190" y="9133"/>
                  </a:moveTo>
                  <a:lnTo>
                    <a:pt x="55190" y="9133"/>
                  </a:lnTo>
                  <a:lnTo>
                    <a:pt x="50133" y="9133"/>
                  </a:lnTo>
                  <a:lnTo>
                    <a:pt x="48644" y="8075"/>
                  </a:lnTo>
                  <a:lnTo>
                    <a:pt x="47652" y="6311"/>
                  </a:lnTo>
                  <a:lnTo>
                    <a:pt x="46988" y="4077"/>
                  </a:lnTo>
                  <a:lnTo>
                    <a:pt x="45488" y="2587"/>
                  </a:lnTo>
                  <a:lnTo>
                    <a:pt x="37581" y="0"/>
                  </a:lnTo>
                  <a:lnTo>
                    <a:pt x="22274" y="7290"/>
                  </a:lnTo>
                  <a:lnTo>
                    <a:pt x="14809" y="12900"/>
                  </a:lnTo>
                  <a:lnTo>
                    <a:pt x="4654" y="27065"/>
                  </a:lnTo>
                  <a:lnTo>
                    <a:pt x="0" y="44667"/>
                  </a:lnTo>
                  <a:lnTo>
                    <a:pt x="1733" y="57029"/>
                  </a:lnTo>
                  <a:lnTo>
                    <a:pt x="6030" y="67462"/>
                  </a:lnTo>
                  <a:lnTo>
                    <a:pt x="8659" y="70244"/>
                  </a:lnTo>
                  <a:lnTo>
                    <a:pt x="38055" y="96941"/>
                  </a:lnTo>
                  <a:lnTo>
                    <a:pt x="48466" y="112291"/>
                  </a:lnTo>
                  <a:lnTo>
                    <a:pt x="53197" y="125188"/>
                  </a:lnTo>
                  <a:lnTo>
                    <a:pt x="52805" y="128836"/>
                  </a:lnTo>
                  <a:lnTo>
                    <a:pt x="49543" y="135712"/>
                  </a:lnTo>
                  <a:lnTo>
                    <a:pt x="41756" y="145533"/>
                  </a:lnTo>
                  <a:lnTo>
                    <a:pt x="35814" y="149130"/>
                  </a:lnTo>
                  <a:lnTo>
                    <a:pt x="32748" y="150090"/>
                  </a:lnTo>
                  <a:lnTo>
                    <a:pt x="29645" y="149671"/>
                  </a:lnTo>
                  <a:lnTo>
                    <a:pt x="23376" y="146383"/>
                  </a:lnTo>
                  <a:lnTo>
                    <a:pt x="21280" y="144025"/>
                  </a:lnTo>
                  <a:lnTo>
                    <a:pt x="1709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004"/>
            <p:cNvSpPr/>
            <p:nvPr>
              <p:custDataLst>
                <p:tags r:id="rId241"/>
              </p:custDataLst>
            </p:nvPr>
          </p:nvSpPr>
          <p:spPr>
            <a:xfrm>
              <a:off x="10763294" y="1724025"/>
              <a:ext cx="38057" cy="246298"/>
            </a:xfrm>
            <a:custGeom>
              <a:avLst/>
              <a:gdLst/>
              <a:ahLst/>
              <a:cxnLst/>
              <a:rect l="0" t="0" r="0" b="0"/>
              <a:pathLst>
                <a:path w="38057" h="246298">
                  <a:moveTo>
                    <a:pt x="19006" y="0"/>
                  </a:moveTo>
                  <a:lnTo>
                    <a:pt x="19006" y="0"/>
                  </a:lnTo>
                  <a:lnTo>
                    <a:pt x="19006" y="40020"/>
                  </a:lnTo>
                  <a:lnTo>
                    <a:pt x="13949" y="81636"/>
                  </a:lnTo>
                  <a:lnTo>
                    <a:pt x="2530" y="120556"/>
                  </a:lnTo>
                  <a:lnTo>
                    <a:pt x="295" y="163415"/>
                  </a:lnTo>
                  <a:lnTo>
                    <a:pt x="0" y="206741"/>
                  </a:lnTo>
                  <a:lnTo>
                    <a:pt x="1023" y="237374"/>
                  </a:lnTo>
                  <a:lnTo>
                    <a:pt x="2786" y="240799"/>
                  </a:lnTo>
                  <a:lnTo>
                    <a:pt x="5017" y="243083"/>
                  </a:lnTo>
                  <a:lnTo>
                    <a:pt x="13142" y="245620"/>
                  </a:lnTo>
                  <a:lnTo>
                    <a:pt x="18271" y="246297"/>
                  </a:lnTo>
                  <a:lnTo>
                    <a:pt x="38056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005"/>
            <p:cNvSpPr/>
            <p:nvPr>
              <p:custDataLst>
                <p:tags r:id="rId242"/>
              </p:custDataLst>
            </p:nvPr>
          </p:nvSpPr>
          <p:spPr>
            <a:xfrm>
              <a:off x="10725150" y="1828928"/>
              <a:ext cx="190501" cy="104648"/>
            </a:xfrm>
            <a:custGeom>
              <a:avLst/>
              <a:gdLst/>
              <a:ahLst/>
              <a:cxnLst/>
              <a:rect l="0" t="0" r="0" b="0"/>
              <a:pathLst>
                <a:path w="190501" h="104648">
                  <a:moveTo>
                    <a:pt x="0" y="28447"/>
                  </a:moveTo>
                  <a:lnTo>
                    <a:pt x="0" y="28447"/>
                  </a:lnTo>
                  <a:lnTo>
                    <a:pt x="18314" y="28447"/>
                  </a:lnTo>
                  <a:lnTo>
                    <a:pt x="26836" y="25625"/>
                  </a:lnTo>
                  <a:lnTo>
                    <a:pt x="30591" y="23391"/>
                  </a:lnTo>
                  <a:lnTo>
                    <a:pt x="77738" y="12638"/>
                  </a:lnTo>
                  <a:lnTo>
                    <a:pt x="114002" y="0"/>
                  </a:lnTo>
                  <a:lnTo>
                    <a:pt x="114291" y="27322"/>
                  </a:lnTo>
                  <a:lnTo>
                    <a:pt x="108811" y="57623"/>
                  </a:lnTo>
                  <a:lnTo>
                    <a:pt x="111155" y="71753"/>
                  </a:lnTo>
                  <a:lnTo>
                    <a:pt x="118424" y="86551"/>
                  </a:lnTo>
                  <a:lnTo>
                    <a:pt x="124247" y="91313"/>
                  </a:lnTo>
                  <a:lnTo>
                    <a:pt x="127281" y="92582"/>
                  </a:lnTo>
                  <a:lnTo>
                    <a:pt x="130363" y="92371"/>
                  </a:lnTo>
                  <a:lnTo>
                    <a:pt x="136608" y="89313"/>
                  </a:lnTo>
                  <a:lnTo>
                    <a:pt x="146075" y="81642"/>
                  </a:lnTo>
                  <a:lnTo>
                    <a:pt x="177564" y="34402"/>
                  </a:lnTo>
                  <a:lnTo>
                    <a:pt x="180301" y="29623"/>
                  </a:lnTo>
                  <a:lnTo>
                    <a:pt x="180526" y="30290"/>
                  </a:lnTo>
                  <a:lnTo>
                    <a:pt x="180968" y="76407"/>
                  </a:lnTo>
                  <a:lnTo>
                    <a:pt x="182029" y="87863"/>
                  </a:lnTo>
                  <a:lnTo>
                    <a:pt x="190500" y="10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006"/>
            <p:cNvSpPr/>
            <p:nvPr>
              <p:custDataLst>
                <p:tags r:id="rId243"/>
              </p:custDataLst>
            </p:nvPr>
          </p:nvSpPr>
          <p:spPr>
            <a:xfrm>
              <a:off x="10973473" y="1731486"/>
              <a:ext cx="92777" cy="232094"/>
            </a:xfrm>
            <a:custGeom>
              <a:avLst/>
              <a:gdLst/>
              <a:ahLst/>
              <a:cxnLst/>
              <a:rect l="0" t="0" r="0" b="0"/>
              <a:pathLst>
                <a:path w="92777" h="232094">
                  <a:moveTo>
                    <a:pt x="66002" y="135414"/>
                  </a:moveTo>
                  <a:lnTo>
                    <a:pt x="66002" y="135414"/>
                  </a:lnTo>
                  <a:lnTo>
                    <a:pt x="60945" y="125301"/>
                  </a:lnTo>
                  <a:lnTo>
                    <a:pt x="58396" y="123381"/>
                  </a:lnTo>
                  <a:lnTo>
                    <a:pt x="55641" y="123158"/>
                  </a:lnTo>
                  <a:lnTo>
                    <a:pt x="40493" y="126588"/>
                  </a:lnTo>
                  <a:lnTo>
                    <a:pt x="19657" y="144156"/>
                  </a:lnTo>
                  <a:lnTo>
                    <a:pt x="6996" y="166579"/>
                  </a:lnTo>
                  <a:lnTo>
                    <a:pt x="0" y="211253"/>
                  </a:lnTo>
                  <a:lnTo>
                    <a:pt x="4582" y="228323"/>
                  </a:lnTo>
                  <a:lnTo>
                    <a:pt x="7064" y="231220"/>
                  </a:lnTo>
                  <a:lnTo>
                    <a:pt x="9778" y="232093"/>
                  </a:lnTo>
                  <a:lnTo>
                    <a:pt x="12644" y="231616"/>
                  </a:lnTo>
                  <a:lnTo>
                    <a:pt x="18652" y="225443"/>
                  </a:lnTo>
                  <a:lnTo>
                    <a:pt x="40618" y="182764"/>
                  </a:lnTo>
                  <a:lnTo>
                    <a:pt x="54365" y="138378"/>
                  </a:lnTo>
                  <a:lnTo>
                    <a:pt x="70719" y="93392"/>
                  </a:lnTo>
                  <a:lnTo>
                    <a:pt x="79635" y="53383"/>
                  </a:lnTo>
                  <a:lnTo>
                    <a:pt x="91877" y="8195"/>
                  </a:lnTo>
                  <a:lnTo>
                    <a:pt x="92776" y="2976"/>
                  </a:lnTo>
                  <a:lnTo>
                    <a:pt x="92319" y="556"/>
                  </a:lnTo>
                  <a:lnTo>
                    <a:pt x="90953" y="0"/>
                  </a:lnTo>
                  <a:lnTo>
                    <a:pt x="88987" y="688"/>
                  </a:lnTo>
                  <a:lnTo>
                    <a:pt x="81162" y="11769"/>
                  </a:lnTo>
                  <a:lnTo>
                    <a:pt x="75582" y="56231"/>
                  </a:lnTo>
                  <a:lnTo>
                    <a:pt x="68253" y="93138"/>
                  </a:lnTo>
                  <a:lnTo>
                    <a:pt x="58236" y="139333"/>
                  </a:lnTo>
                  <a:lnTo>
                    <a:pt x="57882" y="166683"/>
                  </a:lnTo>
                  <a:lnTo>
                    <a:pt x="66002" y="192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007"/>
            <p:cNvSpPr/>
            <p:nvPr>
              <p:custDataLst>
                <p:tags r:id="rId244"/>
              </p:custDataLst>
            </p:nvPr>
          </p:nvSpPr>
          <p:spPr>
            <a:xfrm>
              <a:off x="11078002" y="1857491"/>
              <a:ext cx="37674" cy="76085"/>
            </a:xfrm>
            <a:custGeom>
              <a:avLst/>
              <a:gdLst/>
              <a:ahLst/>
              <a:cxnLst/>
              <a:rect l="0" t="0" r="0" b="0"/>
              <a:pathLst>
                <a:path w="37674" h="76085">
                  <a:moveTo>
                    <a:pt x="9098" y="18934"/>
                  </a:moveTo>
                  <a:lnTo>
                    <a:pt x="9098" y="18934"/>
                  </a:lnTo>
                  <a:lnTo>
                    <a:pt x="9098" y="13878"/>
                  </a:lnTo>
                  <a:lnTo>
                    <a:pt x="10156" y="12388"/>
                  </a:lnTo>
                  <a:lnTo>
                    <a:pt x="11922" y="11395"/>
                  </a:lnTo>
                  <a:lnTo>
                    <a:pt x="18588" y="9419"/>
                  </a:lnTo>
                  <a:lnTo>
                    <a:pt x="18622" y="277"/>
                  </a:lnTo>
                  <a:lnTo>
                    <a:pt x="13566" y="0"/>
                  </a:lnTo>
                  <a:lnTo>
                    <a:pt x="12077" y="2078"/>
                  </a:lnTo>
                  <a:lnTo>
                    <a:pt x="8921" y="14057"/>
                  </a:lnTo>
                  <a:lnTo>
                    <a:pt x="2813" y="26896"/>
                  </a:lnTo>
                  <a:lnTo>
                    <a:pt x="0" y="57495"/>
                  </a:lnTo>
                  <a:lnTo>
                    <a:pt x="2584" y="65353"/>
                  </a:lnTo>
                  <a:lnTo>
                    <a:pt x="4755" y="68930"/>
                  </a:lnTo>
                  <a:lnTo>
                    <a:pt x="7260" y="71315"/>
                  </a:lnTo>
                  <a:lnTo>
                    <a:pt x="12868" y="73964"/>
                  </a:lnTo>
                  <a:lnTo>
                    <a:pt x="37673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008"/>
            <p:cNvSpPr/>
            <p:nvPr>
              <p:custDataLst>
                <p:tags r:id="rId245"/>
              </p:custDataLst>
            </p:nvPr>
          </p:nvSpPr>
          <p:spPr>
            <a:xfrm>
              <a:off x="11144297" y="1830839"/>
              <a:ext cx="74694" cy="110228"/>
            </a:xfrm>
            <a:custGeom>
              <a:avLst/>
              <a:gdLst/>
              <a:ahLst/>
              <a:cxnLst/>
              <a:rect l="0" t="0" r="0" b="0"/>
              <a:pathLst>
                <a:path w="74694" h="110228">
                  <a:moveTo>
                    <a:pt x="28528" y="26536"/>
                  </a:moveTo>
                  <a:lnTo>
                    <a:pt x="28528" y="26536"/>
                  </a:lnTo>
                  <a:lnTo>
                    <a:pt x="28528" y="36649"/>
                  </a:lnTo>
                  <a:lnTo>
                    <a:pt x="25704" y="44436"/>
                  </a:lnTo>
                  <a:lnTo>
                    <a:pt x="4076" y="86129"/>
                  </a:lnTo>
                  <a:lnTo>
                    <a:pt x="112" y="110227"/>
                  </a:lnTo>
                  <a:lnTo>
                    <a:pt x="0" y="101545"/>
                  </a:lnTo>
                  <a:lnTo>
                    <a:pt x="18298" y="59109"/>
                  </a:lnTo>
                  <a:lnTo>
                    <a:pt x="27142" y="41714"/>
                  </a:lnTo>
                  <a:lnTo>
                    <a:pt x="42912" y="19696"/>
                  </a:lnTo>
                  <a:lnTo>
                    <a:pt x="44469" y="15626"/>
                  </a:lnTo>
                  <a:lnTo>
                    <a:pt x="51841" y="8281"/>
                  </a:lnTo>
                  <a:lnTo>
                    <a:pt x="61114" y="2548"/>
                  </a:lnTo>
                  <a:lnTo>
                    <a:pt x="68764" y="0"/>
                  </a:lnTo>
                  <a:lnTo>
                    <a:pt x="71226" y="2495"/>
                  </a:lnTo>
                  <a:lnTo>
                    <a:pt x="74693" y="20119"/>
                  </a:lnTo>
                  <a:lnTo>
                    <a:pt x="74662" y="41333"/>
                  </a:lnTo>
                  <a:lnTo>
                    <a:pt x="62839" y="87385"/>
                  </a:lnTo>
                  <a:lnTo>
                    <a:pt x="57103" y="102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2009"/>
            <p:cNvSpPr/>
            <p:nvPr>
              <p:custDataLst>
                <p:tags r:id="rId246"/>
              </p:custDataLst>
            </p:nvPr>
          </p:nvSpPr>
          <p:spPr>
            <a:xfrm>
              <a:off x="11277776" y="1696774"/>
              <a:ext cx="75634" cy="242196"/>
            </a:xfrm>
            <a:custGeom>
              <a:avLst/>
              <a:gdLst/>
              <a:ahLst/>
              <a:cxnLst/>
              <a:rect l="0" t="0" r="0" b="0"/>
              <a:pathLst>
                <a:path w="75634" h="242196">
                  <a:moveTo>
                    <a:pt x="66499" y="8201"/>
                  </a:moveTo>
                  <a:lnTo>
                    <a:pt x="66499" y="8201"/>
                  </a:lnTo>
                  <a:lnTo>
                    <a:pt x="74701" y="0"/>
                  </a:lnTo>
                  <a:lnTo>
                    <a:pt x="75633" y="14238"/>
                  </a:lnTo>
                  <a:lnTo>
                    <a:pt x="58072" y="59443"/>
                  </a:lnTo>
                  <a:lnTo>
                    <a:pt x="40185" y="106710"/>
                  </a:lnTo>
                  <a:lnTo>
                    <a:pt x="20889" y="152347"/>
                  </a:lnTo>
                  <a:lnTo>
                    <a:pt x="4323" y="194047"/>
                  </a:lnTo>
                  <a:lnTo>
                    <a:pt x="88" y="240130"/>
                  </a:lnTo>
                  <a:lnTo>
                    <a:pt x="0" y="242195"/>
                  </a:lnTo>
                  <a:lnTo>
                    <a:pt x="999" y="241456"/>
                  </a:lnTo>
                  <a:lnTo>
                    <a:pt x="18874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2010"/>
            <p:cNvSpPr/>
            <p:nvPr>
              <p:custDataLst>
                <p:tags r:id="rId247"/>
              </p:custDataLst>
            </p:nvPr>
          </p:nvSpPr>
          <p:spPr>
            <a:xfrm>
              <a:off x="11269790" y="1828800"/>
              <a:ext cx="93536" cy="9526"/>
            </a:xfrm>
            <a:custGeom>
              <a:avLst/>
              <a:gdLst/>
              <a:ahLst/>
              <a:cxnLst/>
              <a:rect l="0" t="0" r="0" b="0"/>
              <a:pathLst>
                <a:path w="93536" h="9526">
                  <a:moveTo>
                    <a:pt x="17335" y="9525"/>
                  </a:moveTo>
                  <a:lnTo>
                    <a:pt x="17335" y="9525"/>
                  </a:lnTo>
                  <a:lnTo>
                    <a:pt x="0" y="9525"/>
                  </a:lnTo>
                  <a:lnTo>
                    <a:pt x="8907" y="4469"/>
                  </a:lnTo>
                  <a:lnTo>
                    <a:pt x="56368" y="392"/>
                  </a:lnTo>
                  <a:lnTo>
                    <a:pt x="93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2011"/>
            <p:cNvSpPr/>
            <p:nvPr>
              <p:custDataLst>
                <p:tags r:id="rId248"/>
              </p:custDataLst>
            </p:nvPr>
          </p:nvSpPr>
          <p:spPr>
            <a:xfrm>
              <a:off x="10746114" y="2120963"/>
              <a:ext cx="140962" cy="262682"/>
            </a:xfrm>
            <a:custGeom>
              <a:avLst/>
              <a:gdLst/>
              <a:ahLst/>
              <a:cxnLst/>
              <a:rect l="0" t="0" r="0" b="0"/>
              <a:pathLst>
                <a:path w="140962" h="262682">
                  <a:moveTo>
                    <a:pt x="64761" y="193612"/>
                  </a:moveTo>
                  <a:lnTo>
                    <a:pt x="64761" y="193612"/>
                  </a:lnTo>
                  <a:lnTo>
                    <a:pt x="51504" y="180354"/>
                  </a:lnTo>
                  <a:lnTo>
                    <a:pt x="47457" y="179482"/>
                  </a:lnTo>
                  <a:lnTo>
                    <a:pt x="37315" y="181335"/>
                  </a:lnTo>
                  <a:lnTo>
                    <a:pt x="28574" y="188508"/>
                  </a:lnTo>
                  <a:lnTo>
                    <a:pt x="7778" y="217858"/>
                  </a:lnTo>
                  <a:lnTo>
                    <a:pt x="0" y="236619"/>
                  </a:lnTo>
                  <a:lnTo>
                    <a:pt x="1758" y="244829"/>
                  </a:lnTo>
                  <a:lnTo>
                    <a:pt x="8699" y="258529"/>
                  </a:lnTo>
                  <a:lnTo>
                    <a:pt x="11511" y="262290"/>
                  </a:lnTo>
                  <a:lnTo>
                    <a:pt x="16560" y="262681"/>
                  </a:lnTo>
                  <a:lnTo>
                    <a:pt x="30639" y="257470"/>
                  </a:lnTo>
                  <a:lnTo>
                    <a:pt x="51358" y="242637"/>
                  </a:lnTo>
                  <a:lnTo>
                    <a:pt x="80894" y="197351"/>
                  </a:lnTo>
                  <a:lnTo>
                    <a:pt x="98244" y="155808"/>
                  </a:lnTo>
                  <a:lnTo>
                    <a:pt x="107310" y="115988"/>
                  </a:lnTo>
                  <a:lnTo>
                    <a:pt x="110881" y="78302"/>
                  </a:lnTo>
                  <a:lnTo>
                    <a:pt x="111940" y="38678"/>
                  </a:lnTo>
                  <a:lnTo>
                    <a:pt x="112359" y="31"/>
                  </a:lnTo>
                  <a:lnTo>
                    <a:pt x="112368" y="0"/>
                  </a:lnTo>
                  <a:lnTo>
                    <a:pt x="111319" y="5962"/>
                  </a:lnTo>
                  <a:lnTo>
                    <a:pt x="102023" y="47106"/>
                  </a:lnTo>
                  <a:lnTo>
                    <a:pt x="95907" y="90583"/>
                  </a:lnTo>
                  <a:lnTo>
                    <a:pt x="93842" y="137513"/>
                  </a:lnTo>
                  <a:lnTo>
                    <a:pt x="101040" y="182374"/>
                  </a:lnTo>
                  <a:lnTo>
                    <a:pt x="112653" y="223534"/>
                  </a:lnTo>
                  <a:lnTo>
                    <a:pt x="124812" y="241636"/>
                  </a:lnTo>
                  <a:lnTo>
                    <a:pt x="140961" y="260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012"/>
            <p:cNvSpPr/>
            <p:nvPr>
              <p:custDataLst>
                <p:tags r:id="rId249"/>
              </p:custDataLst>
            </p:nvPr>
          </p:nvSpPr>
          <p:spPr>
            <a:xfrm>
              <a:off x="10936023" y="2272224"/>
              <a:ext cx="46303" cy="109027"/>
            </a:xfrm>
            <a:custGeom>
              <a:avLst/>
              <a:gdLst/>
              <a:ahLst/>
              <a:cxnLst/>
              <a:rect l="0" t="0" r="0" b="0"/>
              <a:pathLst>
                <a:path w="46303" h="109027">
                  <a:moveTo>
                    <a:pt x="8202" y="13776"/>
                  </a:moveTo>
                  <a:lnTo>
                    <a:pt x="8202" y="13776"/>
                  </a:lnTo>
                  <a:lnTo>
                    <a:pt x="0" y="30178"/>
                  </a:lnTo>
                  <a:lnTo>
                    <a:pt x="618" y="32119"/>
                  </a:lnTo>
                  <a:lnTo>
                    <a:pt x="4126" y="37098"/>
                  </a:lnTo>
                  <a:lnTo>
                    <a:pt x="6543" y="37791"/>
                  </a:lnTo>
                  <a:lnTo>
                    <a:pt x="9213" y="37194"/>
                  </a:lnTo>
                  <a:lnTo>
                    <a:pt x="18025" y="31298"/>
                  </a:lnTo>
                  <a:lnTo>
                    <a:pt x="30486" y="19824"/>
                  </a:lnTo>
                  <a:lnTo>
                    <a:pt x="33980" y="13642"/>
                  </a:lnTo>
                  <a:lnTo>
                    <a:pt x="34913" y="10512"/>
                  </a:lnTo>
                  <a:lnTo>
                    <a:pt x="34476" y="7366"/>
                  </a:lnTo>
                  <a:lnTo>
                    <a:pt x="31168" y="1049"/>
                  </a:lnTo>
                  <a:lnTo>
                    <a:pt x="28805" y="0"/>
                  </a:lnTo>
                  <a:lnTo>
                    <a:pt x="26170" y="359"/>
                  </a:lnTo>
                  <a:lnTo>
                    <a:pt x="23355" y="1656"/>
                  </a:lnTo>
                  <a:lnTo>
                    <a:pt x="14338" y="13595"/>
                  </a:lnTo>
                  <a:lnTo>
                    <a:pt x="9010" y="57824"/>
                  </a:lnTo>
                  <a:lnTo>
                    <a:pt x="8741" y="65366"/>
                  </a:lnTo>
                  <a:lnTo>
                    <a:pt x="14087" y="79391"/>
                  </a:lnTo>
                  <a:lnTo>
                    <a:pt x="23517" y="91621"/>
                  </a:lnTo>
                  <a:lnTo>
                    <a:pt x="46302" y="10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013"/>
            <p:cNvSpPr/>
            <p:nvPr>
              <p:custDataLst>
                <p:tags r:id="rId250"/>
              </p:custDataLst>
            </p:nvPr>
          </p:nvSpPr>
          <p:spPr>
            <a:xfrm>
              <a:off x="11002826" y="2245466"/>
              <a:ext cx="92194" cy="280755"/>
            </a:xfrm>
            <a:custGeom>
              <a:avLst/>
              <a:gdLst/>
              <a:ahLst/>
              <a:cxnLst/>
              <a:rect l="0" t="0" r="0" b="0"/>
              <a:pathLst>
                <a:path w="92194" h="280755">
                  <a:moveTo>
                    <a:pt x="27124" y="97684"/>
                  </a:moveTo>
                  <a:lnTo>
                    <a:pt x="27124" y="97684"/>
                  </a:lnTo>
                  <a:lnTo>
                    <a:pt x="32181" y="92628"/>
                  </a:lnTo>
                  <a:lnTo>
                    <a:pt x="33670" y="92196"/>
                  </a:lnTo>
                  <a:lnTo>
                    <a:pt x="34662" y="92967"/>
                  </a:lnTo>
                  <a:lnTo>
                    <a:pt x="35766" y="96646"/>
                  </a:lnTo>
                  <a:lnTo>
                    <a:pt x="36258" y="101809"/>
                  </a:lnTo>
                  <a:lnTo>
                    <a:pt x="29058" y="145120"/>
                  </a:lnTo>
                  <a:lnTo>
                    <a:pt x="20833" y="191851"/>
                  </a:lnTo>
                  <a:lnTo>
                    <a:pt x="11338" y="239323"/>
                  </a:lnTo>
                  <a:lnTo>
                    <a:pt x="0" y="280214"/>
                  </a:lnTo>
                  <a:lnTo>
                    <a:pt x="574" y="280754"/>
                  </a:lnTo>
                  <a:lnTo>
                    <a:pt x="4035" y="275710"/>
                  </a:lnTo>
                  <a:lnTo>
                    <a:pt x="10365" y="231377"/>
                  </a:lnTo>
                  <a:lnTo>
                    <a:pt x="17704" y="186825"/>
                  </a:lnTo>
                  <a:lnTo>
                    <a:pt x="23862" y="143852"/>
                  </a:lnTo>
                  <a:lnTo>
                    <a:pt x="27216" y="107483"/>
                  </a:lnTo>
                  <a:lnTo>
                    <a:pt x="34442" y="66250"/>
                  </a:lnTo>
                  <a:lnTo>
                    <a:pt x="46364" y="25623"/>
                  </a:lnTo>
                  <a:lnTo>
                    <a:pt x="55757" y="6483"/>
                  </a:lnTo>
                  <a:lnTo>
                    <a:pt x="58911" y="1958"/>
                  </a:lnTo>
                  <a:lnTo>
                    <a:pt x="63132" y="0"/>
                  </a:lnTo>
                  <a:lnTo>
                    <a:pt x="73466" y="647"/>
                  </a:lnTo>
                  <a:lnTo>
                    <a:pt x="77071" y="2301"/>
                  </a:lnTo>
                  <a:lnTo>
                    <a:pt x="79471" y="4462"/>
                  </a:lnTo>
                  <a:lnTo>
                    <a:pt x="88382" y="25648"/>
                  </a:lnTo>
                  <a:lnTo>
                    <a:pt x="92193" y="46236"/>
                  </a:lnTo>
                  <a:lnTo>
                    <a:pt x="87440" y="62119"/>
                  </a:lnTo>
                  <a:lnTo>
                    <a:pt x="67757" y="98880"/>
                  </a:lnTo>
                  <a:lnTo>
                    <a:pt x="46174" y="116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014"/>
            <p:cNvSpPr/>
            <p:nvPr>
              <p:custDataLst>
                <p:tags r:id="rId251"/>
              </p:custDataLst>
            </p:nvPr>
          </p:nvSpPr>
          <p:spPr>
            <a:xfrm>
              <a:off x="11144250" y="2258476"/>
              <a:ext cx="66676" cy="81840"/>
            </a:xfrm>
            <a:custGeom>
              <a:avLst/>
              <a:gdLst/>
              <a:ahLst/>
              <a:cxnLst/>
              <a:rect l="0" t="0" r="0" b="0"/>
              <a:pathLst>
                <a:path w="66676" h="81840">
                  <a:moveTo>
                    <a:pt x="0" y="37049"/>
                  </a:moveTo>
                  <a:lnTo>
                    <a:pt x="0" y="37049"/>
                  </a:lnTo>
                  <a:lnTo>
                    <a:pt x="0" y="45250"/>
                  </a:lnTo>
                  <a:lnTo>
                    <a:pt x="1058" y="45691"/>
                  </a:lnTo>
                  <a:lnTo>
                    <a:pt x="5057" y="46182"/>
                  </a:lnTo>
                  <a:lnTo>
                    <a:pt x="10361" y="43577"/>
                  </a:lnTo>
                  <a:lnTo>
                    <a:pt x="13257" y="41401"/>
                  </a:lnTo>
                  <a:lnTo>
                    <a:pt x="36233" y="2495"/>
                  </a:lnTo>
                  <a:lnTo>
                    <a:pt x="35797" y="1313"/>
                  </a:lnTo>
                  <a:lnTo>
                    <a:pt x="34450" y="525"/>
                  </a:lnTo>
                  <a:lnTo>
                    <a:pt x="32491" y="0"/>
                  </a:lnTo>
                  <a:lnTo>
                    <a:pt x="19623" y="14430"/>
                  </a:lnTo>
                  <a:lnTo>
                    <a:pt x="14012" y="27349"/>
                  </a:lnTo>
                  <a:lnTo>
                    <a:pt x="4629" y="64738"/>
                  </a:lnTo>
                  <a:lnTo>
                    <a:pt x="6642" y="75108"/>
                  </a:lnTo>
                  <a:lnTo>
                    <a:pt x="9720" y="78297"/>
                  </a:lnTo>
                  <a:lnTo>
                    <a:pt x="18783" y="81839"/>
                  </a:lnTo>
                  <a:lnTo>
                    <a:pt x="29869" y="80591"/>
                  </a:lnTo>
                  <a:lnTo>
                    <a:pt x="66675" y="65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015"/>
            <p:cNvSpPr/>
            <p:nvPr>
              <p:custDataLst>
                <p:tags r:id="rId252"/>
              </p:custDataLst>
            </p:nvPr>
          </p:nvSpPr>
          <p:spPr>
            <a:xfrm>
              <a:off x="11239653" y="2246705"/>
              <a:ext cx="66523" cy="108921"/>
            </a:xfrm>
            <a:custGeom>
              <a:avLst/>
              <a:gdLst/>
              <a:ahLst/>
              <a:cxnLst/>
              <a:rect l="0" t="0" r="0" b="0"/>
              <a:pathLst>
                <a:path w="66523" h="108921">
                  <a:moveTo>
                    <a:pt x="28422" y="39295"/>
                  </a:moveTo>
                  <a:lnTo>
                    <a:pt x="28422" y="39295"/>
                  </a:lnTo>
                  <a:lnTo>
                    <a:pt x="23365" y="44351"/>
                  </a:lnTo>
                  <a:lnTo>
                    <a:pt x="20884" y="49656"/>
                  </a:lnTo>
                  <a:lnTo>
                    <a:pt x="5756" y="92552"/>
                  </a:lnTo>
                  <a:lnTo>
                    <a:pt x="1013" y="108807"/>
                  </a:lnTo>
                  <a:lnTo>
                    <a:pt x="625" y="108920"/>
                  </a:lnTo>
                  <a:lnTo>
                    <a:pt x="0" y="106553"/>
                  </a:lnTo>
                  <a:lnTo>
                    <a:pt x="11611" y="63177"/>
                  </a:lnTo>
                  <a:lnTo>
                    <a:pt x="19563" y="43550"/>
                  </a:lnTo>
                  <a:lnTo>
                    <a:pt x="41162" y="4061"/>
                  </a:lnTo>
                  <a:lnTo>
                    <a:pt x="44322" y="989"/>
                  </a:lnTo>
                  <a:lnTo>
                    <a:pt x="47490" y="0"/>
                  </a:lnTo>
                  <a:lnTo>
                    <a:pt x="50657" y="398"/>
                  </a:lnTo>
                  <a:lnTo>
                    <a:pt x="52771" y="2780"/>
                  </a:lnTo>
                  <a:lnTo>
                    <a:pt x="55119" y="11072"/>
                  </a:lnTo>
                  <a:lnTo>
                    <a:pt x="56832" y="57300"/>
                  </a:lnTo>
                  <a:lnTo>
                    <a:pt x="66522" y="8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016"/>
            <p:cNvSpPr/>
            <p:nvPr>
              <p:custDataLst>
                <p:tags r:id="rId253"/>
              </p:custDataLst>
            </p:nvPr>
          </p:nvSpPr>
          <p:spPr>
            <a:xfrm>
              <a:off x="11354861" y="2139621"/>
              <a:ext cx="112689" cy="219003"/>
            </a:xfrm>
            <a:custGeom>
              <a:avLst/>
              <a:gdLst/>
              <a:ahLst/>
              <a:cxnLst/>
              <a:rect l="0" t="0" r="0" b="0"/>
              <a:pathLst>
                <a:path w="112689" h="219003">
                  <a:moveTo>
                    <a:pt x="56089" y="146379"/>
                  </a:moveTo>
                  <a:lnTo>
                    <a:pt x="56089" y="146379"/>
                  </a:lnTo>
                  <a:lnTo>
                    <a:pt x="56089" y="133121"/>
                  </a:lnTo>
                  <a:lnTo>
                    <a:pt x="55031" y="131191"/>
                  </a:lnTo>
                  <a:lnTo>
                    <a:pt x="53265" y="129903"/>
                  </a:lnTo>
                  <a:lnTo>
                    <a:pt x="51032" y="129045"/>
                  </a:lnTo>
                  <a:lnTo>
                    <a:pt x="48483" y="129531"/>
                  </a:lnTo>
                  <a:lnTo>
                    <a:pt x="42832" y="132894"/>
                  </a:lnTo>
                  <a:lnTo>
                    <a:pt x="7001" y="177758"/>
                  </a:lnTo>
                  <a:lnTo>
                    <a:pt x="1327" y="197069"/>
                  </a:lnTo>
                  <a:lnTo>
                    <a:pt x="0" y="209830"/>
                  </a:lnTo>
                  <a:lnTo>
                    <a:pt x="706" y="214080"/>
                  </a:lnTo>
                  <a:lnTo>
                    <a:pt x="2234" y="216913"/>
                  </a:lnTo>
                  <a:lnTo>
                    <a:pt x="4309" y="218802"/>
                  </a:lnTo>
                  <a:lnTo>
                    <a:pt x="7812" y="219002"/>
                  </a:lnTo>
                  <a:lnTo>
                    <a:pt x="17346" y="216403"/>
                  </a:lnTo>
                  <a:lnTo>
                    <a:pt x="34614" y="203933"/>
                  </a:lnTo>
                  <a:lnTo>
                    <a:pt x="41253" y="195595"/>
                  </a:lnTo>
                  <a:lnTo>
                    <a:pt x="61072" y="154467"/>
                  </a:lnTo>
                  <a:lnTo>
                    <a:pt x="76733" y="115497"/>
                  </a:lnTo>
                  <a:lnTo>
                    <a:pt x="88676" y="69666"/>
                  </a:lnTo>
                  <a:lnTo>
                    <a:pt x="103825" y="30025"/>
                  </a:lnTo>
                  <a:lnTo>
                    <a:pt x="112412" y="3010"/>
                  </a:lnTo>
                  <a:lnTo>
                    <a:pt x="112688" y="0"/>
                  </a:lnTo>
                  <a:lnTo>
                    <a:pt x="111815" y="109"/>
                  </a:lnTo>
                  <a:lnTo>
                    <a:pt x="94877" y="26079"/>
                  </a:lnTo>
                  <a:lnTo>
                    <a:pt x="85623" y="66838"/>
                  </a:lnTo>
                  <a:lnTo>
                    <a:pt x="76730" y="114359"/>
                  </a:lnTo>
                  <a:lnTo>
                    <a:pt x="75453" y="159653"/>
                  </a:lnTo>
                  <a:lnTo>
                    <a:pt x="76292" y="177711"/>
                  </a:lnTo>
                  <a:lnTo>
                    <a:pt x="84664" y="194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017"/>
            <p:cNvSpPr/>
            <p:nvPr>
              <p:custDataLst>
                <p:tags r:id="rId254"/>
              </p:custDataLst>
            </p:nvPr>
          </p:nvSpPr>
          <p:spPr>
            <a:xfrm>
              <a:off x="11496675" y="2251274"/>
              <a:ext cx="151828" cy="109774"/>
            </a:xfrm>
            <a:custGeom>
              <a:avLst/>
              <a:gdLst/>
              <a:ahLst/>
              <a:cxnLst/>
              <a:rect l="0" t="0" r="0" b="0"/>
              <a:pathLst>
                <a:path w="151828" h="109774">
                  <a:moveTo>
                    <a:pt x="0" y="44251"/>
                  </a:moveTo>
                  <a:lnTo>
                    <a:pt x="0" y="44251"/>
                  </a:lnTo>
                  <a:lnTo>
                    <a:pt x="5057" y="39195"/>
                  </a:lnTo>
                  <a:lnTo>
                    <a:pt x="10361" y="36712"/>
                  </a:lnTo>
                  <a:lnTo>
                    <a:pt x="13257" y="36050"/>
                  </a:lnTo>
                  <a:lnTo>
                    <a:pt x="19296" y="29670"/>
                  </a:lnTo>
                  <a:lnTo>
                    <a:pt x="26743" y="18440"/>
                  </a:lnTo>
                  <a:lnTo>
                    <a:pt x="28213" y="10734"/>
                  </a:lnTo>
                  <a:lnTo>
                    <a:pt x="28416" y="12774"/>
                  </a:lnTo>
                  <a:lnTo>
                    <a:pt x="7103" y="55194"/>
                  </a:lnTo>
                  <a:lnTo>
                    <a:pt x="934" y="91226"/>
                  </a:lnTo>
                  <a:lnTo>
                    <a:pt x="623" y="97793"/>
                  </a:lnTo>
                  <a:lnTo>
                    <a:pt x="1473" y="102171"/>
                  </a:lnTo>
                  <a:lnTo>
                    <a:pt x="3100" y="105089"/>
                  </a:lnTo>
                  <a:lnTo>
                    <a:pt x="5242" y="107035"/>
                  </a:lnTo>
                  <a:lnTo>
                    <a:pt x="10445" y="109196"/>
                  </a:lnTo>
                  <a:lnTo>
                    <a:pt x="13312" y="109773"/>
                  </a:lnTo>
                  <a:lnTo>
                    <a:pt x="22144" y="104769"/>
                  </a:lnTo>
                  <a:lnTo>
                    <a:pt x="61327" y="67470"/>
                  </a:lnTo>
                  <a:lnTo>
                    <a:pt x="92849" y="27989"/>
                  </a:lnTo>
                  <a:lnTo>
                    <a:pt x="80999" y="70054"/>
                  </a:lnTo>
                  <a:lnTo>
                    <a:pt x="69294" y="91093"/>
                  </a:lnTo>
                  <a:lnTo>
                    <a:pt x="68420" y="94529"/>
                  </a:lnTo>
                  <a:lnTo>
                    <a:pt x="68897" y="95761"/>
                  </a:lnTo>
                  <a:lnTo>
                    <a:pt x="70272" y="95524"/>
                  </a:lnTo>
                  <a:lnTo>
                    <a:pt x="72248" y="94308"/>
                  </a:lnTo>
                  <a:lnTo>
                    <a:pt x="99818" y="50883"/>
                  </a:lnTo>
                  <a:lnTo>
                    <a:pt x="139365" y="4217"/>
                  </a:lnTo>
                  <a:lnTo>
                    <a:pt x="145901" y="0"/>
                  </a:lnTo>
                  <a:lnTo>
                    <a:pt x="148068" y="992"/>
                  </a:lnTo>
                  <a:lnTo>
                    <a:pt x="149513" y="3770"/>
                  </a:lnTo>
                  <a:lnTo>
                    <a:pt x="151827" y="23437"/>
                  </a:lnTo>
                  <a:lnTo>
                    <a:pt x="144683" y="54251"/>
                  </a:lnTo>
                  <a:lnTo>
                    <a:pt x="133080" y="78995"/>
                  </a:lnTo>
                  <a:lnTo>
                    <a:pt x="123825" y="9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018"/>
            <p:cNvSpPr/>
            <p:nvPr>
              <p:custDataLst>
                <p:tags r:id="rId255"/>
              </p:custDataLst>
            </p:nvPr>
          </p:nvSpPr>
          <p:spPr>
            <a:xfrm>
              <a:off x="11698501" y="2139392"/>
              <a:ext cx="70363" cy="215679"/>
            </a:xfrm>
            <a:custGeom>
              <a:avLst/>
              <a:gdLst/>
              <a:ahLst/>
              <a:cxnLst/>
              <a:rect l="0" t="0" r="0" b="0"/>
              <a:pathLst>
                <a:path w="70363" h="215679">
                  <a:moveTo>
                    <a:pt x="64874" y="13258"/>
                  </a:moveTo>
                  <a:lnTo>
                    <a:pt x="64874" y="13258"/>
                  </a:lnTo>
                  <a:lnTo>
                    <a:pt x="64874" y="8201"/>
                  </a:lnTo>
                  <a:lnTo>
                    <a:pt x="67698" y="2897"/>
                  </a:lnTo>
                  <a:lnTo>
                    <a:pt x="69932" y="0"/>
                  </a:lnTo>
                  <a:lnTo>
                    <a:pt x="70362" y="187"/>
                  </a:lnTo>
                  <a:lnTo>
                    <a:pt x="54927" y="38674"/>
                  </a:lnTo>
                  <a:lnTo>
                    <a:pt x="38361" y="83554"/>
                  </a:lnTo>
                  <a:lnTo>
                    <a:pt x="20446" y="125984"/>
                  </a:lnTo>
                  <a:lnTo>
                    <a:pt x="10276" y="164250"/>
                  </a:lnTo>
                  <a:lnTo>
                    <a:pt x="0" y="202985"/>
                  </a:lnTo>
                  <a:lnTo>
                    <a:pt x="1514" y="207476"/>
                  </a:lnTo>
                  <a:lnTo>
                    <a:pt x="8844" y="215288"/>
                  </a:lnTo>
                  <a:lnTo>
                    <a:pt x="12706" y="215678"/>
                  </a:lnTo>
                  <a:lnTo>
                    <a:pt x="36299" y="19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019"/>
            <p:cNvSpPr/>
            <p:nvPr>
              <p:custDataLst>
                <p:tags r:id="rId256"/>
              </p:custDataLst>
            </p:nvPr>
          </p:nvSpPr>
          <p:spPr>
            <a:xfrm>
              <a:off x="11706225" y="2228850"/>
              <a:ext cx="76201" cy="18659"/>
            </a:xfrm>
            <a:custGeom>
              <a:avLst/>
              <a:gdLst/>
              <a:ahLst/>
              <a:cxnLst/>
              <a:rect l="0" t="0" r="0" b="0"/>
              <a:pathLst>
                <a:path w="76201" h="18659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22812" y="17914"/>
                  </a:lnTo>
                  <a:lnTo>
                    <a:pt x="61321" y="934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020"/>
            <p:cNvSpPr/>
            <p:nvPr>
              <p:custDataLst>
                <p:tags r:id="rId257"/>
              </p:custDataLst>
            </p:nvPr>
          </p:nvSpPr>
          <p:spPr>
            <a:xfrm>
              <a:off x="11753850" y="2105025"/>
              <a:ext cx="100739" cy="266701"/>
            </a:xfrm>
            <a:custGeom>
              <a:avLst/>
              <a:gdLst/>
              <a:ahLst/>
              <a:cxnLst/>
              <a:rect l="0" t="0" r="0" b="0"/>
              <a:pathLst>
                <a:path w="100739" h="266701">
                  <a:moveTo>
                    <a:pt x="95250" y="0"/>
                  </a:moveTo>
                  <a:lnTo>
                    <a:pt x="95250" y="0"/>
                  </a:lnTo>
                  <a:lnTo>
                    <a:pt x="95250" y="40098"/>
                  </a:lnTo>
                  <a:lnTo>
                    <a:pt x="98074" y="79417"/>
                  </a:lnTo>
                  <a:lnTo>
                    <a:pt x="100738" y="100913"/>
                  </a:lnTo>
                  <a:lnTo>
                    <a:pt x="96648" y="137605"/>
                  </a:lnTo>
                  <a:lnTo>
                    <a:pt x="92842" y="167066"/>
                  </a:lnTo>
                  <a:lnTo>
                    <a:pt x="86771" y="182201"/>
                  </a:lnTo>
                  <a:lnTo>
                    <a:pt x="57938" y="22313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1" name="SMARTInkShape-2021"/>
          <p:cNvSpPr/>
          <p:nvPr>
            <p:custDataLst>
              <p:tags r:id="rId1"/>
            </p:custDataLst>
          </p:nvPr>
        </p:nvSpPr>
        <p:spPr>
          <a:xfrm>
            <a:off x="7543800" y="3781425"/>
            <a:ext cx="1466851" cy="513751"/>
          </a:xfrm>
          <a:custGeom>
            <a:avLst/>
            <a:gdLst/>
            <a:ahLst/>
            <a:cxnLst/>
            <a:rect l="0" t="0" r="0" b="0"/>
            <a:pathLst>
              <a:path w="1466851" h="513751">
                <a:moveTo>
                  <a:pt x="0" y="342900"/>
                </a:moveTo>
                <a:lnTo>
                  <a:pt x="0" y="342900"/>
                </a:lnTo>
                <a:lnTo>
                  <a:pt x="0" y="324277"/>
                </a:lnTo>
                <a:lnTo>
                  <a:pt x="0" y="329033"/>
                </a:lnTo>
                <a:lnTo>
                  <a:pt x="8662" y="355330"/>
                </a:lnTo>
                <a:lnTo>
                  <a:pt x="30591" y="400433"/>
                </a:lnTo>
                <a:lnTo>
                  <a:pt x="42756" y="440187"/>
                </a:lnTo>
                <a:lnTo>
                  <a:pt x="63917" y="471893"/>
                </a:lnTo>
                <a:lnTo>
                  <a:pt x="92194" y="500571"/>
                </a:lnTo>
                <a:lnTo>
                  <a:pt x="110971" y="512326"/>
                </a:lnTo>
                <a:lnTo>
                  <a:pt x="118370" y="513750"/>
                </a:lnTo>
                <a:lnTo>
                  <a:pt x="124223" y="511261"/>
                </a:lnTo>
                <a:lnTo>
                  <a:pt x="167532" y="470486"/>
                </a:lnTo>
                <a:lnTo>
                  <a:pt x="208737" y="437011"/>
                </a:lnTo>
                <a:lnTo>
                  <a:pt x="246233" y="409238"/>
                </a:lnTo>
                <a:lnTo>
                  <a:pt x="291445" y="379842"/>
                </a:lnTo>
                <a:lnTo>
                  <a:pt x="326381" y="356849"/>
                </a:lnTo>
                <a:lnTo>
                  <a:pt x="368719" y="332519"/>
                </a:lnTo>
                <a:lnTo>
                  <a:pt x="415759" y="307595"/>
                </a:lnTo>
                <a:lnTo>
                  <a:pt x="440155" y="295021"/>
                </a:lnTo>
                <a:lnTo>
                  <a:pt x="464887" y="282406"/>
                </a:lnTo>
                <a:lnTo>
                  <a:pt x="490899" y="269762"/>
                </a:lnTo>
                <a:lnTo>
                  <a:pt x="517766" y="257099"/>
                </a:lnTo>
                <a:lnTo>
                  <a:pt x="545203" y="244425"/>
                </a:lnTo>
                <a:lnTo>
                  <a:pt x="573019" y="231741"/>
                </a:lnTo>
                <a:lnTo>
                  <a:pt x="601087" y="219053"/>
                </a:lnTo>
                <a:lnTo>
                  <a:pt x="629325" y="206360"/>
                </a:lnTo>
                <a:lnTo>
                  <a:pt x="658733" y="194723"/>
                </a:lnTo>
                <a:lnTo>
                  <a:pt x="688922" y="183790"/>
                </a:lnTo>
                <a:lnTo>
                  <a:pt x="719631" y="173327"/>
                </a:lnTo>
                <a:lnTo>
                  <a:pt x="750688" y="163176"/>
                </a:lnTo>
                <a:lnTo>
                  <a:pt x="781975" y="153234"/>
                </a:lnTo>
                <a:lnTo>
                  <a:pt x="813416" y="143431"/>
                </a:lnTo>
                <a:lnTo>
                  <a:pt x="843903" y="133721"/>
                </a:lnTo>
                <a:lnTo>
                  <a:pt x="873752" y="124072"/>
                </a:lnTo>
                <a:lnTo>
                  <a:pt x="903177" y="114465"/>
                </a:lnTo>
                <a:lnTo>
                  <a:pt x="933376" y="104885"/>
                </a:lnTo>
                <a:lnTo>
                  <a:pt x="964092" y="95323"/>
                </a:lnTo>
                <a:lnTo>
                  <a:pt x="995153" y="85774"/>
                </a:lnTo>
                <a:lnTo>
                  <a:pt x="1024327" y="77291"/>
                </a:lnTo>
                <a:lnTo>
                  <a:pt x="1052244" y="69519"/>
                </a:lnTo>
                <a:lnTo>
                  <a:pt x="1079321" y="62221"/>
                </a:lnTo>
                <a:lnTo>
                  <a:pt x="1106897" y="56297"/>
                </a:lnTo>
                <a:lnTo>
                  <a:pt x="1134806" y="51290"/>
                </a:lnTo>
                <a:lnTo>
                  <a:pt x="1162939" y="46893"/>
                </a:lnTo>
                <a:lnTo>
                  <a:pt x="1189100" y="42904"/>
                </a:lnTo>
                <a:lnTo>
                  <a:pt x="1213950" y="39186"/>
                </a:lnTo>
                <a:lnTo>
                  <a:pt x="1260258" y="32233"/>
                </a:lnTo>
                <a:lnTo>
                  <a:pt x="1302007" y="25615"/>
                </a:lnTo>
                <a:lnTo>
                  <a:pt x="1341728" y="19146"/>
                </a:lnTo>
                <a:lnTo>
                  <a:pt x="1378431" y="12742"/>
                </a:lnTo>
                <a:lnTo>
                  <a:pt x="1421838" y="4246"/>
                </a:lnTo>
                <a:lnTo>
                  <a:pt x="1466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SMARTInkShape-2022"/>
          <p:cNvSpPr/>
          <p:nvPr>
            <p:custDataLst>
              <p:tags r:id="rId2"/>
            </p:custDataLst>
          </p:nvPr>
        </p:nvSpPr>
        <p:spPr>
          <a:xfrm>
            <a:off x="3848217" y="2257425"/>
            <a:ext cx="1047634" cy="384295"/>
          </a:xfrm>
          <a:custGeom>
            <a:avLst/>
            <a:gdLst/>
            <a:ahLst/>
            <a:cxnLst/>
            <a:rect l="0" t="0" r="0" b="0"/>
            <a:pathLst>
              <a:path w="1047634" h="384295">
                <a:moveTo>
                  <a:pt x="9408" y="219075"/>
                </a:moveTo>
                <a:lnTo>
                  <a:pt x="9408" y="219075"/>
                </a:lnTo>
                <a:lnTo>
                  <a:pt x="1869" y="201175"/>
                </a:lnTo>
                <a:lnTo>
                  <a:pt x="0" y="191125"/>
                </a:lnTo>
                <a:lnTo>
                  <a:pt x="17195" y="231693"/>
                </a:lnTo>
                <a:lnTo>
                  <a:pt x="36072" y="271818"/>
                </a:lnTo>
                <a:lnTo>
                  <a:pt x="55362" y="315924"/>
                </a:lnTo>
                <a:lnTo>
                  <a:pt x="78497" y="358267"/>
                </a:lnTo>
                <a:lnTo>
                  <a:pt x="91850" y="374853"/>
                </a:lnTo>
                <a:lnTo>
                  <a:pt x="102846" y="382854"/>
                </a:lnTo>
                <a:lnTo>
                  <a:pt x="123255" y="384294"/>
                </a:lnTo>
                <a:lnTo>
                  <a:pt x="149965" y="379289"/>
                </a:lnTo>
                <a:lnTo>
                  <a:pt x="194753" y="358621"/>
                </a:lnTo>
                <a:lnTo>
                  <a:pt x="240479" y="332388"/>
                </a:lnTo>
                <a:lnTo>
                  <a:pt x="283425" y="304508"/>
                </a:lnTo>
                <a:lnTo>
                  <a:pt x="317460" y="285620"/>
                </a:lnTo>
                <a:lnTo>
                  <a:pt x="359398" y="266642"/>
                </a:lnTo>
                <a:lnTo>
                  <a:pt x="405201" y="246566"/>
                </a:lnTo>
                <a:lnTo>
                  <a:pt x="450252" y="223532"/>
                </a:lnTo>
                <a:lnTo>
                  <a:pt x="497792" y="202006"/>
                </a:lnTo>
                <a:lnTo>
                  <a:pt x="522322" y="191821"/>
                </a:lnTo>
                <a:lnTo>
                  <a:pt x="547141" y="180797"/>
                </a:lnTo>
                <a:lnTo>
                  <a:pt x="572156" y="169215"/>
                </a:lnTo>
                <a:lnTo>
                  <a:pt x="597298" y="157260"/>
                </a:lnTo>
                <a:lnTo>
                  <a:pt x="622527" y="146115"/>
                </a:lnTo>
                <a:lnTo>
                  <a:pt x="647812" y="135510"/>
                </a:lnTo>
                <a:lnTo>
                  <a:pt x="673135" y="125265"/>
                </a:lnTo>
                <a:lnTo>
                  <a:pt x="697427" y="116318"/>
                </a:lnTo>
                <a:lnTo>
                  <a:pt x="744172" y="100733"/>
                </a:lnTo>
                <a:lnTo>
                  <a:pt x="768067" y="92555"/>
                </a:lnTo>
                <a:lnTo>
                  <a:pt x="792464" y="83929"/>
                </a:lnTo>
                <a:lnTo>
                  <a:pt x="838974" y="66935"/>
                </a:lnTo>
                <a:lnTo>
                  <a:pt x="877285" y="52327"/>
                </a:lnTo>
                <a:lnTo>
                  <a:pt x="911950" y="41601"/>
                </a:lnTo>
                <a:lnTo>
                  <a:pt x="958395" y="29612"/>
                </a:lnTo>
                <a:lnTo>
                  <a:pt x="983630" y="21628"/>
                </a:lnTo>
                <a:lnTo>
                  <a:pt x="1017077" y="4900"/>
                </a:lnTo>
                <a:lnTo>
                  <a:pt x="104763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SMARTInkShape-2023"/>
          <p:cNvSpPr/>
          <p:nvPr>
            <p:custDataLst>
              <p:tags r:id="rId3"/>
            </p:custDataLst>
          </p:nvPr>
        </p:nvSpPr>
        <p:spPr>
          <a:xfrm>
            <a:off x="2381250" y="2962275"/>
            <a:ext cx="7286626" cy="333376"/>
          </a:xfrm>
          <a:custGeom>
            <a:avLst/>
            <a:gdLst/>
            <a:ahLst/>
            <a:cxnLst/>
            <a:rect l="0" t="0" r="0" b="0"/>
            <a:pathLst>
              <a:path w="7286626" h="333376">
                <a:moveTo>
                  <a:pt x="0" y="333375"/>
                </a:moveTo>
                <a:lnTo>
                  <a:pt x="0" y="333375"/>
                </a:lnTo>
                <a:lnTo>
                  <a:pt x="44780" y="333375"/>
                </a:lnTo>
                <a:lnTo>
                  <a:pt x="84065" y="333375"/>
                </a:lnTo>
                <a:lnTo>
                  <a:pt x="123497" y="330553"/>
                </a:lnTo>
                <a:lnTo>
                  <a:pt x="161860" y="325174"/>
                </a:lnTo>
                <a:lnTo>
                  <a:pt x="207617" y="317566"/>
                </a:lnTo>
                <a:lnTo>
                  <a:pt x="244843" y="314227"/>
                </a:lnTo>
                <a:lnTo>
                  <a:pt x="284801" y="308063"/>
                </a:lnTo>
                <a:lnTo>
                  <a:pt x="318136" y="306251"/>
                </a:lnTo>
                <a:lnTo>
                  <a:pt x="351297" y="302622"/>
                </a:lnTo>
                <a:lnTo>
                  <a:pt x="384732" y="297482"/>
                </a:lnTo>
                <a:lnTo>
                  <a:pt x="420758" y="291670"/>
                </a:lnTo>
                <a:lnTo>
                  <a:pt x="460759" y="285559"/>
                </a:lnTo>
                <a:lnTo>
                  <a:pt x="503232" y="278257"/>
                </a:lnTo>
                <a:lnTo>
                  <a:pt x="546803" y="267956"/>
                </a:lnTo>
                <a:lnTo>
                  <a:pt x="593685" y="259144"/>
                </a:lnTo>
                <a:lnTo>
                  <a:pt x="618040" y="255313"/>
                </a:lnTo>
                <a:lnTo>
                  <a:pt x="642743" y="251700"/>
                </a:lnTo>
                <a:lnTo>
                  <a:pt x="667679" y="248233"/>
                </a:lnTo>
                <a:lnTo>
                  <a:pt x="692769" y="244864"/>
                </a:lnTo>
                <a:lnTo>
                  <a:pt x="720079" y="241559"/>
                </a:lnTo>
                <a:lnTo>
                  <a:pt x="748870" y="238298"/>
                </a:lnTo>
                <a:lnTo>
                  <a:pt x="778646" y="235065"/>
                </a:lnTo>
                <a:lnTo>
                  <a:pt x="808023" y="230793"/>
                </a:lnTo>
                <a:lnTo>
                  <a:pt x="837132" y="225829"/>
                </a:lnTo>
                <a:lnTo>
                  <a:pt x="866063" y="220403"/>
                </a:lnTo>
                <a:lnTo>
                  <a:pt x="895934" y="215727"/>
                </a:lnTo>
                <a:lnTo>
                  <a:pt x="926431" y="211551"/>
                </a:lnTo>
                <a:lnTo>
                  <a:pt x="957345" y="207709"/>
                </a:lnTo>
                <a:lnTo>
                  <a:pt x="989597" y="204089"/>
                </a:lnTo>
                <a:lnTo>
                  <a:pt x="1022740" y="200618"/>
                </a:lnTo>
                <a:lnTo>
                  <a:pt x="1056477" y="197246"/>
                </a:lnTo>
                <a:lnTo>
                  <a:pt x="1090609" y="193939"/>
                </a:lnTo>
                <a:lnTo>
                  <a:pt x="1125006" y="190676"/>
                </a:lnTo>
                <a:lnTo>
                  <a:pt x="1159579" y="187442"/>
                </a:lnTo>
                <a:lnTo>
                  <a:pt x="1195328" y="183170"/>
                </a:lnTo>
                <a:lnTo>
                  <a:pt x="1231860" y="178205"/>
                </a:lnTo>
                <a:lnTo>
                  <a:pt x="1268915" y="172778"/>
                </a:lnTo>
                <a:lnTo>
                  <a:pt x="1306318" y="168102"/>
                </a:lnTo>
                <a:lnTo>
                  <a:pt x="1343954" y="163926"/>
                </a:lnTo>
                <a:lnTo>
                  <a:pt x="1381744" y="160084"/>
                </a:lnTo>
                <a:lnTo>
                  <a:pt x="1419638" y="156465"/>
                </a:lnTo>
                <a:lnTo>
                  <a:pt x="1457600" y="152993"/>
                </a:lnTo>
                <a:lnTo>
                  <a:pt x="1495608" y="149621"/>
                </a:lnTo>
                <a:lnTo>
                  <a:pt x="1533647" y="146314"/>
                </a:lnTo>
                <a:lnTo>
                  <a:pt x="1571706" y="143051"/>
                </a:lnTo>
                <a:lnTo>
                  <a:pt x="1609779" y="139817"/>
                </a:lnTo>
                <a:lnTo>
                  <a:pt x="1649978" y="135545"/>
                </a:lnTo>
                <a:lnTo>
                  <a:pt x="1691594" y="130580"/>
                </a:lnTo>
                <a:lnTo>
                  <a:pt x="1734154" y="125153"/>
                </a:lnTo>
                <a:lnTo>
                  <a:pt x="1777345" y="120477"/>
                </a:lnTo>
                <a:lnTo>
                  <a:pt x="1820955" y="116301"/>
                </a:lnTo>
                <a:lnTo>
                  <a:pt x="1864845" y="112459"/>
                </a:lnTo>
                <a:lnTo>
                  <a:pt x="1908921" y="107781"/>
                </a:lnTo>
                <a:lnTo>
                  <a:pt x="1953123" y="102546"/>
                </a:lnTo>
                <a:lnTo>
                  <a:pt x="1997407" y="96939"/>
                </a:lnTo>
                <a:lnTo>
                  <a:pt x="2041746" y="92143"/>
                </a:lnTo>
                <a:lnTo>
                  <a:pt x="2086123" y="87887"/>
                </a:lnTo>
                <a:lnTo>
                  <a:pt x="2130523" y="83991"/>
                </a:lnTo>
                <a:lnTo>
                  <a:pt x="2174940" y="80336"/>
                </a:lnTo>
                <a:lnTo>
                  <a:pt x="2219370" y="76841"/>
                </a:lnTo>
                <a:lnTo>
                  <a:pt x="2263804" y="73452"/>
                </a:lnTo>
                <a:lnTo>
                  <a:pt x="2310361" y="70135"/>
                </a:lnTo>
                <a:lnTo>
                  <a:pt x="2358332" y="66865"/>
                </a:lnTo>
                <a:lnTo>
                  <a:pt x="2407247" y="63627"/>
                </a:lnTo>
                <a:lnTo>
                  <a:pt x="2455731" y="60409"/>
                </a:lnTo>
                <a:lnTo>
                  <a:pt x="2503929" y="57206"/>
                </a:lnTo>
                <a:lnTo>
                  <a:pt x="2551936" y="54013"/>
                </a:lnTo>
                <a:lnTo>
                  <a:pt x="2600874" y="50825"/>
                </a:lnTo>
                <a:lnTo>
                  <a:pt x="2650433" y="47641"/>
                </a:lnTo>
                <a:lnTo>
                  <a:pt x="2700406" y="44461"/>
                </a:lnTo>
                <a:lnTo>
                  <a:pt x="2748537" y="41282"/>
                </a:lnTo>
                <a:lnTo>
                  <a:pt x="2795441" y="38105"/>
                </a:lnTo>
                <a:lnTo>
                  <a:pt x="2841528" y="34928"/>
                </a:lnTo>
                <a:lnTo>
                  <a:pt x="2889185" y="31752"/>
                </a:lnTo>
                <a:lnTo>
                  <a:pt x="2937890" y="28577"/>
                </a:lnTo>
                <a:lnTo>
                  <a:pt x="2987292" y="25401"/>
                </a:lnTo>
                <a:lnTo>
                  <a:pt x="3037162" y="23284"/>
                </a:lnTo>
                <a:lnTo>
                  <a:pt x="3087341" y="21873"/>
                </a:lnTo>
                <a:lnTo>
                  <a:pt x="3137728" y="20931"/>
                </a:lnTo>
                <a:lnTo>
                  <a:pt x="3189310" y="19246"/>
                </a:lnTo>
                <a:lnTo>
                  <a:pt x="3241689" y="17064"/>
                </a:lnTo>
                <a:lnTo>
                  <a:pt x="3294601" y="14551"/>
                </a:lnTo>
                <a:lnTo>
                  <a:pt x="3345751" y="12876"/>
                </a:lnTo>
                <a:lnTo>
                  <a:pt x="3395726" y="11758"/>
                </a:lnTo>
                <a:lnTo>
                  <a:pt x="3444917" y="11014"/>
                </a:lnTo>
                <a:lnTo>
                  <a:pt x="3493586" y="9459"/>
                </a:lnTo>
                <a:lnTo>
                  <a:pt x="3541907" y="7365"/>
                </a:lnTo>
                <a:lnTo>
                  <a:pt x="3589996" y="4910"/>
                </a:lnTo>
                <a:lnTo>
                  <a:pt x="3638989" y="3273"/>
                </a:lnTo>
                <a:lnTo>
                  <a:pt x="3688585" y="2182"/>
                </a:lnTo>
                <a:lnTo>
                  <a:pt x="3738581" y="1455"/>
                </a:lnTo>
                <a:lnTo>
                  <a:pt x="3788846" y="970"/>
                </a:lnTo>
                <a:lnTo>
                  <a:pt x="3839289" y="647"/>
                </a:lnTo>
                <a:lnTo>
                  <a:pt x="3889851" y="432"/>
                </a:lnTo>
                <a:lnTo>
                  <a:pt x="3940493" y="288"/>
                </a:lnTo>
                <a:lnTo>
                  <a:pt x="3991187" y="192"/>
                </a:lnTo>
                <a:lnTo>
                  <a:pt x="4041916" y="128"/>
                </a:lnTo>
                <a:lnTo>
                  <a:pt x="4094786" y="1144"/>
                </a:lnTo>
                <a:lnTo>
                  <a:pt x="4149082" y="2879"/>
                </a:lnTo>
                <a:lnTo>
                  <a:pt x="4204330" y="5095"/>
                </a:lnTo>
                <a:lnTo>
                  <a:pt x="4257037" y="6571"/>
                </a:lnTo>
                <a:lnTo>
                  <a:pt x="4308049" y="7556"/>
                </a:lnTo>
                <a:lnTo>
                  <a:pt x="4357933" y="8212"/>
                </a:lnTo>
                <a:lnTo>
                  <a:pt x="4407064" y="9709"/>
                </a:lnTo>
                <a:lnTo>
                  <a:pt x="4455692" y="11764"/>
                </a:lnTo>
                <a:lnTo>
                  <a:pt x="4503986" y="14192"/>
                </a:lnTo>
                <a:lnTo>
                  <a:pt x="4552058" y="15811"/>
                </a:lnTo>
                <a:lnTo>
                  <a:pt x="4599980" y="16891"/>
                </a:lnTo>
                <a:lnTo>
                  <a:pt x="4647803" y="17611"/>
                </a:lnTo>
                <a:lnTo>
                  <a:pt x="4696619" y="19149"/>
                </a:lnTo>
                <a:lnTo>
                  <a:pt x="4746096" y="21232"/>
                </a:lnTo>
                <a:lnTo>
                  <a:pt x="4796013" y="23680"/>
                </a:lnTo>
                <a:lnTo>
                  <a:pt x="4845168" y="26370"/>
                </a:lnTo>
                <a:lnTo>
                  <a:pt x="4893812" y="29222"/>
                </a:lnTo>
                <a:lnTo>
                  <a:pt x="4942116" y="32182"/>
                </a:lnTo>
                <a:lnTo>
                  <a:pt x="4990194" y="34154"/>
                </a:lnTo>
                <a:lnTo>
                  <a:pt x="5038121" y="35469"/>
                </a:lnTo>
                <a:lnTo>
                  <a:pt x="5085948" y="36346"/>
                </a:lnTo>
                <a:lnTo>
                  <a:pt x="5132649" y="37989"/>
                </a:lnTo>
                <a:lnTo>
                  <a:pt x="5178599" y="40143"/>
                </a:lnTo>
                <a:lnTo>
                  <a:pt x="5224049" y="42637"/>
                </a:lnTo>
                <a:lnTo>
                  <a:pt x="5268107" y="44300"/>
                </a:lnTo>
                <a:lnTo>
                  <a:pt x="5311239" y="45407"/>
                </a:lnTo>
                <a:lnTo>
                  <a:pt x="5353751" y="46147"/>
                </a:lnTo>
                <a:lnTo>
                  <a:pt x="5395850" y="47698"/>
                </a:lnTo>
                <a:lnTo>
                  <a:pt x="5437675" y="49790"/>
                </a:lnTo>
                <a:lnTo>
                  <a:pt x="5479317" y="52244"/>
                </a:lnTo>
                <a:lnTo>
                  <a:pt x="5521895" y="53879"/>
                </a:lnTo>
                <a:lnTo>
                  <a:pt x="5565097" y="54969"/>
                </a:lnTo>
                <a:lnTo>
                  <a:pt x="5608714" y="55696"/>
                </a:lnTo>
                <a:lnTo>
                  <a:pt x="5650493" y="56181"/>
                </a:lnTo>
                <a:lnTo>
                  <a:pt x="5691046" y="56504"/>
                </a:lnTo>
                <a:lnTo>
                  <a:pt x="5730780" y="56720"/>
                </a:lnTo>
                <a:lnTo>
                  <a:pt x="5769970" y="56863"/>
                </a:lnTo>
                <a:lnTo>
                  <a:pt x="5808797" y="56959"/>
                </a:lnTo>
                <a:lnTo>
                  <a:pt x="5847382" y="57022"/>
                </a:lnTo>
                <a:lnTo>
                  <a:pt x="5885804" y="57065"/>
                </a:lnTo>
                <a:lnTo>
                  <a:pt x="5924120" y="57093"/>
                </a:lnTo>
                <a:lnTo>
                  <a:pt x="5962363" y="57112"/>
                </a:lnTo>
                <a:lnTo>
                  <a:pt x="6000559" y="57125"/>
                </a:lnTo>
                <a:lnTo>
                  <a:pt x="6038722" y="57133"/>
                </a:lnTo>
                <a:lnTo>
                  <a:pt x="6076865" y="57139"/>
                </a:lnTo>
                <a:lnTo>
                  <a:pt x="6112876" y="57143"/>
                </a:lnTo>
                <a:lnTo>
                  <a:pt x="6147467" y="57145"/>
                </a:lnTo>
                <a:lnTo>
                  <a:pt x="6181112" y="57146"/>
                </a:lnTo>
                <a:lnTo>
                  <a:pt x="6214125" y="57148"/>
                </a:lnTo>
                <a:lnTo>
                  <a:pt x="6246716" y="57148"/>
                </a:lnTo>
                <a:lnTo>
                  <a:pt x="6279028" y="57149"/>
                </a:lnTo>
                <a:lnTo>
                  <a:pt x="6311152" y="57149"/>
                </a:lnTo>
                <a:lnTo>
                  <a:pt x="6343152" y="57149"/>
                </a:lnTo>
                <a:lnTo>
                  <a:pt x="6375068" y="57150"/>
                </a:lnTo>
                <a:lnTo>
                  <a:pt x="6405870" y="57150"/>
                </a:lnTo>
                <a:lnTo>
                  <a:pt x="6435930" y="57150"/>
                </a:lnTo>
                <a:lnTo>
                  <a:pt x="6465496" y="57150"/>
                </a:lnTo>
                <a:lnTo>
                  <a:pt x="6492615" y="57150"/>
                </a:lnTo>
                <a:lnTo>
                  <a:pt x="6518101" y="57150"/>
                </a:lnTo>
                <a:lnTo>
                  <a:pt x="6542501" y="57150"/>
                </a:lnTo>
                <a:lnTo>
                  <a:pt x="6567234" y="57150"/>
                </a:lnTo>
                <a:lnTo>
                  <a:pt x="6592189" y="57150"/>
                </a:lnTo>
                <a:lnTo>
                  <a:pt x="6617292" y="57150"/>
                </a:lnTo>
                <a:lnTo>
                  <a:pt x="6641436" y="57150"/>
                </a:lnTo>
                <a:lnTo>
                  <a:pt x="6688019" y="57150"/>
                </a:lnTo>
                <a:lnTo>
                  <a:pt x="6730595" y="54328"/>
                </a:lnTo>
                <a:lnTo>
                  <a:pt x="6770684" y="51662"/>
                </a:lnTo>
                <a:lnTo>
                  <a:pt x="6809668" y="54005"/>
                </a:lnTo>
                <a:lnTo>
                  <a:pt x="6848161" y="52930"/>
                </a:lnTo>
                <a:lnTo>
                  <a:pt x="6885376" y="49983"/>
                </a:lnTo>
                <a:lnTo>
                  <a:pt x="6919556" y="48673"/>
                </a:lnTo>
                <a:lnTo>
                  <a:pt x="6952386" y="48091"/>
                </a:lnTo>
                <a:lnTo>
                  <a:pt x="6997797" y="47764"/>
                </a:lnTo>
                <a:lnTo>
                  <a:pt x="7038063" y="44844"/>
                </a:lnTo>
                <a:lnTo>
                  <a:pt x="7084538" y="39432"/>
                </a:lnTo>
                <a:lnTo>
                  <a:pt x="7129733" y="33438"/>
                </a:lnTo>
                <a:lnTo>
                  <a:pt x="7173228" y="30016"/>
                </a:lnTo>
                <a:lnTo>
                  <a:pt x="7217978" y="25943"/>
                </a:lnTo>
                <a:lnTo>
                  <a:pt x="7241238" y="21092"/>
                </a:lnTo>
                <a:lnTo>
                  <a:pt x="7265416" y="16832"/>
                </a:lnTo>
                <a:lnTo>
                  <a:pt x="7277199" y="11715"/>
                </a:lnTo>
                <a:lnTo>
                  <a:pt x="72866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7" name="SMARTInkShape-Group402"/>
          <p:cNvGrpSpPr/>
          <p:nvPr/>
        </p:nvGrpSpPr>
        <p:grpSpPr>
          <a:xfrm>
            <a:off x="10527394" y="640993"/>
            <a:ext cx="1321707" cy="896444"/>
            <a:chOff x="10527394" y="640993"/>
            <a:chExt cx="1321707" cy="896444"/>
          </a:xfrm>
        </p:grpSpPr>
        <p:sp>
          <p:nvSpPr>
            <p:cNvPr id="874" name="SMARTInkShape-2024"/>
            <p:cNvSpPr/>
            <p:nvPr>
              <p:custDataLst>
                <p:tags r:id="rId226"/>
              </p:custDataLst>
            </p:nvPr>
          </p:nvSpPr>
          <p:spPr>
            <a:xfrm>
              <a:off x="11544516" y="800100"/>
              <a:ext cx="142660" cy="19051"/>
            </a:xfrm>
            <a:custGeom>
              <a:avLst/>
              <a:gdLst/>
              <a:ahLst/>
              <a:cxnLst/>
              <a:rect l="0" t="0" r="0" b="0"/>
              <a:pathLst>
                <a:path w="142660" h="19051">
                  <a:moveTo>
                    <a:pt x="47409" y="19050"/>
                  </a:moveTo>
                  <a:lnTo>
                    <a:pt x="47409" y="19050"/>
                  </a:lnTo>
                  <a:lnTo>
                    <a:pt x="1697" y="19050"/>
                  </a:lnTo>
                  <a:lnTo>
                    <a:pt x="0" y="17992"/>
                  </a:lnTo>
                  <a:lnTo>
                    <a:pt x="987" y="16228"/>
                  </a:lnTo>
                  <a:lnTo>
                    <a:pt x="3761" y="13994"/>
                  </a:lnTo>
                  <a:lnTo>
                    <a:pt x="12488" y="11511"/>
                  </a:lnTo>
                  <a:lnTo>
                    <a:pt x="50506" y="9917"/>
                  </a:lnTo>
                  <a:lnTo>
                    <a:pt x="88662" y="4585"/>
                  </a:lnTo>
                  <a:lnTo>
                    <a:pt x="142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025"/>
            <p:cNvSpPr/>
            <p:nvPr>
              <p:custDataLst>
                <p:tags r:id="rId227"/>
              </p:custDataLst>
            </p:nvPr>
          </p:nvSpPr>
          <p:spPr>
            <a:xfrm>
              <a:off x="11597163" y="674134"/>
              <a:ext cx="70848" cy="252214"/>
            </a:xfrm>
            <a:custGeom>
              <a:avLst/>
              <a:gdLst/>
              <a:ahLst/>
              <a:cxnLst/>
              <a:rect l="0" t="0" r="0" b="0"/>
              <a:pathLst>
                <a:path w="70848" h="252214">
                  <a:moveTo>
                    <a:pt x="61437" y="40241"/>
                  </a:moveTo>
                  <a:lnTo>
                    <a:pt x="61437" y="40241"/>
                  </a:lnTo>
                  <a:lnTo>
                    <a:pt x="67983" y="25032"/>
                  </a:lnTo>
                  <a:lnTo>
                    <a:pt x="70702" y="0"/>
                  </a:lnTo>
                  <a:lnTo>
                    <a:pt x="70847" y="5070"/>
                  </a:lnTo>
                  <a:lnTo>
                    <a:pt x="53046" y="52242"/>
                  </a:lnTo>
                  <a:lnTo>
                    <a:pt x="39900" y="88600"/>
                  </a:lnTo>
                  <a:lnTo>
                    <a:pt x="26609" y="128698"/>
                  </a:lnTo>
                  <a:lnTo>
                    <a:pt x="16379" y="170093"/>
                  </a:lnTo>
                  <a:lnTo>
                    <a:pt x="0" y="215339"/>
                  </a:lnTo>
                  <a:lnTo>
                    <a:pt x="3514" y="249683"/>
                  </a:lnTo>
                  <a:lnTo>
                    <a:pt x="4830" y="251836"/>
                  </a:lnTo>
                  <a:lnTo>
                    <a:pt x="6765" y="252213"/>
                  </a:lnTo>
                  <a:lnTo>
                    <a:pt x="9115" y="251405"/>
                  </a:lnTo>
                  <a:lnTo>
                    <a:pt x="17478" y="240156"/>
                  </a:lnTo>
                  <a:lnTo>
                    <a:pt x="32862" y="20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026"/>
            <p:cNvSpPr/>
            <p:nvPr>
              <p:custDataLst>
                <p:tags r:id="rId228"/>
              </p:custDataLst>
            </p:nvPr>
          </p:nvSpPr>
          <p:spPr>
            <a:xfrm>
              <a:off x="11325225" y="654338"/>
              <a:ext cx="228561" cy="275601"/>
            </a:xfrm>
            <a:custGeom>
              <a:avLst/>
              <a:gdLst/>
              <a:ahLst/>
              <a:cxnLst/>
              <a:rect l="0" t="0" r="0" b="0"/>
              <a:pathLst>
                <a:path w="228561" h="275601">
                  <a:moveTo>
                    <a:pt x="0" y="174337"/>
                  </a:moveTo>
                  <a:lnTo>
                    <a:pt x="0" y="174337"/>
                  </a:lnTo>
                  <a:lnTo>
                    <a:pt x="0" y="219393"/>
                  </a:lnTo>
                  <a:lnTo>
                    <a:pt x="0" y="251884"/>
                  </a:lnTo>
                  <a:lnTo>
                    <a:pt x="2117" y="255668"/>
                  </a:lnTo>
                  <a:lnTo>
                    <a:pt x="10112" y="262695"/>
                  </a:lnTo>
                  <a:lnTo>
                    <a:pt x="17900" y="266524"/>
                  </a:lnTo>
                  <a:lnTo>
                    <a:pt x="21458" y="267545"/>
                  </a:lnTo>
                  <a:lnTo>
                    <a:pt x="31056" y="265857"/>
                  </a:lnTo>
                  <a:lnTo>
                    <a:pt x="36578" y="263926"/>
                  </a:lnTo>
                  <a:lnTo>
                    <a:pt x="81149" y="217150"/>
                  </a:lnTo>
                  <a:lnTo>
                    <a:pt x="85121" y="213058"/>
                  </a:lnTo>
                  <a:lnTo>
                    <a:pt x="80489" y="217677"/>
                  </a:lnTo>
                  <a:lnTo>
                    <a:pt x="78106" y="222880"/>
                  </a:lnTo>
                  <a:lnTo>
                    <a:pt x="76576" y="239900"/>
                  </a:lnTo>
                  <a:lnTo>
                    <a:pt x="81368" y="257498"/>
                  </a:lnTo>
                  <a:lnTo>
                    <a:pt x="83879" y="261528"/>
                  </a:lnTo>
                  <a:lnTo>
                    <a:pt x="89491" y="266005"/>
                  </a:lnTo>
                  <a:lnTo>
                    <a:pt x="98599" y="268526"/>
                  </a:lnTo>
                  <a:lnTo>
                    <a:pt x="101717" y="267821"/>
                  </a:lnTo>
                  <a:lnTo>
                    <a:pt x="108003" y="264216"/>
                  </a:lnTo>
                  <a:lnTo>
                    <a:pt x="139879" y="233300"/>
                  </a:lnTo>
                  <a:lnTo>
                    <a:pt x="168374" y="190789"/>
                  </a:lnTo>
                  <a:lnTo>
                    <a:pt x="188324" y="162104"/>
                  </a:lnTo>
                  <a:lnTo>
                    <a:pt x="204643" y="122502"/>
                  </a:lnTo>
                  <a:lnTo>
                    <a:pt x="212660" y="104733"/>
                  </a:lnTo>
                  <a:lnTo>
                    <a:pt x="220631" y="67298"/>
                  </a:lnTo>
                  <a:lnTo>
                    <a:pt x="225057" y="54798"/>
                  </a:lnTo>
                  <a:lnTo>
                    <a:pt x="228290" y="11090"/>
                  </a:lnTo>
                  <a:lnTo>
                    <a:pt x="228540" y="0"/>
                  </a:lnTo>
                  <a:lnTo>
                    <a:pt x="228560" y="962"/>
                  </a:lnTo>
                  <a:lnTo>
                    <a:pt x="218234" y="41256"/>
                  </a:lnTo>
                  <a:lnTo>
                    <a:pt x="209300" y="75286"/>
                  </a:lnTo>
                  <a:lnTo>
                    <a:pt x="199951" y="116061"/>
                  </a:lnTo>
                  <a:lnTo>
                    <a:pt x="192367" y="157652"/>
                  </a:lnTo>
                  <a:lnTo>
                    <a:pt x="183264" y="201459"/>
                  </a:lnTo>
                  <a:lnTo>
                    <a:pt x="173215" y="248294"/>
                  </a:lnTo>
                  <a:lnTo>
                    <a:pt x="171973" y="266688"/>
                  </a:lnTo>
                  <a:lnTo>
                    <a:pt x="172857" y="270829"/>
                  </a:lnTo>
                  <a:lnTo>
                    <a:pt x="174505" y="273590"/>
                  </a:lnTo>
                  <a:lnTo>
                    <a:pt x="176661" y="275431"/>
                  </a:lnTo>
                  <a:lnTo>
                    <a:pt x="180215" y="275600"/>
                  </a:lnTo>
                  <a:lnTo>
                    <a:pt x="200025" y="26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2027"/>
            <p:cNvSpPr/>
            <p:nvPr>
              <p:custDataLst>
                <p:tags r:id="rId229"/>
              </p:custDataLst>
            </p:nvPr>
          </p:nvSpPr>
          <p:spPr>
            <a:xfrm>
              <a:off x="11229975" y="809659"/>
              <a:ext cx="45759" cy="155906"/>
            </a:xfrm>
            <a:custGeom>
              <a:avLst/>
              <a:gdLst/>
              <a:ahLst/>
              <a:cxnLst/>
              <a:rect l="0" t="0" r="0" b="0"/>
              <a:pathLst>
                <a:path w="45759" h="155906">
                  <a:moveTo>
                    <a:pt x="28575" y="9491"/>
                  </a:moveTo>
                  <a:lnTo>
                    <a:pt x="28575" y="9491"/>
                  </a:lnTo>
                  <a:lnTo>
                    <a:pt x="28575" y="1290"/>
                  </a:lnTo>
                  <a:lnTo>
                    <a:pt x="27517" y="849"/>
                  </a:lnTo>
                  <a:lnTo>
                    <a:pt x="11240" y="0"/>
                  </a:lnTo>
                  <a:lnTo>
                    <a:pt x="9864" y="14123"/>
                  </a:lnTo>
                  <a:lnTo>
                    <a:pt x="9676" y="21427"/>
                  </a:lnTo>
                  <a:lnTo>
                    <a:pt x="25781" y="66106"/>
                  </a:lnTo>
                  <a:lnTo>
                    <a:pt x="41325" y="98072"/>
                  </a:lnTo>
                  <a:lnTo>
                    <a:pt x="45758" y="124637"/>
                  </a:lnTo>
                  <a:lnTo>
                    <a:pt x="43975" y="137573"/>
                  </a:lnTo>
                  <a:lnTo>
                    <a:pt x="42016" y="142504"/>
                  </a:lnTo>
                  <a:lnTo>
                    <a:pt x="34196" y="150805"/>
                  </a:lnTo>
                  <a:lnTo>
                    <a:pt x="29148" y="154500"/>
                  </a:lnTo>
                  <a:lnTo>
                    <a:pt x="24724" y="155905"/>
                  </a:lnTo>
                  <a:lnTo>
                    <a:pt x="20716" y="155784"/>
                  </a:lnTo>
                  <a:lnTo>
                    <a:pt x="16986" y="154645"/>
                  </a:lnTo>
                  <a:lnTo>
                    <a:pt x="10019" y="147734"/>
                  </a:lnTo>
                  <a:lnTo>
                    <a:pt x="4453" y="138666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2028"/>
            <p:cNvSpPr/>
            <p:nvPr>
              <p:custDataLst>
                <p:tags r:id="rId230"/>
              </p:custDataLst>
            </p:nvPr>
          </p:nvSpPr>
          <p:spPr>
            <a:xfrm>
              <a:off x="11051648" y="829344"/>
              <a:ext cx="92603" cy="121910"/>
            </a:xfrm>
            <a:custGeom>
              <a:avLst/>
              <a:gdLst/>
              <a:ahLst/>
              <a:cxnLst/>
              <a:rect l="0" t="0" r="0" b="0"/>
              <a:pathLst>
                <a:path w="92603" h="121910">
                  <a:moveTo>
                    <a:pt x="6877" y="46956"/>
                  </a:moveTo>
                  <a:lnTo>
                    <a:pt x="6877" y="46956"/>
                  </a:lnTo>
                  <a:lnTo>
                    <a:pt x="20134" y="46956"/>
                  </a:lnTo>
                  <a:lnTo>
                    <a:pt x="34323" y="41899"/>
                  </a:lnTo>
                  <a:lnTo>
                    <a:pt x="46877" y="33699"/>
                  </a:lnTo>
                  <a:lnTo>
                    <a:pt x="57299" y="19509"/>
                  </a:lnTo>
                  <a:lnTo>
                    <a:pt x="62034" y="6956"/>
                  </a:lnTo>
                  <a:lnTo>
                    <a:pt x="61642" y="4414"/>
                  </a:lnTo>
                  <a:lnTo>
                    <a:pt x="60319" y="2720"/>
                  </a:lnTo>
                  <a:lnTo>
                    <a:pt x="56028" y="837"/>
                  </a:lnTo>
                  <a:lnTo>
                    <a:pt x="50593" y="0"/>
                  </a:lnTo>
                  <a:lnTo>
                    <a:pt x="30878" y="7068"/>
                  </a:lnTo>
                  <a:lnTo>
                    <a:pt x="18955" y="12647"/>
                  </a:lnTo>
                  <a:lnTo>
                    <a:pt x="9423" y="27122"/>
                  </a:lnTo>
                  <a:lnTo>
                    <a:pt x="928" y="53426"/>
                  </a:lnTo>
                  <a:lnTo>
                    <a:pt x="0" y="68882"/>
                  </a:lnTo>
                  <a:lnTo>
                    <a:pt x="3115" y="86334"/>
                  </a:lnTo>
                  <a:lnTo>
                    <a:pt x="13671" y="101852"/>
                  </a:lnTo>
                  <a:lnTo>
                    <a:pt x="31821" y="116844"/>
                  </a:lnTo>
                  <a:lnTo>
                    <a:pt x="36206" y="118948"/>
                  </a:lnTo>
                  <a:lnTo>
                    <a:pt x="62604" y="121909"/>
                  </a:lnTo>
                  <a:lnTo>
                    <a:pt x="92602" y="11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2029"/>
            <p:cNvSpPr/>
            <p:nvPr>
              <p:custDataLst>
                <p:tags r:id="rId231"/>
              </p:custDataLst>
            </p:nvPr>
          </p:nvSpPr>
          <p:spPr>
            <a:xfrm>
              <a:off x="10877575" y="640993"/>
              <a:ext cx="123801" cy="323703"/>
            </a:xfrm>
            <a:custGeom>
              <a:avLst/>
              <a:gdLst/>
              <a:ahLst/>
              <a:cxnLst/>
              <a:rect l="0" t="0" r="0" b="0"/>
              <a:pathLst>
                <a:path w="123801" h="323703">
                  <a:moveTo>
                    <a:pt x="19025" y="130532"/>
                  </a:moveTo>
                  <a:lnTo>
                    <a:pt x="19025" y="130532"/>
                  </a:lnTo>
                  <a:lnTo>
                    <a:pt x="19025" y="175464"/>
                  </a:lnTo>
                  <a:lnTo>
                    <a:pt x="19025" y="213813"/>
                  </a:lnTo>
                  <a:lnTo>
                    <a:pt x="17967" y="256573"/>
                  </a:lnTo>
                  <a:lnTo>
                    <a:pt x="11487" y="297716"/>
                  </a:lnTo>
                  <a:lnTo>
                    <a:pt x="9891" y="321483"/>
                  </a:lnTo>
                  <a:lnTo>
                    <a:pt x="8702" y="323449"/>
                  </a:lnTo>
                  <a:lnTo>
                    <a:pt x="6852" y="323702"/>
                  </a:lnTo>
                  <a:lnTo>
                    <a:pt x="4560" y="322812"/>
                  </a:lnTo>
                  <a:lnTo>
                    <a:pt x="3032" y="320102"/>
                  </a:lnTo>
                  <a:lnTo>
                    <a:pt x="579" y="294899"/>
                  </a:lnTo>
                  <a:lnTo>
                    <a:pt x="95" y="249783"/>
                  </a:lnTo>
                  <a:lnTo>
                    <a:pt x="0" y="205593"/>
                  </a:lnTo>
                  <a:lnTo>
                    <a:pt x="1042" y="166413"/>
                  </a:lnTo>
                  <a:lnTo>
                    <a:pt x="10338" y="124136"/>
                  </a:lnTo>
                  <a:lnTo>
                    <a:pt x="19274" y="83834"/>
                  </a:lnTo>
                  <a:lnTo>
                    <a:pt x="29445" y="40225"/>
                  </a:lnTo>
                  <a:lnTo>
                    <a:pt x="38121" y="23721"/>
                  </a:lnTo>
                  <a:lnTo>
                    <a:pt x="51853" y="11446"/>
                  </a:lnTo>
                  <a:lnTo>
                    <a:pt x="71791" y="1409"/>
                  </a:lnTo>
                  <a:lnTo>
                    <a:pt x="76427" y="0"/>
                  </a:lnTo>
                  <a:lnTo>
                    <a:pt x="81635" y="1177"/>
                  </a:lnTo>
                  <a:lnTo>
                    <a:pt x="93066" y="8130"/>
                  </a:lnTo>
                  <a:lnTo>
                    <a:pt x="96961" y="12947"/>
                  </a:lnTo>
                  <a:lnTo>
                    <a:pt x="117158" y="54797"/>
                  </a:lnTo>
                  <a:lnTo>
                    <a:pt x="121832" y="77871"/>
                  </a:lnTo>
                  <a:lnTo>
                    <a:pt x="120590" y="122521"/>
                  </a:lnTo>
                  <a:lnTo>
                    <a:pt x="110465" y="167050"/>
                  </a:lnTo>
                  <a:lnTo>
                    <a:pt x="101387" y="191682"/>
                  </a:lnTo>
                  <a:lnTo>
                    <a:pt x="92320" y="202865"/>
                  </a:lnTo>
                  <a:lnTo>
                    <a:pt x="79117" y="211363"/>
                  </a:lnTo>
                  <a:lnTo>
                    <a:pt x="39259" y="223674"/>
                  </a:lnTo>
                  <a:lnTo>
                    <a:pt x="27666" y="222023"/>
                  </a:lnTo>
                  <a:lnTo>
                    <a:pt x="13088" y="217396"/>
                  </a:lnTo>
                  <a:lnTo>
                    <a:pt x="12951" y="215958"/>
                  </a:lnTo>
                  <a:lnTo>
                    <a:pt x="15620" y="211538"/>
                  </a:lnTo>
                  <a:lnTo>
                    <a:pt x="18872" y="210994"/>
                  </a:lnTo>
                  <a:lnTo>
                    <a:pt x="33561" y="215286"/>
                  </a:lnTo>
                  <a:lnTo>
                    <a:pt x="63717" y="229247"/>
                  </a:lnTo>
                  <a:lnTo>
                    <a:pt x="101597" y="269491"/>
                  </a:lnTo>
                  <a:lnTo>
                    <a:pt x="123800" y="311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2030"/>
            <p:cNvSpPr/>
            <p:nvPr>
              <p:custDataLst>
                <p:tags r:id="rId232"/>
              </p:custDataLst>
            </p:nvPr>
          </p:nvSpPr>
          <p:spPr>
            <a:xfrm>
              <a:off x="11010900" y="1182424"/>
              <a:ext cx="19051" cy="217752"/>
            </a:xfrm>
            <a:custGeom>
              <a:avLst/>
              <a:gdLst/>
              <a:ahLst/>
              <a:cxnLst/>
              <a:rect l="0" t="0" r="0" b="0"/>
              <a:pathLst>
                <a:path w="19051" h="21775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9702" y="617"/>
                  </a:lnTo>
                  <a:lnTo>
                    <a:pt x="14191" y="4125"/>
                  </a:lnTo>
                  <a:lnTo>
                    <a:pt x="17609" y="27219"/>
                  </a:lnTo>
                  <a:lnTo>
                    <a:pt x="18765" y="72949"/>
                  </a:lnTo>
                  <a:lnTo>
                    <a:pt x="18992" y="117103"/>
                  </a:lnTo>
                  <a:lnTo>
                    <a:pt x="19038" y="156948"/>
                  </a:lnTo>
                  <a:lnTo>
                    <a:pt x="1905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2031"/>
            <p:cNvSpPr/>
            <p:nvPr>
              <p:custDataLst>
                <p:tags r:id="rId233"/>
              </p:custDataLst>
            </p:nvPr>
          </p:nvSpPr>
          <p:spPr>
            <a:xfrm>
              <a:off x="10527394" y="1126372"/>
              <a:ext cx="226332" cy="411065"/>
            </a:xfrm>
            <a:custGeom>
              <a:avLst/>
              <a:gdLst/>
              <a:ahLst/>
              <a:cxnLst/>
              <a:rect l="0" t="0" r="0" b="0"/>
              <a:pathLst>
                <a:path w="226332" h="411065">
                  <a:moveTo>
                    <a:pt x="45356" y="159503"/>
                  </a:moveTo>
                  <a:lnTo>
                    <a:pt x="45356" y="159503"/>
                  </a:lnTo>
                  <a:lnTo>
                    <a:pt x="53558" y="151302"/>
                  </a:lnTo>
                  <a:lnTo>
                    <a:pt x="52940" y="149802"/>
                  </a:lnTo>
                  <a:lnTo>
                    <a:pt x="49432" y="145314"/>
                  </a:lnTo>
                  <a:lnTo>
                    <a:pt x="47015" y="144752"/>
                  </a:lnTo>
                  <a:lnTo>
                    <a:pt x="44345" y="145436"/>
                  </a:lnTo>
                  <a:lnTo>
                    <a:pt x="38556" y="147959"/>
                  </a:lnTo>
                  <a:lnTo>
                    <a:pt x="32457" y="149081"/>
                  </a:lnTo>
                  <a:lnTo>
                    <a:pt x="18016" y="164882"/>
                  </a:lnTo>
                  <a:lnTo>
                    <a:pt x="5387" y="194728"/>
                  </a:lnTo>
                  <a:lnTo>
                    <a:pt x="0" y="225326"/>
                  </a:lnTo>
                  <a:lnTo>
                    <a:pt x="3460" y="254501"/>
                  </a:lnTo>
                  <a:lnTo>
                    <a:pt x="6843" y="260935"/>
                  </a:lnTo>
                  <a:lnTo>
                    <a:pt x="11212" y="265224"/>
                  </a:lnTo>
                  <a:lnTo>
                    <a:pt x="16244" y="268084"/>
                  </a:lnTo>
                  <a:lnTo>
                    <a:pt x="21714" y="268932"/>
                  </a:lnTo>
                  <a:lnTo>
                    <a:pt x="33437" y="267052"/>
                  </a:lnTo>
                  <a:lnTo>
                    <a:pt x="51939" y="254987"/>
                  </a:lnTo>
                  <a:lnTo>
                    <a:pt x="65768" y="243063"/>
                  </a:lnTo>
                  <a:lnTo>
                    <a:pt x="70303" y="230507"/>
                  </a:lnTo>
                  <a:lnTo>
                    <a:pt x="71259" y="213285"/>
                  </a:lnTo>
                  <a:lnTo>
                    <a:pt x="66073" y="173380"/>
                  </a:lnTo>
                  <a:lnTo>
                    <a:pt x="57021" y="129188"/>
                  </a:lnTo>
                  <a:lnTo>
                    <a:pt x="47975" y="85154"/>
                  </a:lnTo>
                  <a:lnTo>
                    <a:pt x="47578" y="67193"/>
                  </a:lnTo>
                  <a:lnTo>
                    <a:pt x="50929" y="55682"/>
                  </a:lnTo>
                  <a:lnTo>
                    <a:pt x="68879" y="38195"/>
                  </a:lnTo>
                  <a:lnTo>
                    <a:pt x="108878" y="14381"/>
                  </a:lnTo>
                  <a:lnTo>
                    <a:pt x="133440" y="3027"/>
                  </a:lnTo>
                  <a:lnTo>
                    <a:pt x="151180" y="0"/>
                  </a:lnTo>
                  <a:lnTo>
                    <a:pt x="164002" y="1477"/>
                  </a:lnTo>
                  <a:lnTo>
                    <a:pt x="168903" y="3352"/>
                  </a:lnTo>
                  <a:lnTo>
                    <a:pt x="171113" y="7777"/>
                  </a:lnTo>
                  <a:lnTo>
                    <a:pt x="170744" y="21161"/>
                  </a:lnTo>
                  <a:lnTo>
                    <a:pt x="159027" y="67672"/>
                  </a:lnTo>
                  <a:lnTo>
                    <a:pt x="146832" y="110672"/>
                  </a:lnTo>
                  <a:lnTo>
                    <a:pt x="134232" y="156286"/>
                  </a:lnTo>
                  <a:lnTo>
                    <a:pt x="121552" y="196968"/>
                  </a:lnTo>
                  <a:lnTo>
                    <a:pt x="105681" y="240715"/>
                  </a:lnTo>
                  <a:lnTo>
                    <a:pt x="97214" y="280345"/>
                  </a:lnTo>
                  <a:lnTo>
                    <a:pt x="94236" y="322426"/>
                  </a:lnTo>
                  <a:lnTo>
                    <a:pt x="93146" y="369393"/>
                  </a:lnTo>
                  <a:lnTo>
                    <a:pt x="98087" y="397729"/>
                  </a:lnTo>
                  <a:lnTo>
                    <a:pt x="103364" y="408256"/>
                  </a:lnTo>
                  <a:lnTo>
                    <a:pt x="106254" y="411064"/>
                  </a:lnTo>
                  <a:lnTo>
                    <a:pt x="110295" y="410818"/>
                  </a:lnTo>
                  <a:lnTo>
                    <a:pt x="120431" y="404901"/>
                  </a:lnTo>
                  <a:lnTo>
                    <a:pt x="129169" y="389572"/>
                  </a:lnTo>
                  <a:lnTo>
                    <a:pt x="143405" y="350293"/>
                  </a:lnTo>
                  <a:lnTo>
                    <a:pt x="155349" y="311960"/>
                  </a:lnTo>
                  <a:lnTo>
                    <a:pt x="159089" y="279455"/>
                  </a:lnTo>
                  <a:lnTo>
                    <a:pt x="162226" y="273493"/>
                  </a:lnTo>
                  <a:lnTo>
                    <a:pt x="187088" y="246503"/>
                  </a:lnTo>
                  <a:lnTo>
                    <a:pt x="226331" y="21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032"/>
            <p:cNvSpPr/>
            <p:nvPr>
              <p:custDataLst>
                <p:tags r:id="rId234"/>
              </p:custDataLst>
            </p:nvPr>
          </p:nvSpPr>
          <p:spPr>
            <a:xfrm>
              <a:off x="10995887" y="1193485"/>
              <a:ext cx="129314" cy="178116"/>
            </a:xfrm>
            <a:custGeom>
              <a:avLst/>
              <a:gdLst/>
              <a:ahLst/>
              <a:cxnLst/>
              <a:rect l="0" t="0" r="0" b="0"/>
              <a:pathLst>
                <a:path w="129314" h="178116">
                  <a:moveTo>
                    <a:pt x="5488" y="168590"/>
                  </a:moveTo>
                  <a:lnTo>
                    <a:pt x="5488" y="168590"/>
                  </a:lnTo>
                  <a:lnTo>
                    <a:pt x="5488" y="147132"/>
                  </a:lnTo>
                  <a:lnTo>
                    <a:pt x="2664" y="140356"/>
                  </a:lnTo>
                  <a:lnTo>
                    <a:pt x="431" y="137067"/>
                  </a:lnTo>
                  <a:lnTo>
                    <a:pt x="0" y="134875"/>
                  </a:lnTo>
                  <a:lnTo>
                    <a:pt x="771" y="133413"/>
                  </a:lnTo>
                  <a:lnTo>
                    <a:pt x="28582" y="117403"/>
                  </a:lnTo>
                  <a:lnTo>
                    <a:pt x="60583" y="106907"/>
                  </a:lnTo>
                  <a:lnTo>
                    <a:pt x="78845" y="93281"/>
                  </a:lnTo>
                  <a:lnTo>
                    <a:pt x="111586" y="49063"/>
                  </a:lnTo>
                  <a:lnTo>
                    <a:pt x="126247" y="11621"/>
                  </a:lnTo>
                  <a:lnTo>
                    <a:pt x="128708" y="0"/>
                  </a:lnTo>
                  <a:lnTo>
                    <a:pt x="128908" y="105"/>
                  </a:lnTo>
                  <a:lnTo>
                    <a:pt x="129260" y="10649"/>
                  </a:lnTo>
                  <a:lnTo>
                    <a:pt x="120669" y="58060"/>
                  </a:lnTo>
                  <a:lnTo>
                    <a:pt x="119903" y="102411"/>
                  </a:lnTo>
                  <a:lnTo>
                    <a:pt x="120869" y="144542"/>
                  </a:lnTo>
                  <a:lnTo>
                    <a:pt x="129313" y="17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033"/>
            <p:cNvSpPr/>
            <p:nvPr>
              <p:custDataLst>
                <p:tags r:id="rId235"/>
              </p:custDataLst>
            </p:nvPr>
          </p:nvSpPr>
          <p:spPr>
            <a:xfrm>
              <a:off x="11174266" y="1295400"/>
              <a:ext cx="65235" cy="229153"/>
            </a:xfrm>
            <a:custGeom>
              <a:avLst/>
              <a:gdLst/>
              <a:ahLst/>
              <a:cxnLst/>
              <a:rect l="0" t="0" r="0" b="0"/>
              <a:pathLst>
                <a:path w="65235" h="229153">
                  <a:moveTo>
                    <a:pt x="17609" y="0"/>
                  </a:moveTo>
                  <a:lnTo>
                    <a:pt x="17609" y="0"/>
                  </a:lnTo>
                  <a:lnTo>
                    <a:pt x="12552" y="0"/>
                  </a:lnTo>
                  <a:lnTo>
                    <a:pt x="11063" y="1058"/>
                  </a:lnTo>
                  <a:lnTo>
                    <a:pt x="10071" y="2822"/>
                  </a:lnTo>
                  <a:lnTo>
                    <a:pt x="0" y="30591"/>
                  </a:lnTo>
                  <a:lnTo>
                    <a:pt x="578" y="34153"/>
                  </a:lnTo>
                  <a:lnTo>
                    <a:pt x="4043" y="40932"/>
                  </a:lnTo>
                  <a:lnTo>
                    <a:pt x="11943" y="50698"/>
                  </a:lnTo>
                  <a:lnTo>
                    <a:pt x="20735" y="54282"/>
                  </a:lnTo>
                  <a:lnTo>
                    <a:pt x="26043" y="55238"/>
                  </a:lnTo>
                  <a:lnTo>
                    <a:pt x="30640" y="53759"/>
                  </a:lnTo>
                  <a:lnTo>
                    <a:pt x="54041" y="30467"/>
                  </a:lnTo>
                  <a:lnTo>
                    <a:pt x="60260" y="21302"/>
                  </a:lnTo>
                  <a:lnTo>
                    <a:pt x="63023" y="15818"/>
                  </a:lnTo>
                  <a:lnTo>
                    <a:pt x="63760" y="15837"/>
                  </a:lnTo>
                  <a:lnTo>
                    <a:pt x="64251" y="16908"/>
                  </a:lnTo>
                  <a:lnTo>
                    <a:pt x="65207" y="62843"/>
                  </a:lnTo>
                  <a:lnTo>
                    <a:pt x="65230" y="108347"/>
                  </a:lnTo>
                  <a:lnTo>
                    <a:pt x="65234" y="150166"/>
                  </a:lnTo>
                  <a:lnTo>
                    <a:pt x="62410" y="194253"/>
                  </a:lnTo>
                  <a:lnTo>
                    <a:pt x="56571" y="210160"/>
                  </a:lnTo>
                  <a:lnTo>
                    <a:pt x="46920" y="224285"/>
                  </a:lnTo>
                  <a:lnTo>
                    <a:pt x="42442" y="227840"/>
                  </a:lnTo>
                  <a:lnTo>
                    <a:pt x="38398" y="229152"/>
                  </a:lnTo>
                  <a:lnTo>
                    <a:pt x="34643" y="228968"/>
                  </a:lnTo>
                  <a:lnTo>
                    <a:pt x="31081" y="226728"/>
                  </a:lnTo>
                  <a:lnTo>
                    <a:pt x="24302" y="218596"/>
                  </a:lnTo>
                  <a:lnTo>
                    <a:pt x="18931" y="184095"/>
                  </a:lnTo>
                  <a:lnTo>
                    <a:pt x="1760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034"/>
            <p:cNvSpPr/>
            <p:nvPr>
              <p:custDataLst>
                <p:tags r:id="rId236"/>
              </p:custDataLst>
            </p:nvPr>
          </p:nvSpPr>
          <p:spPr>
            <a:xfrm>
              <a:off x="11287527" y="1285875"/>
              <a:ext cx="94141" cy="248333"/>
            </a:xfrm>
            <a:custGeom>
              <a:avLst/>
              <a:gdLst/>
              <a:ahLst/>
              <a:cxnLst/>
              <a:rect l="0" t="0" r="0" b="0"/>
              <a:pathLst>
                <a:path w="94141" h="248333">
                  <a:moveTo>
                    <a:pt x="28173" y="0"/>
                  </a:moveTo>
                  <a:lnTo>
                    <a:pt x="28173" y="0"/>
                  </a:lnTo>
                  <a:lnTo>
                    <a:pt x="23116" y="36628"/>
                  </a:lnTo>
                  <a:lnTo>
                    <a:pt x="19531" y="83514"/>
                  </a:lnTo>
                  <a:lnTo>
                    <a:pt x="16000" y="130718"/>
                  </a:lnTo>
                  <a:lnTo>
                    <a:pt x="10028" y="175141"/>
                  </a:lnTo>
                  <a:lnTo>
                    <a:pt x="6479" y="214787"/>
                  </a:lnTo>
                  <a:lnTo>
                    <a:pt x="202" y="248332"/>
                  </a:lnTo>
                  <a:lnTo>
                    <a:pt x="0" y="248105"/>
                  </a:lnTo>
                  <a:lnTo>
                    <a:pt x="735" y="231473"/>
                  </a:lnTo>
                  <a:lnTo>
                    <a:pt x="9306" y="184820"/>
                  </a:lnTo>
                  <a:lnTo>
                    <a:pt x="16469" y="146719"/>
                  </a:lnTo>
                  <a:lnTo>
                    <a:pt x="28369" y="101026"/>
                  </a:lnTo>
                  <a:lnTo>
                    <a:pt x="45131" y="57715"/>
                  </a:lnTo>
                  <a:lnTo>
                    <a:pt x="55465" y="42937"/>
                  </a:lnTo>
                  <a:lnTo>
                    <a:pt x="67114" y="34958"/>
                  </a:lnTo>
                  <a:lnTo>
                    <a:pt x="73184" y="32830"/>
                  </a:lnTo>
                  <a:lnTo>
                    <a:pt x="78289" y="32470"/>
                  </a:lnTo>
                  <a:lnTo>
                    <a:pt x="86783" y="34892"/>
                  </a:lnTo>
                  <a:lnTo>
                    <a:pt x="89472" y="37020"/>
                  </a:lnTo>
                  <a:lnTo>
                    <a:pt x="92458" y="42206"/>
                  </a:lnTo>
                  <a:lnTo>
                    <a:pt x="94140" y="61189"/>
                  </a:lnTo>
                  <a:lnTo>
                    <a:pt x="89581" y="81865"/>
                  </a:lnTo>
                  <a:lnTo>
                    <a:pt x="78749" y="94946"/>
                  </a:lnTo>
                  <a:lnTo>
                    <a:pt x="60446" y="108565"/>
                  </a:lnTo>
                  <a:lnTo>
                    <a:pt x="50982" y="111751"/>
                  </a:lnTo>
                  <a:lnTo>
                    <a:pt x="2817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035"/>
            <p:cNvSpPr/>
            <p:nvPr>
              <p:custDataLst>
                <p:tags r:id="rId237"/>
              </p:custDataLst>
            </p:nvPr>
          </p:nvSpPr>
          <p:spPr>
            <a:xfrm>
              <a:off x="11725275" y="1250423"/>
              <a:ext cx="9517" cy="216428"/>
            </a:xfrm>
            <a:custGeom>
              <a:avLst/>
              <a:gdLst/>
              <a:ahLst/>
              <a:cxnLst/>
              <a:rect l="0" t="0" r="0" b="0"/>
              <a:pathLst>
                <a:path w="9517" h="216428">
                  <a:moveTo>
                    <a:pt x="0" y="16402"/>
                  </a:moveTo>
                  <a:lnTo>
                    <a:pt x="0" y="16402"/>
                  </a:lnTo>
                  <a:lnTo>
                    <a:pt x="8202" y="0"/>
                  </a:lnTo>
                  <a:lnTo>
                    <a:pt x="4076" y="8249"/>
                  </a:lnTo>
                  <a:lnTo>
                    <a:pt x="1207" y="29156"/>
                  </a:lnTo>
                  <a:lnTo>
                    <a:pt x="6784" y="72269"/>
                  </a:lnTo>
                  <a:lnTo>
                    <a:pt x="8983" y="115906"/>
                  </a:lnTo>
                  <a:lnTo>
                    <a:pt x="9417" y="155649"/>
                  </a:lnTo>
                  <a:lnTo>
                    <a:pt x="9510" y="200780"/>
                  </a:lnTo>
                  <a:lnTo>
                    <a:pt x="9516" y="205996"/>
                  </a:lnTo>
                  <a:lnTo>
                    <a:pt x="8461" y="209473"/>
                  </a:lnTo>
                  <a:lnTo>
                    <a:pt x="0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036"/>
            <p:cNvSpPr/>
            <p:nvPr>
              <p:custDataLst>
                <p:tags r:id="rId238"/>
              </p:custDataLst>
            </p:nvPr>
          </p:nvSpPr>
          <p:spPr>
            <a:xfrm>
              <a:off x="11585049" y="1228725"/>
              <a:ext cx="264052" cy="47626"/>
            </a:xfrm>
            <a:custGeom>
              <a:avLst/>
              <a:gdLst/>
              <a:ahLst/>
              <a:cxnLst/>
              <a:rect l="0" t="0" r="0" b="0"/>
              <a:pathLst>
                <a:path w="264052" h="47626">
                  <a:moveTo>
                    <a:pt x="16401" y="47625"/>
                  </a:moveTo>
                  <a:lnTo>
                    <a:pt x="16401" y="47625"/>
                  </a:lnTo>
                  <a:lnTo>
                    <a:pt x="0" y="47625"/>
                  </a:lnTo>
                  <a:lnTo>
                    <a:pt x="3193" y="47625"/>
                  </a:lnTo>
                  <a:lnTo>
                    <a:pt x="40297" y="29725"/>
                  </a:lnTo>
                  <a:lnTo>
                    <a:pt x="80630" y="19391"/>
                  </a:lnTo>
                  <a:lnTo>
                    <a:pt x="113738" y="13910"/>
                  </a:lnTo>
                  <a:lnTo>
                    <a:pt x="161070" y="10824"/>
                  </a:lnTo>
                  <a:lnTo>
                    <a:pt x="202376" y="8852"/>
                  </a:lnTo>
                  <a:lnTo>
                    <a:pt x="264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SMARTInkShape-Group403"/>
          <p:cNvGrpSpPr/>
          <p:nvPr/>
        </p:nvGrpSpPr>
        <p:grpSpPr>
          <a:xfrm>
            <a:off x="10153650" y="724525"/>
            <a:ext cx="495301" cy="218451"/>
            <a:chOff x="10153650" y="724525"/>
            <a:chExt cx="495301" cy="218451"/>
          </a:xfrm>
        </p:grpSpPr>
        <p:sp>
          <p:nvSpPr>
            <p:cNvPr id="888" name="SMARTInkShape-2037"/>
            <p:cNvSpPr/>
            <p:nvPr>
              <p:custDataLst>
                <p:tags r:id="rId224"/>
              </p:custDataLst>
            </p:nvPr>
          </p:nvSpPr>
          <p:spPr>
            <a:xfrm>
              <a:off x="10153650" y="819150"/>
              <a:ext cx="495301" cy="19051"/>
            </a:xfrm>
            <a:custGeom>
              <a:avLst/>
              <a:gdLst/>
              <a:ahLst/>
              <a:cxnLst/>
              <a:rect l="0" t="0" r="0" b="0"/>
              <a:pathLst>
                <a:path w="495301" h="19051">
                  <a:moveTo>
                    <a:pt x="0" y="19050"/>
                  </a:moveTo>
                  <a:lnTo>
                    <a:pt x="0" y="19050"/>
                  </a:lnTo>
                  <a:lnTo>
                    <a:pt x="16266" y="17992"/>
                  </a:lnTo>
                  <a:lnTo>
                    <a:pt x="63094" y="10849"/>
                  </a:lnTo>
                  <a:lnTo>
                    <a:pt x="99246" y="9917"/>
                  </a:lnTo>
                  <a:lnTo>
                    <a:pt x="129835" y="6877"/>
                  </a:lnTo>
                  <a:lnTo>
                    <a:pt x="163537" y="3056"/>
                  </a:lnTo>
                  <a:lnTo>
                    <a:pt x="196156" y="1358"/>
                  </a:lnTo>
                  <a:lnTo>
                    <a:pt x="239213" y="402"/>
                  </a:lnTo>
                  <a:lnTo>
                    <a:pt x="278782" y="119"/>
                  </a:lnTo>
                  <a:lnTo>
                    <a:pt x="312994" y="53"/>
                  </a:lnTo>
                  <a:lnTo>
                    <a:pt x="351833" y="24"/>
                  </a:lnTo>
                  <a:lnTo>
                    <a:pt x="390262" y="10"/>
                  </a:lnTo>
                  <a:lnTo>
                    <a:pt x="437314" y="2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038"/>
            <p:cNvSpPr/>
            <p:nvPr>
              <p:custDataLst>
                <p:tags r:id="rId225"/>
              </p:custDataLst>
            </p:nvPr>
          </p:nvSpPr>
          <p:spPr>
            <a:xfrm>
              <a:off x="10159268" y="724525"/>
              <a:ext cx="175358" cy="218451"/>
            </a:xfrm>
            <a:custGeom>
              <a:avLst/>
              <a:gdLst/>
              <a:ahLst/>
              <a:cxnLst/>
              <a:rect l="0" t="0" r="0" b="0"/>
              <a:pathLst>
                <a:path w="175358" h="218451">
                  <a:moveTo>
                    <a:pt x="108682" y="27950"/>
                  </a:moveTo>
                  <a:lnTo>
                    <a:pt x="108682" y="27950"/>
                  </a:lnTo>
                  <a:lnTo>
                    <a:pt x="113739" y="27950"/>
                  </a:lnTo>
                  <a:lnTo>
                    <a:pt x="135518" y="10050"/>
                  </a:lnTo>
                  <a:lnTo>
                    <a:pt x="142835" y="4119"/>
                  </a:lnTo>
                  <a:lnTo>
                    <a:pt x="154325" y="0"/>
                  </a:lnTo>
                  <a:lnTo>
                    <a:pt x="154985" y="850"/>
                  </a:lnTo>
                  <a:lnTo>
                    <a:pt x="155720" y="4617"/>
                  </a:lnTo>
                  <a:lnTo>
                    <a:pt x="153799" y="7103"/>
                  </a:lnTo>
                  <a:lnTo>
                    <a:pt x="109630" y="32500"/>
                  </a:lnTo>
                  <a:lnTo>
                    <a:pt x="70769" y="59619"/>
                  </a:lnTo>
                  <a:lnTo>
                    <a:pt x="47707" y="77550"/>
                  </a:lnTo>
                  <a:lnTo>
                    <a:pt x="42631" y="80067"/>
                  </a:lnTo>
                  <a:lnTo>
                    <a:pt x="8188" y="119395"/>
                  </a:lnTo>
                  <a:lnTo>
                    <a:pt x="1224" y="130681"/>
                  </a:lnTo>
                  <a:lnTo>
                    <a:pt x="0" y="136654"/>
                  </a:lnTo>
                  <a:lnTo>
                    <a:pt x="1466" y="148935"/>
                  </a:lnTo>
                  <a:lnTo>
                    <a:pt x="8466" y="158627"/>
                  </a:lnTo>
                  <a:lnTo>
                    <a:pt x="35264" y="178529"/>
                  </a:lnTo>
                  <a:lnTo>
                    <a:pt x="71995" y="191570"/>
                  </a:lnTo>
                  <a:lnTo>
                    <a:pt x="111334" y="202136"/>
                  </a:lnTo>
                  <a:lnTo>
                    <a:pt x="152832" y="214130"/>
                  </a:lnTo>
                  <a:lnTo>
                    <a:pt x="175357" y="21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3" name="SMARTInkShape-Group404"/>
          <p:cNvGrpSpPr/>
          <p:nvPr/>
        </p:nvGrpSpPr>
        <p:grpSpPr>
          <a:xfrm>
            <a:off x="2314575" y="266700"/>
            <a:ext cx="7553066" cy="4429126"/>
            <a:chOff x="2314575" y="266700"/>
            <a:chExt cx="7553066" cy="4429126"/>
          </a:xfrm>
        </p:grpSpPr>
        <p:sp>
          <p:nvSpPr>
            <p:cNvPr id="891" name="SMARTInkShape-2039"/>
            <p:cNvSpPr/>
            <p:nvPr>
              <p:custDataLst>
                <p:tags r:id="rId222"/>
              </p:custDataLst>
            </p:nvPr>
          </p:nvSpPr>
          <p:spPr>
            <a:xfrm>
              <a:off x="2314575" y="1401537"/>
              <a:ext cx="7523809" cy="160390"/>
            </a:xfrm>
            <a:custGeom>
              <a:avLst/>
              <a:gdLst/>
              <a:ahLst/>
              <a:cxnLst/>
              <a:rect l="0" t="0" r="0" b="0"/>
              <a:pathLst>
                <a:path w="7523809" h="160390">
                  <a:moveTo>
                    <a:pt x="0" y="151038"/>
                  </a:moveTo>
                  <a:lnTo>
                    <a:pt x="0" y="151038"/>
                  </a:lnTo>
                  <a:lnTo>
                    <a:pt x="24929" y="157584"/>
                  </a:lnTo>
                  <a:lnTo>
                    <a:pt x="70149" y="159975"/>
                  </a:lnTo>
                  <a:lnTo>
                    <a:pt x="104746" y="160389"/>
                  </a:lnTo>
                  <a:lnTo>
                    <a:pt x="149569" y="157689"/>
                  </a:lnTo>
                  <a:lnTo>
                    <a:pt x="179717" y="153994"/>
                  </a:lnTo>
                  <a:lnTo>
                    <a:pt x="217810" y="152352"/>
                  </a:lnTo>
                  <a:lnTo>
                    <a:pt x="253791" y="148800"/>
                  </a:lnTo>
                  <a:lnTo>
                    <a:pt x="287421" y="143693"/>
                  </a:lnTo>
                  <a:lnTo>
                    <a:pt x="320007" y="137896"/>
                  </a:lnTo>
                  <a:lnTo>
                    <a:pt x="352128" y="134614"/>
                  </a:lnTo>
                  <a:lnTo>
                    <a:pt x="386160" y="132097"/>
                  </a:lnTo>
                  <a:lnTo>
                    <a:pt x="425979" y="127450"/>
                  </a:lnTo>
                  <a:lnTo>
                    <a:pt x="465549" y="124680"/>
                  </a:lnTo>
                  <a:lnTo>
                    <a:pt x="505361" y="122390"/>
                  </a:lnTo>
                  <a:lnTo>
                    <a:pt x="547749" y="117844"/>
                  </a:lnTo>
                  <a:lnTo>
                    <a:pt x="591283" y="112296"/>
                  </a:lnTo>
                  <a:lnTo>
                    <a:pt x="636384" y="106303"/>
                  </a:lnTo>
                  <a:lnTo>
                    <a:pt x="660264" y="103223"/>
                  </a:lnTo>
                  <a:lnTo>
                    <a:pt x="684651" y="100111"/>
                  </a:lnTo>
                  <a:lnTo>
                    <a:pt x="709376" y="98037"/>
                  </a:lnTo>
                  <a:lnTo>
                    <a:pt x="734326" y="96654"/>
                  </a:lnTo>
                  <a:lnTo>
                    <a:pt x="759426" y="95732"/>
                  </a:lnTo>
                  <a:lnTo>
                    <a:pt x="784626" y="94059"/>
                  </a:lnTo>
                  <a:lnTo>
                    <a:pt x="809892" y="91885"/>
                  </a:lnTo>
                  <a:lnTo>
                    <a:pt x="835203" y="89378"/>
                  </a:lnTo>
                  <a:lnTo>
                    <a:pt x="861602" y="86648"/>
                  </a:lnTo>
                  <a:lnTo>
                    <a:pt x="888726" y="83770"/>
                  </a:lnTo>
                  <a:lnTo>
                    <a:pt x="916334" y="80792"/>
                  </a:lnTo>
                  <a:lnTo>
                    <a:pt x="944264" y="77749"/>
                  </a:lnTo>
                  <a:lnTo>
                    <a:pt x="972410" y="74662"/>
                  </a:lnTo>
                  <a:lnTo>
                    <a:pt x="1000698" y="71546"/>
                  </a:lnTo>
                  <a:lnTo>
                    <a:pt x="1030141" y="69468"/>
                  </a:lnTo>
                  <a:lnTo>
                    <a:pt x="1060352" y="68083"/>
                  </a:lnTo>
                  <a:lnTo>
                    <a:pt x="1091076" y="67160"/>
                  </a:lnTo>
                  <a:lnTo>
                    <a:pt x="1122143" y="65486"/>
                  </a:lnTo>
                  <a:lnTo>
                    <a:pt x="1153437" y="63311"/>
                  </a:lnTo>
                  <a:lnTo>
                    <a:pt x="1184883" y="60804"/>
                  </a:lnTo>
                  <a:lnTo>
                    <a:pt x="1217488" y="58074"/>
                  </a:lnTo>
                  <a:lnTo>
                    <a:pt x="1250867" y="55195"/>
                  </a:lnTo>
                  <a:lnTo>
                    <a:pt x="1284762" y="52218"/>
                  </a:lnTo>
                  <a:lnTo>
                    <a:pt x="1317941" y="50233"/>
                  </a:lnTo>
                  <a:lnTo>
                    <a:pt x="1350644" y="48909"/>
                  </a:lnTo>
                  <a:lnTo>
                    <a:pt x="1383030" y="48027"/>
                  </a:lnTo>
                  <a:lnTo>
                    <a:pt x="1418378" y="46381"/>
                  </a:lnTo>
                  <a:lnTo>
                    <a:pt x="1455702" y="44225"/>
                  </a:lnTo>
                  <a:lnTo>
                    <a:pt x="1494343" y="41729"/>
                  </a:lnTo>
                  <a:lnTo>
                    <a:pt x="1532804" y="39007"/>
                  </a:lnTo>
                  <a:lnTo>
                    <a:pt x="1571144" y="36134"/>
                  </a:lnTo>
                  <a:lnTo>
                    <a:pt x="1609404" y="33160"/>
                  </a:lnTo>
                  <a:lnTo>
                    <a:pt x="1647611" y="31178"/>
                  </a:lnTo>
                  <a:lnTo>
                    <a:pt x="1685783" y="29857"/>
                  </a:lnTo>
                  <a:lnTo>
                    <a:pt x="1723930" y="28975"/>
                  </a:lnTo>
                  <a:lnTo>
                    <a:pt x="1762062" y="27329"/>
                  </a:lnTo>
                  <a:lnTo>
                    <a:pt x="1800183" y="25174"/>
                  </a:lnTo>
                  <a:lnTo>
                    <a:pt x="1838297" y="22678"/>
                  </a:lnTo>
                  <a:lnTo>
                    <a:pt x="1876406" y="21015"/>
                  </a:lnTo>
                  <a:lnTo>
                    <a:pt x="1914512" y="19906"/>
                  </a:lnTo>
                  <a:lnTo>
                    <a:pt x="1952617" y="19167"/>
                  </a:lnTo>
                  <a:lnTo>
                    <a:pt x="1991778" y="17616"/>
                  </a:lnTo>
                  <a:lnTo>
                    <a:pt x="2031643" y="15523"/>
                  </a:lnTo>
                  <a:lnTo>
                    <a:pt x="2071979" y="13070"/>
                  </a:lnTo>
                  <a:lnTo>
                    <a:pt x="2113686" y="11434"/>
                  </a:lnTo>
                  <a:lnTo>
                    <a:pt x="2156307" y="10344"/>
                  </a:lnTo>
                  <a:lnTo>
                    <a:pt x="2199538" y="9617"/>
                  </a:lnTo>
                  <a:lnTo>
                    <a:pt x="2242117" y="9132"/>
                  </a:lnTo>
                  <a:lnTo>
                    <a:pt x="2284261" y="8809"/>
                  </a:lnTo>
                  <a:lnTo>
                    <a:pt x="2326117" y="8594"/>
                  </a:lnTo>
                  <a:lnTo>
                    <a:pt x="2367778" y="7392"/>
                  </a:lnTo>
                  <a:lnTo>
                    <a:pt x="2409310" y="5532"/>
                  </a:lnTo>
                  <a:lnTo>
                    <a:pt x="2450756" y="3234"/>
                  </a:lnTo>
                  <a:lnTo>
                    <a:pt x="2493204" y="1702"/>
                  </a:lnTo>
                  <a:lnTo>
                    <a:pt x="2536320" y="681"/>
                  </a:lnTo>
                  <a:lnTo>
                    <a:pt x="2579880" y="0"/>
                  </a:lnTo>
                  <a:lnTo>
                    <a:pt x="2623736" y="604"/>
                  </a:lnTo>
                  <a:lnTo>
                    <a:pt x="2667791" y="2065"/>
                  </a:lnTo>
                  <a:lnTo>
                    <a:pt x="2711977" y="4098"/>
                  </a:lnTo>
                  <a:lnTo>
                    <a:pt x="2756252" y="5453"/>
                  </a:lnTo>
                  <a:lnTo>
                    <a:pt x="2800584" y="6356"/>
                  </a:lnTo>
                  <a:lnTo>
                    <a:pt x="2844957" y="6959"/>
                  </a:lnTo>
                  <a:lnTo>
                    <a:pt x="2890413" y="7360"/>
                  </a:lnTo>
                  <a:lnTo>
                    <a:pt x="2936592" y="7628"/>
                  </a:lnTo>
                  <a:lnTo>
                    <a:pt x="2983252" y="7806"/>
                  </a:lnTo>
                  <a:lnTo>
                    <a:pt x="3029178" y="7925"/>
                  </a:lnTo>
                  <a:lnTo>
                    <a:pt x="3074610" y="8004"/>
                  </a:lnTo>
                  <a:lnTo>
                    <a:pt x="3119715" y="8057"/>
                  </a:lnTo>
                  <a:lnTo>
                    <a:pt x="3165659" y="8092"/>
                  </a:lnTo>
                  <a:lnTo>
                    <a:pt x="3212165" y="8116"/>
                  </a:lnTo>
                  <a:lnTo>
                    <a:pt x="3259043" y="8132"/>
                  </a:lnTo>
                  <a:lnTo>
                    <a:pt x="3305112" y="9200"/>
                  </a:lnTo>
                  <a:lnTo>
                    <a:pt x="3350642" y="10971"/>
                  </a:lnTo>
                  <a:lnTo>
                    <a:pt x="3395811" y="13210"/>
                  </a:lnTo>
                  <a:lnTo>
                    <a:pt x="3441799" y="14703"/>
                  </a:lnTo>
                  <a:lnTo>
                    <a:pt x="3488333" y="15698"/>
                  </a:lnTo>
                  <a:lnTo>
                    <a:pt x="3535230" y="16361"/>
                  </a:lnTo>
                  <a:lnTo>
                    <a:pt x="3582369" y="16803"/>
                  </a:lnTo>
                  <a:lnTo>
                    <a:pt x="3629672" y="17098"/>
                  </a:lnTo>
                  <a:lnTo>
                    <a:pt x="3677081" y="17295"/>
                  </a:lnTo>
                  <a:lnTo>
                    <a:pt x="3723504" y="18484"/>
                  </a:lnTo>
                  <a:lnTo>
                    <a:pt x="3769270" y="20336"/>
                  </a:lnTo>
                  <a:lnTo>
                    <a:pt x="3814596" y="22628"/>
                  </a:lnTo>
                  <a:lnTo>
                    <a:pt x="3861747" y="24156"/>
                  </a:lnTo>
                  <a:lnTo>
                    <a:pt x="3910115" y="25175"/>
                  </a:lnTo>
                  <a:lnTo>
                    <a:pt x="3959294" y="25854"/>
                  </a:lnTo>
                  <a:lnTo>
                    <a:pt x="4006896" y="27366"/>
                  </a:lnTo>
                  <a:lnTo>
                    <a:pt x="4053447" y="29431"/>
                  </a:lnTo>
                  <a:lnTo>
                    <a:pt x="4099299" y="31867"/>
                  </a:lnTo>
                  <a:lnTo>
                    <a:pt x="4145741" y="33491"/>
                  </a:lnTo>
                  <a:lnTo>
                    <a:pt x="4192577" y="34573"/>
                  </a:lnTo>
                  <a:lnTo>
                    <a:pt x="4239677" y="35295"/>
                  </a:lnTo>
                  <a:lnTo>
                    <a:pt x="4284835" y="36834"/>
                  </a:lnTo>
                  <a:lnTo>
                    <a:pt x="4328698" y="38919"/>
                  </a:lnTo>
                  <a:lnTo>
                    <a:pt x="4371699" y="41367"/>
                  </a:lnTo>
                  <a:lnTo>
                    <a:pt x="4417299" y="42999"/>
                  </a:lnTo>
                  <a:lnTo>
                    <a:pt x="4464633" y="44087"/>
                  </a:lnTo>
                  <a:lnTo>
                    <a:pt x="4513122" y="44812"/>
                  </a:lnTo>
                  <a:lnTo>
                    <a:pt x="4560265" y="46354"/>
                  </a:lnTo>
                  <a:lnTo>
                    <a:pt x="4606510" y="48440"/>
                  </a:lnTo>
                  <a:lnTo>
                    <a:pt x="4652156" y="50890"/>
                  </a:lnTo>
                  <a:lnTo>
                    <a:pt x="4698463" y="52523"/>
                  </a:lnTo>
                  <a:lnTo>
                    <a:pt x="4745209" y="53611"/>
                  </a:lnTo>
                  <a:lnTo>
                    <a:pt x="4792248" y="54337"/>
                  </a:lnTo>
                  <a:lnTo>
                    <a:pt x="4838423" y="54820"/>
                  </a:lnTo>
                  <a:lnTo>
                    <a:pt x="4884024" y="55143"/>
                  </a:lnTo>
                  <a:lnTo>
                    <a:pt x="4929241" y="55358"/>
                  </a:lnTo>
                  <a:lnTo>
                    <a:pt x="4973144" y="56560"/>
                  </a:lnTo>
                  <a:lnTo>
                    <a:pt x="5016171" y="58419"/>
                  </a:lnTo>
                  <a:lnTo>
                    <a:pt x="5058614" y="60717"/>
                  </a:lnTo>
                  <a:lnTo>
                    <a:pt x="5101727" y="62249"/>
                  </a:lnTo>
                  <a:lnTo>
                    <a:pt x="5145284" y="63270"/>
                  </a:lnTo>
                  <a:lnTo>
                    <a:pt x="5189139" y="63951"/>
                  </a:lnTo>
                  <a:lnTo>
                    <a:pt x="5233193" y="65464"/>
                  </a:lnTo>
                  <a:lnTo>
                    <a:pt x="5277379" y="67530"/>
                  </a:lnTo>
                  <a:lnTo>
                    <a:pt x="5321653" y="69966"/>
                  </a:lnTo>
                  <a:lnTo>
                    <a:pt x="5365985" y="71590"/>
                  </a:lnTo>
                  <a:lnTo>
                    <a:pt x="5410357" y="72673"/>
                  </a:lnTo>
                  <a:lnTo>
                    <a:pt x="5454755" y="73394"/>
                  </a:lnTo>
                  <a:lnTo>
                    <a:pt x="5498112" y="74934"/>
                  </a:lnTo>
                  <a:lnTo>
                    <a:pt x="5540774" y="77019"/>
                  </a:lnTo>
                  <a:lnTo>
                    <a:pt x="5582975" y="79467"/>
                  </a:lnTo>
                  <a:lnTo>
                    <a:pt x="5624866" y="81099"/>
                  </a:lnTo>
                  <a:lnTo>
                    <a:pt x="5666553" y="82187"/>
                  </a:lnTo>
                  <a:lnTo>
                    <a:pt x="5708102" y="82912"/>
                  </a:lnTo>
                  <a:lnTo>
                    <a:pt x="5749560" y="84454"/>
                  </a:lnTo>
                  <a:lnTo>
                    <a:pt x="5790956" y="86540"/>
                  </a:lnTo>
                  <a:lnTo>
                    <a:pt x="5832313" y="88990"/>
                  </a:lnTo>
                  <a:lnTo>
                    <a:pt x="5874700" y="90623"/>
                  </a:lnTo>
                  <a:lnTo>
                    <a:pt x="5917774" y="91711"/>
                  </a:lnTo>
                  <a:lnTo>
                    <a:pt x="5961307" y="92437"/>
                  </a:lnTo>
                  <a:lnTo>
                    <a:pt x="6003030" y="93979"/>
                  </a:lnTo>
                  <a:lnTo>
                    <a:pt x="6043545" y="96065"/>
                  </a:lnTo>
                  <a:lnTo>
                    <a:pt x="6083256" y="98514"/>
                  </a:lnTo>
                  <a:lnTo>
                    <a:pt x="6124546" y="100147"/>
                  </a:lnTo>
                  <a:lnTo>
                    <a:pt x="6166889" y="101236"/>
                  </a:lnTo>
                  <a:lnTo>
                    <a:pt x="6209934" y="101962"/>
                  </a:lnTo>
                  <a:lnTo>
                    <a:pt x="6252389" y="103504"/>
                  </a:lnTo>
                  <a:lnTo>
                    <a:pt x="6294451" y="105590"/>
                  </a:lnTo>
                  <a:lnTo>
                    <a:pt x="6336250" y="108039"/>
                  </a:lnTo>
                  <a:lnTo>
                    <a:pt x="6376817" y="109672"/>
                  </a:lnTo>
                  <a:lnTo>
                    <a:pt x="6416561" y="110761"/>
                  </a:lnTo>
                  <a:lnTo>
                    <a:pt x="6455758" y="111487"/>
                  </a:lnTo>
                  <a:lnTo>
                    <a:pt x="6496705" y="111970"/>
                  </a:lnTo>
                  <a:lnTo>
                    <a:pt x="6538820" y="112293"/>
                  </a:lnTo>
                  <a:lnTo>
                    <a:pt x="6581714" y="112508"/>
                  </a:lnTo>
                  <a:lnTo>
                    <a:pt x="6623010" y="113710"/>
                  </a:lnTo>
                  <a:lnTo>
                    <a:pt x="6663240" y="115569"/>
                  </a:lnTo>
                  <a:lnTo>
                    <a:pt x="6702760" y="117867"/>
                  </a:lnTo>
                  <a:lnTo>
                    <a:pt x="6742865" y="119399"/>
                  </a:lnTo>
                  <a:lnTo>
                    <a:pt x="6783360" y="120420"/>
                  </a:lnTo>
                  <a:lnTo>
                    <a:pt x="6824114" y="121101"/>
                  </a:lnTo>
                  <a:lnTo>
                    <a:pt x="6865042" y="122614"/>
                  </a:lnTo>
                  <a:lnTo>
                    <a:pt x="6906087" y="124680"/>
                  </a:lnTo>
                  <a:lnTo>
                    <a:pt x="6947208" y="127116"/>
                  </a:lnTo>
                  <a:lnTo>
                    <a:pt x="6987322" y="128740"/>
                  </a:lnTo>
                  <a:lnTo>
                    <a:pt x="7026765" y="129823"/>
                  </a:lnTo>
                  <a:lnTo>
                    <a:pt x="7065760" y="130544"/>
                  </a:lnTo>
                  <a:lnTo>
                    <a:pt x="7104456" y="131026"/>
                  </a:lnTo>
                  <a:lnTo>
                    <a:pt x="7142954" y="131346"/>
                  </a:lnTo>
                  <a:lnTo>
                    <a:pt x="7181319" y="131560"/>
                  </a:lnTo>
                  <a:lnTo>
                    <a:pt x="7218538" y="132761"/>
                  </a:lnTo>
                  <a:lnTo>
                    <a:pt x="7254992" y="134620"/>
                  </a:lnTo>
                  <a:lnTo>
                    <a:pt x="7290937" y="136918"/>
                  </a:lnTo>
                  <a:lnTo>
                    <a:pt x="7327598" y="139508"/>
                  </a:lnTo>
                  <a:lnTo>
                    <a:pt x="7364741" y="142293"/>
                  </a:lnTo>
                  <a:lnTo>
                    <a:pt x="7402202" y="145208"/>
                  </a:lnTo>
                  <a:lnTo>
                    <a:pt x="7437760" y="147151"/>
                  </a:lnTo>
                  <a:lnTo>
                    <a:pt x="7472049" y="148447"/>
                  </a:lnTo>
                  <a:lnTo>
                    <a:pt x="7505491" y="149311"/>
                  </a:lnTo>
                  <a:lnTo>
                    <a:pt x="7523808" y="15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040"/>
            <p:cNvSpPr/>
            <p:nvPr>
              <p:custDataLst>
                <p:tags r:id="rId223"/>
              </p:custDataLst>
            </p:nvPr>
          </p:nvSpPr>
          <p:spPr>
            <a:xfrm>
              <a:off x="9401175" y="266700"/>
              <a:ext cx="466466" cy="4429126"/>
            </a:xfrm>
            <a:custGeom>
              <a:avLst/>
              <a:gdLst/>
              <a:ahLst/>
              <a:cxnLst/>
              <a:rect l="0" t="0" r="0" b="0"/>
              <a:pathLst>
                <a:path w="466466" h="4429126">
                  <a:moveTo>
                    <a:pt x="457200" y="0"/>
                  </a:moveTo>
                  <a:lnTo>
                    <a:pt x="457200" y="0"/>
                  </a:lnTo>
                  <a:lnTo>
                    <a:pt x="458258" y="24909"/>
                  </a:lnTo>
                  <a:lnTo>
                    <a:pt x="465842" y="64681"/>
                  </a:lnTo>
                  <a:lnTo>
                    <a:pt x="466465" y="97364"/>
                  </a:lnTo>
                  <a:lnTo>
                    <a:pt x="465588" y="143149"/>
                  </a:lnTo>
                  <a:lnTo>
                    <a:pt x="460157" y="181409"/>
                  </a:lnTo>
                  <a:lnTo>
                    <a:pt x="458514" y="213976"/>
                  </a:lnTo>
                  <a:lnTo>
                    <a:pt x="457784" y="246795"/>
                  </a:lnTo>
                  <a:lnTo>
                    <a:pt x="457371" y="292199"/>
                  </a:lnTo>
                  <a:lnTo>
                    <a:pt x="457252" y="332464"/>
                  </a:lnTo>
                  <a:lnTo>
                    <a:pt x="457216" y="374027"/>
                  </a:lnTo>
                  <a:lnTo>
                    <a:pt x="457204" y="419856"/>
                  </a:lnTo>
                  <a:lnTo>
                    <a:pt x="456143" y="452244"/>
                  </a:lnTo>
                  <a:lnTo>
                    <a:pt x="452144" y="487806"/>
                  </a:lnTo>
                  <a:lnTo>
                    <a:pt x="449662" y="524778"/>
                  </a:lnTo>
                  <a:lnTo>
                    <a:pt x="448558" y="562376"/>
                  </a:lnTo>
                  <a:lnTo>
                    <a:pt x="448066" y="600253"/>
                  </a:lnTo>
                  <a:lnTo>
                    <a:pt x="445027" y="641077"/>
                  </a:lnTo>
                  <a:lnTo>
                    <a:pt x="441207" y="683915"/>
                  </a:lnTo>
                  <a:lnTo>
                    <a:pt x="439509" y="727648"/>
                  </a:lnTo>
                  <a:lnTo>
                    <a:pt x="438754" y="774602"/>
                  </a:lnTo>
                  <a:lnTo>
                    <a:pt x="438552" y="798976"/>
                  </a:lnTo>
                  <a:lnTo>
                    <a:pt x="437359" y="823692"/>
                  </a:lnTo>
                  <a:lnTo>
                    <a:pt x="435506" y="848637"/>
                  </a:lnTo>
                  <a:lnTo>
                    <a:pt x="433212" y="873733"/>
                  </a:lnTo>
                  <a:lnTo>
                    <a:pt x="430625" y="898930"/>
                  </a:lnTo>
                  <a:lnTo>
                    <a:pt x="427841" y="924195"/>
                  </a:lnTo>
                  <a:lnTo>
                    <a:pt x="424927" y="949505"/>
                  </a:lnTo>
                  <a:lnTo>
                    <a:pt x="421927" y="975904"/>
                  </a:lnTo>
                  <a:lnTo>
                    <a:pt x="418867" y="1003027"/>
                  </a:lnTo>
                  <a:lnTo>
                    <a:pt x="415770" y="1030635"/>
                  </a:lnTo>
                  <a:lnTo>
                    <a:pt x="413705" y="1057506"/>
                  </a:lnTo>
                  <a:lnTo>
                    <a:pt x="412328" y="1083888"/>
                  </a:lnTo>
                  <a:lnTo>
                    <a:pt x="411413" y="1109942"/>
                  </a:lnTo>
                  <a:lnTo>
                    <a:pt x="408682" y="1136836"/>
                  </a:lnTo>
                  <a:lnTo>
                    <a:pt x="404747" y="1164291"/>
                  </a:lnTo>
                  <a:lnTo>
                    <a:pt x="400006" y="1192119"/>
                  </a:lnTo>
                  <a:lnTo>
                    <a:pt x="395787" y="1220196"/>
                  </a:lnTo>
                  <a:lnTo>
                    <a:pt x="391916" y="1248439"/>
                  </a:lnTo>
                  <a:lnTo>
                    <a:pt x="388277" y="1276793"/>
                  </a:lnTo>
                  <a:lnTo>
                    <a:pt x="384793" y="1306278"/>
                  </a:lnTo>
                  <a:lnTo>
                    <a:pt x="381412" y="1336519"/>
                  </a:lnTo>
                  <a:lnTo>
                    <a:pt x="378100" y="1367263"/>
                  </a:lnTo>
                  <a:lnTo>
                    <a:pt x="373775" y="1398342"/>
                  </a:lnTo>
                  <a:lnTo>
                    <a:pt x="368775" y="1429645"/>
                  </a:lnTo>
                  <a:lnTo>
                    <a:pt x="363326" y="1461096"/>
                  </a:lnTo>
                  <a:lnTo>
                    <a:pt x="358635" y="1493706"/>
                  </a:lnTo>
                  <a:lnTo>
                    <a:pt x="354449" y="1527087"/>
                  </a:lnTo>
                  <a:lnTo>
                    <a:pt x="350599" y="1560983"/>
                  </a:lnTo>
                  <a:lnTo>
                    <a:pt x="345916" y="1594164"/>
                  </a:lnTo>
                  <a:lnTo>
                    <a:pt x="340677" y="1626867"/>
                  </a:lnTo>
                  <a:lnTo>
                    <a:pt x="335068" y="1659253"/>
                  </a:lnTo>
                  <a:lnTo>
                    <a:pt x="330271" y="1692485"/>
                  </a:lnTo>
                  <a:lnTo>
                    <a:pt x="326012" y="1726282"/>
                  </a:lnTo>
                  <a:lnTo>
                    <a:pt x="322117" y="1760455"/>
                  </a:lnTo>
                  <a:lnTo>
                    <a:pt x="317403" y="1794878"/>
                  </a:lnTo>
                  <a:lnTo>
                    <a:pt x="312143" y="1829469"/>
                  </a:lnTo>
                  <a:lnTo>
                    <a:pt x="306520" y="1864171"/>
                  </a:lnTo>
                  <a:lnTo>
                    <a:pt x="301714" y="1900006"/>
                  </a:lnTo>
                  <a:lnTo>
                    <a:pt x="297451" y="1936595"/>
                  </a:lnTo>
                  <a:lnTo>
                    <a:pt x="293550" y="1973689"/>
                  </a:lnTo>
                  <a:lnTo>
                    <a:pt x="288833" y="2010059"/>
                  </a:lnTo>
                  <a:lnTo>
                    <a:pt x="283573" y="2045947"/>
                  </a:lnTo>
                  <a:lnTo>
                    <a:pt x="277948" y="2081515"/>
                  </a:lnTo>
                  <a:lnTo>
                    <a:pt x="273140" y="2116868"/>
                  </a:lnTo>
                  <a:lnTo>
                    <a:pt x="268877" y="2152079"/>
                  </a:lnTo>
                  <a:lnTo>
                    <a:pt x="264976" y="2187194"/>
                  </a:lnTo>
                  <a:lnTo>
                    <a:pt x="260259" y="2222246"/>
                  </a:lnTo>
                  <a:lnTo>
                    <a:pt x="254998" y="2257256"/>
                  </a:lnTo>
                  <a:lnTo>
                    <a:pt x="249373" y="2292237"/>
                  </a:lnTo>
                  <a:lnTo>
                    <a:pt x="244565" y="2328258"/>
                  </a:lnTo>
                  <a:lnTo>
                    <a:pt x="240302" y="2364972"/>
                  </a:lnTo>
                  <a:lnTo>
                    <a:pt x="236401" y="2402148"/>
                  </a:lnTo>
                  <a:lnTo>
                    <a:pt x="232742" y="2438574"/>
                  </a:lnTo>
                  <a:lnTo>
                    <a:pt x="229245" y="2474499"/>
                  </a:lnTo>
                  <a:lnTo>
                    <a:pt x="225855" y="2510091"/>
                  </a:lnTo>
                  <a:lnTo>
                    <a:pt x="221478" y="2545461"/>
                  </a:lnTo>
                  <a:lnTo>
                    <a:pt x="216443" y="2580682"/>
                  </a:lnTo>
                  <a:lnTo>
                    <a:pt x="210971" y="2615805"/>
                  </a:lnTo>
                  <a:lnTo>
                    <a:pt x="206263" y="2651920"/>
                  </a:lnTo>
                  <a:lnTo>
                    <a:pt x="202068" y="2688696"/>
                  </a:lnTo>
                  <a:lnTo>
                    <a:pt x="198212" y="2725914"/>
                  </a:lnTo>
                  <a:lnTo>
                    <a:pt x="194583" y="2762368"/>
                  </a:lnTo>
                  <a:lnTo>
                    <a:pt x="191105" y="2798312"/>
                  </a:lnTo>
                  <a:lnTo>
                    <a:pt x="187728" y="2833916"/>
                  </a:lnTo>
                  <a:lnTo>
                    <a:pt x="184419" y="2869294"/>
                  </a:lnTo>
                  <a:lnTo>
                    <a:pt x="181154" y="2904521"/>
                  </a:lnTo>
                  <a:lnTo>
                    <a:pt x="177920" y="2939648"/>
                  </a:lnTo>
                  <a:lnTo>
                    <a:pt x="174703" y="2975765"/>
                  </a:lnTo>
                  <a:lnTo>
                    <a:pt x="171503" y="3012544"/>
                  </a:lnTo>
                  <a:lnTo>
                    <a:pt x="168310" y="3049762"/>
                  </a:lnTo>
                  <a:lnTo>
                    <a:pt x="165124" y="3087275"/>
                  </a:lnTo>
                  <a:lnTo>
                    <a:pt x="161941" y="3124983"/>
                  </a:lnTo>
                  <a:lnTo>
                    <a:pt x="158760" y="3162822"/>
                  </a:lnTo>
                  <a:lnTo>
                    <a:pt x="154524" y="3199690"/>
                  </a:lnTo>
                  <a:lnTo>
                    <a:pt x="149582" y="3235910"/>
                  </a:lnTo>
                  <a:lnTo>
                    <a:pt x="144172" y="3271698"/>
                  </a:lnTo>
                  <a:lnTo>
                    <a:pt x="139505" y="3308257"/>
                  </a:lnTo>
                  <a:lnTo>
                    <a:pt x="135337" y="3345330"/>
                  </a:lnTo>
                  <a:lnTo>
                    <a:pt x="131500" y="3382745"/>
                  </a:lnTo>
                  <a:lnTo>
                    <a:pt x="127884" y="3419330"/>
                  </a:lnTo>
                  <a:lnTo>
                    <a:pt x="124414" y="3455362"/>
                  </a:lnTo>
                  <a:lnTo>
                    <a:pt x="121043" y="3491024"/>
                  </a:lnTo>
                  <a:lnTo>
                    <a:pt x="117738" y="3525383"/>
                  </a:lnTo>
                  <a:lnTo>
                    <a:pt x="114474" y="3558872"/>
                  </a:lnTo>
                  <a:lnTo>
                    <a:pt x="111242" y="3591781"/>
                  </a:lnTo>
                  <a:lnTo>
                    <a:pt x="108028" y="3625363"/>
                  </a:lnTo>
                  <a:lnTo>
                    <a:pt x="104827" y="3659392"/>
                  </a:lnTo>
                  <a:lnTo>
                    <a:pt x="101634" y="3693720"/>
                  </a:lnTo>
                  <a:lnTo>
                    <a:pt x="97389" y="3726130"/>
                  </a:lnTo>
                  <a:lnTo>
                    <a:pt x="92443" y="3757262"/>
                  </a:lnTo>
                  <a:lnTo>
                    <a:pt x="87028" y="3787541"/>
                  </a:lnTo>
                  <a:lnTo>
                    <a:pt x="83419" y="3817252"/>
                  </a:lnTo>
                  <a:lnTo>
                    <a:pt x="81013" y="3846585"/>
                  </a:lnTo>
                  <a:lnTo>
                    <a:pt x="79408" y="3875665"/>
                  </a:lnTo>
                  <a:lnTo>
                    <a:pt x="77280" y="3904576"/>
                  </a:lnTo>
                  <a:lnTo>
                    <a:pt x="74804" y="3933376"/>
                  </a:lnTo>
                  <a:lnTo>
                    <a:pt x="72094" y="3962100"/>
                  </a:lnTo>
                  <a:lnTo>
                    <a:pt x="68170" y="3989717"/>
                  </a:lnTo>
                  <a:lnTo>
                    <a:pt x="63439" y="4016595"/>
                  </a:lnTo>
                  <a:lnTo>
                    <a:pt x="58168" y="4042980"/>
                  </a:lnTo>
                  <a:lnTo>
                    <a:pt x="53594" y="4067978"/>
                  </a:lnTo>
                  <a:lnTo>
                    <a:pt x="45693" y="4115510"/>
                  </a:lnTo>
                  <a:lnTo>
                    <a:pt x="38653" y="4161329"/>
                  </a:lnTo>
                  <a:lnTo>
                    <a:pt x="33055" y="4206388"/>
                  </a:lnTo>
                  <a:lnTo>
                    <a:pt x="30566" y="4251108"/>
                  </a:lnTo>
                  <a:lnTo>
                    <a:pt x="23815" y="4290034"/>
                  </a:lnTo>
                  <a:lnTo>
                    <a:pt x="15876" y="4324974"/>
                  </a:lnTo>
                  <a:lnTo>
                    <a:pt x="12349" y="4358141"/>
                  </a:lnTo>
                  <a:lnTo>
                    <a:pt x="0" y="442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6" name="SMARTInkShape-Group405"/>
          <p:cNvGrpSpPr/>
          <p:nvPr/>
        </p:nvGrpSpPr>
        <p:grpSpPr>
          <a:xfrm>
            <a:off x="8839200" y="619125"/>
            <a:ext cx="600076" cy="225510"/>
            <a:chOff x="8839200" y="619125"/>
            <a:chExt cx="600076" cy="225510"/>
          </a:xfrm>
        </p:grpSpPr>
        <p:sp>
          <p:nvSpPr>
            <p:cNvPr id="894" name="SMARTInkShape-2041"/>
            <p:cNvSpPr/>
            <p:nvPr>
              <p:custDataLst>
                <p:tags r:id="rId220"/>
              </p:custDataLst>
            </p:nvPr>
          </p:nvSpPr>
          <p:spPr>
            <a:xfrm>
              <a:off x="8839200" y="619125"/>
              <a:ext cx="209551" cy="225510"/>
            </a:xfrm>
            <a:custGeom>
              <a:avLst/>
              <a:gdLst/>
              <a:ahLst/>
              <a:cxnLst/>
              <a:rect l="0" t="0" r="0" b="0"/>
              <a:pathLst>
                <a:path w="209551" h="225510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5983"/>
                  </a:lnTo>
                  <a:lnTo>
                    <a:pt x="9701" y="25008"/>
                  </a:lnTo>
                  <a:lnTo>
                    <a:pt x="11760" y="23022"/>
                  </a:lnTo>
                  <a:lnTo>
                    <a:pt x="14191" y="21698"/>
                  </a:lnTo>
                  <a:lnTo>
                    <a:pt x="15810" y="21874"/>
                  </a:lnTo>
                  <a:lnTo>
                    <a:pt x="16890" y="23049"/>
                  </a:lnTo>
                  <a:lnTo>
                    <a:pt x="17611" y="24891"/>
                  </a:lnTo>
                  <a:lnTo>
                    <a:pt x="18860" y="61996"/>
                  </a:lnTo>
                  <a:lnTo>
                    <a:pt x="13956" y="108907"/>
                  </a:lnTo>
                  <a:lnTo>
                    <a:pt x="10109" y="156498"/>
                  </a:lnTo>
                  <a:lnTo>
                    <a:pt x="4583" y="198953"/>
                  </a:lnTo>
                  <a:lnTo>
                    <a:pt x="402" y="225509"/>
                  </a:lnTo>
                  <a:lnTo>
                    <a:pt x="1327" y="225481"/>
                  </a:lnTo>
                  <a:lnTo>
                    <a:pt x="5176" y="222628"/>
                  </a:lnTo>
                  <a:lnTo>
                    <a:pt x="7593" y="212187"/>
                  </a:lnTo>
                  <a:lnTo>
                    <a:pt x="15816" y="165055"/>
                  </a:lnTo>
                  <a:lnTo>
                    <a:pt x="18411" y="126129"/>
                  </a:lnTo>
                  <a:lnTo>
                    <a:pt x="21683" y="86408"/>
                  </a:lnTo>
                  <a:lnTo>
                    <a:pt x="28726" y="43011"/>
                  </a:lnTo>
                  <a:lnTo>
                    <a:pt x="33228" y="26524"/>
                  </a:lnTo>
                  <a:lnTo>
                    <a:pt x="35910" y="21916"/>
                  </a:lnTo>
                  <a:lnTo>
                    <a:pt x="38757" y="19903"/>
                  </a:lnTo>
                  <a:lnTo>
                    <a:pt x="41712" y="19618"/>
                  </a:lnTo>
                  <a:lnTo>
                    <a:pt x="50642" y="24947"/>
                  </a:lnTo>
                  <a:lnTo>
                    <a:pt x="55987" y="29331"/>
                  </a:lnTo>
                  <a:lnTo>
                    <a:pt x="68566" y="50671"/>
                  </a:lnTo>
                  <a:lnTo>
                    <a:pt x="83355" y="93931"/>
                  </a:lnTo>
                  <a:lnTo>
                    <a:pt x="99917" y="137597"/>
                  </a:lnTo>
                  <a:lnTo>
                    <a:pt x="108872" y="167233"/>
                  </a:lnTo>
                  <a:lnTo>
                    <a:pt x="122805" y="187016"/>
                  </a:lnTo>
                  <a:lnTo>
                    <a:pt x="131486" y="194243"/>
                  </a:lnTo>
                  <a:lnTo>
                    <a:pt x="135282" y="196170"/>
                  </a:lnTo>
                  <a:lnTo>
                    <a:pt x="145145" y="195490"/>
                  </a:lnTo>
                  <a:lnTo>
                    <a:pt x="150738" y="193826"/>
                  </a:lnTo>
                  <a:lnTo>
                    <a:pt x="155525" y="189543"/>
                  </a:lnTo>
                  <a:lnTo>
                    <a:pt x="179257" y="145963"/>
                  </a:lnTo>
                  <a:lnTo>
                    <a:pt x="194825" y="105385"/>
                  </a:lnTo>
                  <a:lnTo>
                    <a:pt x="201820" y="66795"/>
                  </a:lnTo>
                  <a:lnTo>
                    <a:pt x="208871" y="1989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042"/>
            <p:cNvSpPr/>
            <p:nvPr>
              <p:custDataLst>
                <p:tags r:id="rId221"/>
              </p:custDataLst>
            </p:nvPr>
          </p:nvSpPr>
          <p:spPr>
            <a:xfrm>
              <a:off x="9086860" y="630402"/>
              <a:ext cx="352416" cy="194826"/>
            </a:xfrm>
            <a:custGeom>
              <a:avLst/>
              <a:gdLst/>
              <a:ahLst/>
              <a:cxnLst/>
              <a:rect l="0" t="0" r="0" b="0"/>
              <a:pathLst>
                <a:path w="352416" h="194826">
                  <a:moveTo>
                    <a:pt x="9515" y="103023"/>
                  </a:moveTo>
                  <a:lnTo>
                    <a:pt x="9515" y="103023"/>
                  </a:lnTo>
                  <a:lnTo>
                    <a:pt x="381" y="103023"/>
                  </a:lnTo>
                  <a:lnTo>
                    <a:pt x="0" y="148784"/>
                  </a:lnTo>
                  <a:lnTo>
                    <a:pt x="1050" y="174230"/>
                  </a:lnTo>
                  <a:lnTo>
                    <a:pt x="5047" y="186176"/>
                  </a:lnTo>
                  <a:lnTo>
                    <a:pt x="7595" y="190208"/>
                  </a:lnTo>
                  <a:lnTo>
                    <a:pt x="13247" y="194689"/>
                  </a:lnTo>
                  <a:lnTo>
                    <a:pt x="17294" y="194825"/>
                  </a:lnTo>
                  <a:lnTo>
                    <a:pt x="27436" y="192154"/>
                  </a:lnTo>
                  <a:lnTo>
                    <a:pt x="45047" y="174588"/>
                  </a:lnTo>
                  <a:lnTo>
                    <a:pt x="61136" y="143125"/>
                  </a:lnTo>
                  <a:lnTo>
                    <a:pt x="66179" y="124409"/>
                  </a:lnTo>
                  <a:lnTo>
                    <a:pt x="66342" y="124689"/>
                  </a:lnTo>
                  <a:lnTo>
                    <a:pt x="67694" y="145002"/>
                  </a:lnTo>
                  <a:lnTo>
                    <a:pt x="74261" y="156266"/>
                  </a:lnTo>
                  <a:lnTo>
                    <a:pt x="79919" y="163023"/>
                  </a:lnTo>
                  <a:lnTo>
                    <a:pt x="85961" y="166731"/>
                  </a:lnTo>
                  <a:lnTo>
                    <a:pt x="94291" y="168379"/>
                  </a:lnTo>
                  <a:lnTo>
                    <a:pt x="108576" y="169112"/>
                  </a:lnTo>
                  <a:lnTo>
                    <a:pt x="122686" y="163793"/>
                  </a:lnTo>
                  <a:lnTo>
                    <a:pt x="134955" y="154373"/>
                  </a:lnTo>
                  <a:lnTo>
                    <a:pt x="164871" y="112122"/>
                  </a:lnTo>
                  <a:lnTo>
                    <a:pt x="183693" y="72928"/>
                  </a:lnTo>
                  <a:lnTo>
                    <a:pt x="197134" y="29445"/>
                  </a:lnTo>
                  <a:lnTo>
                    <a:pt x="199445" y="12054"/>
                  </a:lnTo>
                  <a:lnTo>
                    <a:pt x="198577" y="12744"/>
                  </a:lnTo>
                  <a:lnTo>
                    <a:pt x="183735" y="42633"/>
                  </a:lnTo>
                  <a:lnTo>
                    <a:pt x="171360" y="83020"/>
                  </a:lnTo>
                  <a:lnTo>
                    <a:pt x="163781" y="121885"/>
                  </a:lnTo>
                  <a:lnTo>
                    <a:pt x="167525" y="145536"/>
                  </a:lnTo>
                  <a:lnTo>
                    <a:pt x="175337" y="160893"/>
                  </a:lnTo>
                  <a:lnTo>
                    <a:pt x="179330" y="163828"/>
                  </a:lnTo>
                  <a:lnTo>
                    <a:pt x="189410" y="167089"/>
                  </a:lnTo>
                  <a:lnTo>
                    <a:pt x="195061" y="165842"/>
                  </a:lnTo>
                  <a:lnTo>
                    <a:pt x="216519" y="151454"/>
                  </a:lnTo>
                  <a:lnTo>
                    <a:pt x="255791" y="110946"/>
                  </a:lnTo>
                  <a:lnTo>
                    <a:pt x="277236" y="79188"/>
                  </a:lnTo>
                  <a:lnTo>
                    <a:pt x="292723" y="38382"/>
                  </a:lnTo>
                  <a:lnTo>
                    <a:pt x="311053" y="4160"/>
                  </a:lnTo>
                  <a:lnTo>
                    <a:pt x="311082" y="2190"/>
                  </a:lnTo>
                  <a:lnTo>
                    <a:pt x="310043" y="876"/>
                  </a:lnTo>
                  <a:lnTo>
                    <a:pt x="308291" y="0"/>
                  </a:lnTo>
                  <a:lnTo>
                    <a:pt x="306067" y="1533"/>
                  </a:lnTo>
                  <a:lnTo>
                    <a:pt x="300772" y="8880"/>
                  </a:lnTo>
                  <a:lnTo>
                    <a:pt x="293168" y="54812"/>
                  </a:lnTo>
                  <a:lnTo>
                    <a:pt x="290100" y="74188"/>
                  </a:lnTo>
                  <a:lnTo>
                    <a:pt x="295730" y="118483"/>
                  </a:lnTo>
                  <a:lnTo>
                    <a:pt x="308331" y="151820"/>
                  </a:lnTo>
                  <a:lnTo>
                    <a:pt x="313500" y="160955"/>
                  </a:lnTo>
                  <a:lnTo>
                    <a:pt x="320122" y="167044"/>
                  </a:lnTo>
                  <a:lnTo>
                    <a:pt x="352415" y="179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3" name="SMARTInkShape-Group406"/>
          <p:cNvGrpSpPr/>
          <p:nvPr/>
        </p:nvGrpSpPr>
        <p:grpSpPr>
          <a:xfrm>
            <a:off x="7505874" y="533971"/>
            <a:ext cx="838027" cy="448078"/>
            <a:chOff x="7505874" y="533971"/>
            <a:chExt cx="838027" cy="448078"/>
          </a:xfrm>
        </p:grpSpPr>
        <p:sp>
          <p:nvSpPr>
            <p:cNvPr id="897" name="SMARTInkShape-2043"/>
            <p:cNvSpPr/>
            <p:nvPr>
              <p:custDataLst>
                <p:tags r:id="rId214"/>
              </p:custDataLst>
            </p:nvPr>
          </p:nvSpPr>
          <p:spPr>
            <a:xfrm>
              <a:off x="8250483" y="657225"/>
              <a:ext cx="93418" cy="47626"/>
            </a:xfrm>
            <a:custGeom>
              <a:avLst/>
              <a:gdLst/>
              <a:ahLst/>
              <a:cxnLst/>
              <a:rect l="0" t="0" r="0" b="0"/>
              <a:pathLst>
                <a:path w="93418" h="47626">
                  <a:moveTo>
                    <a:pt x="26742" y="47625"/>
                  </a:moveTo>
                  <a:lnTo>
                    <a:pt x="26742" y="47625"/>
                  </a:lnTo>
                  <a:lnTo>
                    <a:pt x="21686" y="47625"/>
                  </a:lnTo>
                  <a:lnTo>
                    <a:pt x="16381" y="44803"/>
                  </a:lnTo>
                  <a:lnTo>
                    <a:pt x="10496" y="41079"/>
                  </a:lnTo>
                  <a:lnTo>
                    <a:pt x="0" y="38492"/>
                  </a:lnTo>
                  <a:lnTo>
                    <a:pt x="447" y="37303"/>
                  </a:lnTo>
                  <a:lnTo>
                    <a:pt x="3767" y="33160"/>
                  </a:lnTo>
                  <a:lnTo>
                    <a:pt x="47120" y="15720"/>
                  </a:lnTo>
                  <a:lnTo>
                    <a:pt x="9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044"/>
            <p:cNvSpPr/>
            <p:nvPr>
              <p:custDataLst>
                <p:tags r:id="rId215"/>
              </p:custDataLst>
            </p:nvPr>
          </p:nvSpPr>
          <p:spPr>
            <a:xfrm>
              <a:off x="7991475" y="592363"/>
              <a:ext cx="304801" cy="215784"/>
            </a:xfrm>
            <a:custGeom>
              <a:avLst/>
              <a:gdLst/>
              <a:ahLst/>
              <a:cxnLst/>
              <a:rect l="0" t="0" r="0" b="0"/>
              <a:pathLst>
                <a:path w="304801" h="215784">
                  <a:moveTo>
                    <a:pt x="0" y="131537"/>
                  </a:moveTo>
                  <a:lnTo>
                    <a:pt x="0" y="131537"/>
                  </a:lnTo>
                  <a:lnTo>
                    <a:pt x="13257" y="131537"/>
                  </a:lnTo>
                  <a:lnTo>
                    <a:pt x="27446" y="126481"/>
                  </a:lnTo>
                  <a:lnTo>
                    <a:pt x="30997" y="123933"/>
                  </a:lnTo>
                  <a:lnTo>
                    <a:pt x="44021" y="106027"/>
                  </a:lnTo>
                  <a:lnTo>
                    <a:pt x="46024" y="99738"/>
                  </a:lnTo>
                  <a:lnTo>
                    <a:pt x="45499" y="97638"/>
                  </a:lnTo>
                  <a:lnTo>
                    <a:pt x="44091" y="96237"/>
                  </a:lnTo>
                  <a:lnTo>
                    <a:pt x="42094" y="95304"/>
                  </a:lnTo>
                  <a:lnTo>
                    <a:pt x="39704" y="96798"/>
                  </a:lnTo>
                  <a:lnTo>
                    <a:pt x="25193" y="120116"/>
                  </a:lnTo>
                  <a:lnTo>
                    <a:pt x="20870" y="148379"/>
                  </a:lnTo>
                  <a:lnTo>
                    <a:pt x="24646" y="173451"/>
                  </a:lnTo>
                  <a:lnTo>
                    <a:pt x="32467" y="189229"/>
                  </a:lnTo>
                  <a:lnTo>
                    <a:pt x="36461" y="192223"/>
                  </a:lnTo>
                  <a:lnTo>
                    <a:pt x="46544" y="195550"/>
                  </a:lnTo>
                  <a:lnTo>
                    <a:pt x="51138" y="195379"/>
                  </a:lnTo>
                  <a:lnTo>
                    <a:pt x="59064" y="192367"/>
                  </a:lnTo>
                  <a:lnTo>
                    <a:pt x="95666" y="167552"/>
                  </a:lnTo>
                  <a:lnTo>
                    <a:pt x="116067" y="140885"/>
                  </a:lnTo>
                  <a:lnTo>
                    <a:pt x="127937" y="120409"/>
                  </a:lnTo>
                  <a:lnTo>
                    <a:pt x="144981" y="96295"/>
                  </a:lnTo>
                  <a:lnTo>
                    <a:pt x="150935" y="80870"/>
                  </a:lnTo>
                  <a:lnTo>
                    <a:pt x="151423" y="80826"/>
                  </a:lnTo>
                  <a:lnTo>
                    <a:pt x="151967" y="83599"/>
                  </a:lnTo>
                  <a:lnTo>
                    <a:pt x="152343" y="96989"/>
                  </a:lnTo>
                  <a:lnTo>
                    <a:pt x="153419" y="98980"/>
                  </a:lnTo>
                  <a:lnTo>
                    <a:pt x="155197" y="100307"/>
                  </a:lnTo>
                  <a:lnTo>
                    <a:pt x="157439" y="101192"/>
                  </a:lnTo>
                  <a:lnTo>
                    <a:pt x="158934" y="102840"/>
                  </a:lnTo>
                  <a:lnTo>
                    <a:pt x="161808" y="112049"/>
                  </a:lnTo>
                  <a:lnTo>
                    <a:pt x="156834" y="112357"/>
                  </a:lnTo>
                  <a:lnTo>
                    <a:pt x="155356" y="111342"/>
                  </a:lnTo>
                  <a:lnTo>
                    <a:pt x="154371" y="109607"/>
                  </a:lnTo>
                  <a:lnTo>
                    <a:pt x="153714" y="107392"/>
                  </a:lnTo>
                  <a:lnTo>
                    <a:pt x="151160" y="108032"/>
                  </a:lnTo>
                  <a:lnTo>
                    <a:pt x="131057" y="124809"/>
                  </a:lnTo>
                  <a:lnTo>
                    <a:pt x="111202" y="160606"/>
                  </a:lnTo>
                  <a:lnTo>
                    <a:pt x="110118" y="165733"/>
                  </a:lnTo>
                  <a:lnTo>
                    <a:pt x="113649" y="184120"/>
                  </a:lnTo>
                  <a:lnTo>
                    <a:pt x="121398" y="206031"/>
                  </a:lnTo>
                  <a:lnTo>
                    <a:pt x="127333" y="212270"/>
                  </a:lnTo>
                  <a:lnTo>
                    <a:pt x="136320" y="215044"/>
                  </a:lnTo>
                  <a:lnTo>
                    <a:pt x="141680" y="215783"/>
                  </a:lnTo>
                  <a:lnTo>
                    <a:pt x="156102" y="210960"/>
                  </a:lnTo>
                  <a:lnTo>
                    <a:pt x="182072" y="193523"/>
                  </a:lnTo>
                  <a:lnTo>
                    <a:pt x="223144" y="152906"/>
                  </a:lnTo>
                  <a:lnTo>
                    <a:pt x="252923" y="107889"/>
                  </a:lnTo>
                  <a:lnTo>
                    <a:pt x="278069" y="63525"/>
                  </a:lnTo>
                  <a:lnTo>
                    <a:pt x="301303" y="16061"/>
                  </a:lnTo>
                  <a:lnTo>
                    <a:pt x="303246" y="10365"/>
                  </a:lnTo>
                  <a:lnTo>
                    <a:pt x="304109" y="4305"/>
                  </a:lnTo>
                  <a:lnTo>
                    <a:pt x="303281" y="2266"/>
                  </a:lnTo>
                  <a:lnTo>
                    <a:pt x="301671" y="906"/>
                  </a:lnTo>
                  <a:lnTo>
                    <a:pt x="299539" y="0"/>
                  </a:lnTo>
                  <a:lnTo>
                    <a:pt x="294348" y="10281"/>
                  </a:lnTo>
                  <a:lnTo>
                    <a:pt x="277336" y="51376"/>
                  </a:lnTo>
                  <a:lnTo>
                    <a:pt x="264795" y="87795"/>
                  </a:lnTo>
                  <a:lnTo>
                    <a:pt x="254376" y="125397"/>
                  </a:lnTo>
                  <a:lnTo>
                    <a:pt x="248536" y="170814"/>
                  </a:lnTo>
                  <a:lnTo>
                    <a:pt x="249102" y="188152"/>
                  </a:lnTo>
                  <a:lnTo>
                    <a:pt x="252881" y="202913"/>
                  </a:lnTo>
                  <a:lnTo>
                    <a:pt x="256429" y="207696"/>
                  </a:lnTo>
                  <a:lnTo>
                    <a:pt x="266016" y="213011"/>
                  </a:lnTo>
                  <a:lnTo>
                    <a:pt x="277333" y="212550"/>
                  </a:lnTo>
                  <a:lnTo>
                    <a:pt x="283314" y="210946"/>
                  </a:lnTo>
                  <a:lnTo>
                    <a:pt x="288359" y="206701"/>
                  </a:lnTo>
                  <a:lnTo>
                    <a:pt x="304800" y="179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045"/>
            <p:cNvSpPr/>
            <p:nvPr>
              <p:custDataLst>
                <p:tags r:id="rId216"/>
              </p:custDataLst>
            </p:nvPr>
          </p:nvSpPr>
          <p:spPr>
            <a:xfrm>
              <a:off x="7905750" y="623424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5056" y="562"/>
                  </a:lnTo>
                  <a:lnTo>
                    <a:pt x="6545" y="0"/>
                  </a:lnTo>
                  <a:lnTo>
                    <a:pt x="9525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046"/>
            <p:cNvSpPr/>
            <p:nvPr>
              <p:custDataLst>
                <p:tags r:id="rId217"/>
              </p:custDataLst>
            </p:nvPr>
          </p:nvSpPr>
          <p:spPr>
            <a:xfrm>
              <a:off x="7877175" y="706174"/>
              <a:ext cx="61768" cy="275875"/>
            </a:xfrm>
            <a:custGeom>
              <a:avLst/>
              <a:gdLst/>
              <a:ahLst/>
              <a:cxnLst/>
              <a:rect l="0" t="0" r="0" b="0"/>
              <a:pathLst>
                <a:path w="61768" h="275875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7517" y="1655"/>
                  </a:lnTo>
                  <a:lnTo>
                    <a:pt x="25753" y="662"/>
                  </a:lnTo>
                  <a:lnTo>
                    <a:pt x="23519" y="0"/>
                  </a:lnTo>
                  <a:lnTo>
                    <a:pt x="22030" y="617"/>
                  </a:lnTo>
                  <a:lnTo>
                    <a:pt x="21037" y="2087"/>
                  </a:lnTo>
                  <a:lnTo>
                    <a:pt x="19933" y="7600"/>
                  </a:lnTo>
                  <a:lnTo>
                    <a:pt x="20370" y="23663"/>
                  </a:lnTo>
                  <a:lnTo>
                    <a:pt x="35320" y="68851"/>
                  </a:lnTo>
                  <a:lnTo>
                    <a:pt x="43509" y="96021"/>
                  </a:lnTo>
                  <a:lnTo>
                    <a:pt x="49633" y="136948"/>
                  </a:lnTo>
                  <a:lnTo>
                    <a:pt x="54923" y="164882"/>
                  </a:lnTo>
                  <a:lnTo>
                    <a:pt x="61767" y="207190"/>
                  </a:lnTo>
                  <a:lnTo>
                    <a:pt x="61671" y="223993"/>
                  </a:lnTo>
                  <a:lnTo>
                    <a:pt x="52359" y="271534"/>
                  </a:lnTo>
                  <a:lnTo>
                    <a:pt x="48664" y="274773"/>
                  </a:lnTo>
                  <a:lnTo>
                    <a:pt x="44084" y="275874"/>
                  </a:lnTo>
                  <a:lnTo>
                    <a:pt x="38915" y="275550"/>
                  </a:lnTo>
                  <a:lnTo>
                    <a:pt x="34410" y="273217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2047"/>
            <p:cNvSpPr/>
            <p:nvPr>
              <p:custDataLst>
                <p:tags r:id="rId218"/>
              </p:custDataLst>
            </p:nvPr>
          </p:nvSpPr>
          <p:spPr>
            <a:xfrm>
              <a:off x="7747140" y="690360"/>
              <a:ext cx="139561" cy="118152"/>
            </a:xfrm>
            <a:custGeom>
              <a:avLst/>
              <a:gdLst/>
              <a:ahLst/>
              <a:cxnLst/>
              <a:rect l="0" t="0" r="0" b="0"/>
              <a:pathLst>
                <a:path w="139561" h="118152">
                  <a:moveTo>
                    <a:pt x="15735" y="14490"/>
                  </a:moveTo>
                  <a:lnTo>
                    <a:pt x="15735" y="14490"/>
                  </a:lnTo>
                  <a:lnTo>
                    <a:pt x="15735" y="22691"/>
                  </a:lnTo>
                  <a:lnTo>
                    <a:pt x="16793" y="23132"/>
                  </a:lnTo>
                  <a:lnTo>
                    <a:pt x="43181" y="23981"/>
                  </a:lnTo>
                  <a:lnTo>
                    <a:pt x="47791" y="21875"/>
                  </a:lnTo>
                  <a:lnTo>
                    <a:pt x="61100" y="7610"/>
                  </a:lnTo>
                  <a:lnTo>
                    <a:pt x="60795" y="5670"/>
                  </a:lnTo>
                  <a:lnTo>
                    <a:pt x="57634" y="692"/>
                  </a:lnTo>
                  <a:lnTo>
                    <a:pt x="55309" y="0"/>
                  </a:lnTo>
                  <a:lnTo>
                    <a:pt x="52701" y="597"/>
                  </a:lnTo>
                  <a:lnTo>
                    <a:pt x="45923" y="5140"/>
                  </a:lnTo>
                  <a:lnTo>
                    <a:pt x="31264" y="19598"/>
                  </a:lnTo>
                  <a:lnTo>
                    <a:pt x="4146" y="55935"/>
                  </a:lnTo>
                  <a:lnTo>
                    <a:pt x="0" y="68540"/>
                  </a:lnTo>
                  <a:lnTo>
                    <a:pt x="981" y="81199"/>
                  </a:lnTo>
                  <a:lnTo>
                    <a:pt x="10234" y="106572"/>
                  </a:lnTo>
                  <a:lnTo>
                    <a:pt x="14185" y="110803"/>
                  </a:lnTo>
                  <a:lnTo>
                    <a:pt x="24218" y="115504"/>
                  </a:lnTo>
                  <a:lnTo>
                    <a:pt x="51879" y="118151"/>
                  </a:lnTo>
                  <a:lnTo>
                    <a:pt x="72016" y="113125"/>
                  </a:lnTo>
                  <a:lnTo>
                    <a:pt x="139560" y="8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2048"/>
            <p:cNvSpPr/>
            <p:nvPr>
              <p:custDataLst>
                <p:tags r:id="rId219"/>
              </p:custDataLst>
            </p:nvPr>
          </p:nvSpPr>
          <p:spPr>
            <a:xfrm>
              <a:off x="7505874" y="533971"/>
              <a:ext cx="142702" cy="348175"/>
            </a:xfrm>
            <a:custGeom>
              <a:avLst/>
              <a:gdLst/>
              <a:ahLst/>
              <a:cxnLst/>
              <a:rect l="0" t="0" r="0" b="0"/>
              <a:pathLst>
                <a:path w="142702" h="348175">
                  <a:moveTo>
                    <a:pt x="9351" y="28004"/>
                  </a:moveTo>
                  <a:lnTo>
                    <a:pt x="9351" y="28004"/>
                  </a:lnTo>
                  <a:lnTo>
                    <a:pt x="9351" y="71233"/>
                  </a:lnTo>
                  <a:lnTo>
                    <a:pt x="9351" y="110274"/>
                  </a:lnTo>
                  <a:lnTo>
                    <a:pt x="9351" y="156182"/>
                  </a:lnTo>
                  <a:lnTo>
                    <a:pt x="9351" y="203489"/>
                  </a:lnTo>
                  <a:lnTo>
                    <a:pt x="9351" y="240507"/>
                  </a:lnTo>
                  <a:lnTo>
                    <a:pt x="9351" y="286389"/>
                  </a:lnTo>
                  <a:lnTo>
                    <a:pt x="9351" y="333224"/>
                  </a:lnTo>
                  <a:lnTo>
                    <a:pt x="9351" y="348174"/>
                  </a:lnTo>
                  <a:lnTo>
                    <a:pt x="8293" y="303937"/>
                  </a:lnTo>
                  <a:lnTo>
                    <a:pt x="2806" y="268277"/>
                  </a:lnTo>
                  <a:lnTo>
                    <a:pt x="414" y="221123"/>
                  </a:lnTo>
                  <a:lnTo>
                    <a:pt x="0" y="185061"/>
                  </a:lnTo>
                  <a:lnTo>
                    <a:pt x="2699" y="146506"/>
                  </a:lnTo>
                  <a:lnTo>
                    <a:pt x="9533" y="100720"/>
                  </a:lnTo>
                  <a:lnTo>
                    <a:pt x="17437" y="58171"/>
                  </a:lnTo>
                  <a:lnTo>
                    <a:pt x="26951" y="26572"/>
                  </a:lnTo>
                  <a:lnTo>
                    <a:pt x="33401" y="19253"/>
                  </a:lnTo>
                  <a:lnTo>
                    <a:pt x="53205" y="3764"/>
                  </a:lnTo>
                  <a:lnTo>
                    <a:pt x="59887" y="1356"/>
                  </a:lnTo>
                  <a:lnTo>
                    <a:pt x="74654" y="0"/>
                  </a:lnTo>
                  <a:lnTo>
                    <a:pt x="86352" y="5327"/>
                  </a:lnTo>
                  <a:lnTo>
                    <a:pt x="97549" y="14750"/>
                  </a:lnTo>
                  <a:lnTo>
                    <a:pt x="106053" y="25994"/>
                  </a:lnTo>
                  <a:lnTo>
                    <a:pt x="110538" y="40869"/>
                  </a:lnTo>
                  <a:lnTo>
                    <a:pt x="113418" y="71232"/>
                  </a:lnTo>
                  <a:lnTo>
                    <a:pt x="108167" y="87433"/>
                  </a:lnTo>
                  <a:lnTo>
                    <a:pt x="98777" y="103100"/>
                  </a:lnTo>
                  <a:lnTo>
                    <a:pt x="81592" y="117870"/>
                  </a:lnTo>
                  <a:lnTo>
                    <a:pt x="69328" y="125447"/>
                  </a:lnTo>
                  <a:lnTo>
                    <a:pt x="38720" y="131331"/>
                  </a:lnTo>
                  <a:lnTo>
                    <a:pt x="14656" y="132723"/>
                  </a:lnTo>
                  <a:lnTo>
                    <a:pt x="13946" y="133800"/>
                  </a:lnTo>
                  <a:lnTo>
                    <a:pt x="14531" y="135576"/>
                  </a:lnTo>
                  <a:lnTo>
                    <a:pt x="40883" y="180725"/>
                  </a:lnTo>
                  <a:lnTo>
                    <a:pt x="49824" y="192188"/>
                  </a:lnTo>
                  <a:lnTo>
                    <a:pt x="77279" y="236165"/>
                  </a:lnTo>
                  <a:lnTo>
                    <a:pt x="110628" y="280696"/>
                  </a:lnTo>
                  <a:lnTo>
                    <a:pt x="131282" y="302296"/>
                  </a:lnTo>
                  <a:lnTo>
                    <a:pt x="142701" y="294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4" name="SMARTInkShape-2049"/>
          <p:cNvSpPr/>
          <p:nvPr>
            <p:custDataLst>
              <p:tags r:id="rId4"/>
            </p:custDataLst>
          </p:nvPr>
        </p:nvSpPr>
        <p:spPr>
          <a:xfrm>
            <a:off x="6696075" y="357345"/>
            <a:ext cx="123826" cy="4519456"/>
          </a:xfrm>
          <a:custGeom>
            <a:avLst/>
            <a:gdLst/>
            <a:ahLst/>
            <a:cxnLst/>
            <a:rect l="0" t="0" r="0" b="0"/>
            <a:pathLst>
              <a:path w="123826" h="4519456">
                <a:moveTo>
                  <a:pt x="66675" y="14130"/>
                </a:moveTo>
                <a:lnTo>
                  <a:pt x="66675" y="14130"/>
                </a:lnTo>
                <a:lnTo>
                  <a:pt x="71731" y="14130"/>
                </a:lnTo>
                <a:lnTo>
                  <a:pt x="73220" y="13072"/>
                </a:lnTo>
                <a:lnTo>
                  <a:pt x="74213" y="11308"/>
                </a:lnTo>
                <a:lnTo>
                  <a:pt x="75939" y="0"/>
                </a:lnTo>
                <a:lnTo>
                  <a:pt x="77181" y="4887"/>
                </a:lnTo>
                <a:lnTo>
                  <a:pt x="82724" y="19270"/>
                </a:lnTo>
                <a:lnTo>
                  <a:pt x="85330" y="59427"/>
                </a:lnTo>
                <a:lnTo>
                  <a:pt x="85647" y="96024"/>
                </a:lnTo>
                <a:lnTo>
                  <a:pt x="84644" y="139289"/>
                </a:lnTo>
                <a:lnTo>
                  <a:pt x="78181" y="186784"/>
                </a:lnTo>
                <a:lnTo>
                  <a:pt x="76787" y="226859"/>
                </a:lnTo>
                <a:lnTo>
                  <a:pt x="76374" y="269425"/>
                </a:lnTo>
                <a:lnTo>
                  <a:pt x="76252" y="311670"/>
                </a:lnTo>
                <a:lnTo>
                  <a:pt x="76216" y="357701"/>
                </a:lnTo>
                <a:lnTo>
                  <a:pt x="73382" y="404854"/>
                </a:lnTo>
                <a:lnTo>
                  <a:pt x="69656" y="437552"/>
                </a:lnTo>
                <a:lnTo>
                  <a:pt x="68000" y="473251"/>
                </a:lnTo>
                <a:lnTo>
                  <a:pt x="67264" y="510284"/>
                </a:lnTo>
                <a:lnTo>
                  <a:pt x="66936" y="547910"/>
                </a:lnTo>
                <a:lnTo>
                  <a:pt x="66791" y="585799"/>
                </a:lnTo>
                <a:lnTo>
                  <a:pt x="63904" y="623805"/>
                </a:lnTo>
                <a:lnTo>
                  <a:pt x="60151" y="662922"/>
                </a:lnTo>
                <a:lnTo>
                  <a:pt x="58484" y="705001"/>
                </a:lnTo>
                <a:lnTo>
                  <a:pt x="54921" y="745576"/>
                </a:lnTo>
                <a:lnTo>
                  <a:pt x="50867" y="785834"/>
                </a:lnTo>
                <a:lnTo>
                  <a:pt x="49066" y="828421"/>
                </a:lnTo>
                <a:lnTo>
                  <a:pt x="45443" y="874865"/>
                </a:lnTo>
                <a:lnTo>
                  <a:pt x="42996" y="899103"/>
                </a:lnTo>
                <a:lnTo>
                  <a:pt x="41364" y="923729"/>
                </a:lnTo>
                <a:lnTo>
                  <a:pt x="40276" y="948612"/>
                </a:lnTo>
                <a:lnTo>
                  <a:pt x="39550" y="973668"/>
                </a:lnTo>
                <a:lnTo>
                  <a:pt x="38744" y="1021264"/>
                </a:lnTo>
                <a:lnTo>
                  <a:pt x="38530" y="1044328"/>
                </a:lnTo>
                <a:lnTo>
                  <a:pt x="38387" y="1069228"/>
                </a:lnTo>
                <a:lnTo>
                  <a:pt x="38291" y="1095354"/>
                </a:lnTo>
                <a:lnTo>
                  <a:pt x="38227" y="1122296"/>
                </a:lnTo>
                <a:lnTo>
                  <a:pt x="38184" y="1148724"/>
                </a:lnTo>
                <a:lnTo>
                  <a:pt x="38157" y="1174809"/>
                </a:lnTo>
                <a:lnTo>
                  <a:pt x="38137" y="1200666"/>
                </a:lnTo>
                <a:lnTo>
                  <a:pt x="38125" y="1227429"/>
                </a:lnTo>
                <a:lnTo>
                  <a:pt x="38116" y="1254796"/>
                </a:lnTo>
                <a:lnTo>
                  <a:pt x="38111" y="1282566"/>
                </a:lnTo>
                <a:lnTo>
                  <a:pt x="38108" y="1310604"/>
                </a:lnTo>
                <a:lnTo>
                  <a:pt x="38105" y="1338821"/>
                </a:lnTo>
                <a:lnTo>
                  <a:pt x="38103" y="1367157"/>
                </a:lnTo>
                <a:lnTo>
                  <a:pt x="38102" y="1395573"/>
                </a:lnTo>
                <a:lnTo>
                  <a:pt x="38101" y="1424042"/>
                </a:lnTo>
                <a:lnTo>
                  <a:pt x="38101" y="1452547"/>
                </a:lnTo>
                <a:lnTo>
                  <a:pt x="37042" y="1481074"/>
                </a:lnTo>
                <a:lnTo>
                  <a:pt x="35278" y="1509618"/>
                </a:lnTo>
                <a:lnTo>
                  <a:pt x="33044" y="1538172"/>
                </a:lnTo>
                <a:lnTo>
                  <a:pt x="31555" y="1567791"/>
                </a:lnTo>
                <a:lnTo>
                  <a:pt x="30562" y="1598121"/>
                </a:lnTo>
                <a:lnTo>
                  <a:pt x="29900" y="1628924"/>
                </a:lnTo>
                <a:lnTo>
                  <a:pt x="29458" y="1658984"/>
                </a:lnTo>
                <a:lnTo>
                  <a:pt x="29163" y="1688550"/>
                </a:lnTo>
                <a:lnTo>
                  <a:pt x="28968" y="1717785"/>
                </a:lnTo>
                <a:lnTo>
                  <a:pt x="28836" y="1747858"/>
                </a:lnTo>
                <a:lnTo>
                  <a:pt x="28749" y="1778491"/>
                </a:lnTo>
                <a:lnTo>
                  <a:pt x="28691" y="1809495"/>
                </a:lnTo>
                <a:lnTo>
                  <a:pt x="27594" y="1839690"/>
                </a:lnTo>
                <a:lnTo>
                  <a:pt x="25804" y="1869345"/>
                </a:lnTo>
                <a:lnTo>
                  <a:pt x="23553" y="1898640"/>
                </a:lnTo>
                <a:lnTo>
                  <a:pt x="22051" y="1928753"/>
                </a:lnTo>
                <a:lnTo>
                  <a:pt x="21051" y="1959412"/>
                </a:lnTo>
                <a:lnTo>
                  <a:pt x="20384" y="1990435"/>
                </a:lnTo>
                <a:lnTo>
                  <a:pt x="19939" y="2021700"/>
                </a:lnTo>
                <a:lnTo>
                  <a:pt x="19643" y="2053127"/>
                </a:lnTo>
                <a:lnTo>
                  <a:pt x="19445" y="2084661"/>
                </a:lnTo>
                <a:lnTo>
                  <a:pt x="19314" y="2116268"/>
                </a:lnTo>
                <a:lnTo>
                  <a:pt x="19226" y="2147922"/>
                </a:lnTo>
                <a:lnTo>
                  <a:pt x="19167" y="2179608"/>
                </a:lnTo>
                <a:lnTo>
                  <a:pt x="18069" y="2211315"/>
                </a:lnTo>
                <a:lnTo>
                  <a:pt x="16280" y="2243037"/>
                </a:lnTo>
                <a:lnTo>
                  <a:pt x="14028" y="2274768"/>
                </a:lnTo>
                <a:lnTo>
                  <a:pt x="12527" y="2306505"/>
                </a:lnTo>
                <a:lnTo>
                  <a:pt x="11526" y="2338247"/>
                </a:lnTo>
                <a:lnTo>
                  <a:pt x="10859" y="2369991"/>
                </a:lnTo>
                <a:lnTo>
                  <a:pt x="9356" y="2400679"/>
                </a:lnTo>
                <a:lnTo>
                  <a:pt x="7296" y="2430663"/>
                </a:lnTo>
                <a:lnTo>
                  <a:pt x="4864" y="2460177"/>
                </a:lnTo>
                <a:lnTo>
                  <a:pt x="3242" y="2490436"/>
                </a:lnTo>
                <a:lnTo>
                  <a:pt x="2162" y="2521192"/>
                </a:lnTo>
                <a:lnTo>
                  <a:pt x="1441" y="2552280"/>
                </a:lnTo>
                <a:lnTo>
                  <a:pt x="961" y="2582530"/>
                </a:lnTo>
                <a:lnTo>
                  <a:pt x="641" y="2612222"/>
                </a:lnTo>
                <a:lnTo>
                  <a:pt x="427" y="2641541"/>
                </a:lnTo>
                <a:lnTo>
                  <a:pt x="284" y="2671671"/>
                </a:lnTo>
                <a:lnTo>
                  <a:pt x="190" y="2702340"/>
                </a:lnTo>
                <a:lnTo>
                  <a:pt x="126" y="2733370"/>
                </a:lnTo>
                <a:lnTo>
                  <a:pt x="84" y="2763582"/>
                </a:lnTo>
                <a:lnTo>
                  <a:pt x="57" y="2793248"/>
                </a:lnTo>
                <a:lnTo>
                  <a:pt x="37" y="2822550"/>
                </a:lnTo>
                <a:lnTo>
                  <a:pt x="25" y="2852668"/>
                </a:lnTo>
                <a:lnTo>
                  <a:pt x="16" y="2883331"/>
                </a:lnTo>
                <a:lnTo>
                  <a:pt x="11" y="2914355"/>
                </a:lnTo>
                <a:lnTo>
                  <a:pt x="8" y="2944564"/>
                </a:lnTo>
                <a:lnTo>
                  <a:pt x="5" y="2974227"/>
                </a:lnTo>
                <a:lnTo>
                  <a:pt x="3" y="3003529"/>
                </a:lnTo>
                <a:lnTo>
                  <a:pt x="2" y="3032587"/>
                </a:lnTo>
                <a:lnTo>
                  <a:pt x="1" y="3061485"/>
                </a:lnTo>
                <a:lnTo>
                  <a:pt x="1" y="3090275"/>
                </a:lnTo>
                <a:lnTo>
                  <a:pt x="1" y="3117935"/>
                </a:lnTo>
                <a:lnTo>
                  <a:pt x="0" y="3144842"/>
                </a:lnTo>
                <a:lnTo>
                  <a:pt x="0" y="3171246"/>
                </a:lnTo>
                <a:lnTo>
                  <a:pt x="1058" y="3198374"/>
                </a:lnTo>
                <a:lnTo>
                  <a:pt x="2822" y="3225984"/>
                </a:lnTo>
                <a:lnTo>
                  <a:pt x="5056" y="3253916"/>
                </a:lnTo>
                <a:lnTo>
                  <a:pt x="6545" y="3282063"/>
                </a:lnTo>
                <a:lnTo>
                  <a:pt x="7538" y="3310352"/>
                </a:lnTo>
                <a:lnTo>
                  <a:pt x="8200" y="3338736"/>
                </a:lnTo>
                <a:lnTo>
                  <a:pt x="8642" y="3367184"/>
                </a:lnTo>
                <a:lnTo>
                  <a:pt x="8937" y="3395674"/>
                </a:lnTo>
                <a:lnTo>
                  <a:pt x="9132" y="3424193"/>
                </a:lnTo>
                <a:lnTo>
                  <a:pt x="10321" y="3451672"/>
                </a:lnTo>
                <a:lnTo>
                  <a:pt x="12173" y="3478458"/>
                </a:lnTo>
                <a:lnTo>
                  <a:pt x="14465" y="3504782"/>
                </a:lnTo>
                <a:lnTo>
                  <a:pt x="15994" y="3530798"/>
                </a:lnTo>
                <a:lnTo>
                  <a:pt x="17012" y="3556609"/>
                </a:lnTo>
                <a:lnTo>
                  <a:pt x="17691" y="3582282"/>
                </a:lnTo>
                <a:lnTo>
                  <a:pt x="18144" y="3607865"/>
                </a:lnTo>
                <a:lnTo>
                  <a:pt x="18446" y="3633387"/>
                </a:lnTo>
                <a:lnTo>
                  <a:pt x="18648" y="3658868"/>
                </a:lnTo>
                <a:lnTo>
                  <a:pt x="18782" y="3684322"/>
                </a:lnTo>
                <a:lnTo>
                  <a:pt x="18871" y="3709758"/>
                </a:lnTo>
                <a:lnTo>
                  <a:pt x="18931" y="3735182"/>
                </a:lnTo>
                <a:lnTo>
                  <a:pt x="18970" y="3759539"/>
                </a:lnTo>
                <a:lnTo>
                  <a:pt x="19015" y="3806359"/>
                </a:lnTo>
                <a:lnTo>
                  <a:pt x="19034" y="3851862"/>
                </a:lnTo>
                <a:lnTo>
                  <a:pt x="19042" y="3896780"/>
                </a:lnTo>
                <a:lnTo>
                  <a:pt x="19047" y="3941438"/>
                </a:lnTo>
                <a:lnTo>
                  <a:pt x="21871" y="3985981"/>
                </a:lnTo>
                <a:lnTo>
                  <a:pt x="25595" y="4029414"/>
                </a:lnTo>
                <a:lnTo>
                  <a:pt x="27250" y="4069884"/>
                </a:lnTo>
                <a:lnTo>
                  <a:pt x="27987" y="4109037"/>
                </a:lnTo>
                <a:lnTo>
                  <a:pt x="29371" y="4147605"/>
                </a:lnTo>
                <a:lnTo>
                  <a:pt x="33515" y="4185913"/>
                </a:lnTo>
                <a:lnTo>
                  <a:pt x="38884" y="4221284"/>
                </a:lnTo>
                <a:lnTo>
                  <a:pt x="45035" y="4268125"/>
                </a:lnTo>
                <a:lnTo>
                  <a:pt x="49680" y="4311637"/>
                </a:lnTo>
                <a:lnTo>
                  <a:pt x="57758" y="4355221"/>
                </a:lnTo>
                <a:lnTo>
                  <a:pt x="66855" y="4400590"/>
                </a:lnTo>
                <a:lnTo>
                  <a:pt x="76253" y="4445783"/>
                </a:lnTo>
                <a:lnTo>
                  <a:pt x="88911" y="4489498"/>
                </a:lnTo>
                <a:lnTo>
                  <a:pt x="98077" y="4503671"/>
                </a:lnTo>
                <a:lnTo>
                  <a:pt x="108148" y="4512440"/>
                </a:lnTo>
                <a:lnTo>
                  <a:pt x="123825" y="45194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7" name="SMARTInkShape-Group408"/>
          <p:cNvGrpSpPr/>
          <p:nvPr/>
        </p:nvGrpSpPr>
        <p:grpSpPr>
          <a:xfrm>
            <a:off x="4362760" y="666728"/>
            <a:ext cx="733116" cy="325896"/>
            <a:chOff x="4362760" y="666728"/>
            <a:chExt cx="733116" cy="325896"/>
          </a:xfrm>
        </p:grpSpPr>
        <p:sp>
          <p:nvSpPr>
            <p:cNvPr id="905" name="SMARTInkShape-2050"/>
            <p:cNvSpPr/>
            <p:nvPr>
              <p:custDataLst>
                <p:tags r:id="rId212"/>
              </p:custDataLst>
            </p:nvPr>
          </p:nvSpPr>
          <p:spPr>
            <a:xfrm>
              <a:off x="4620017" y="666728"/>
              <a:ext cx="475859" cy="311262"/>
            </a:xfrm>
            <a:custGeom>
              <a:avLst/>
              <a:gdLst/>
              <a:ahLst/>
              <a:cxnLst/>
              <a:rect l="0" t="0" r="0" b="0"/>
              <a:pathLst>
                <a:path w="475859" h="311262">
                  <a:moveTo>
                    <a:pt x="9133" y="190522"/>
                  </a:moveTo>
                  <a:lnTo>
                    <a:pt x="9133" y="190522"/>
                  </a:lnTo>
                  <a:lnTo>
                    <a:pt x="9133" y="185465"/>
                  </a:lnTo>
                  <a:lnTo>
                    <a:pt x="8075" y="208264"/>
                  </a:lnTo>
                  <a:lnTo>
                    <a:pt x="0" y="255109"/>
                  </a:lnTo>
                  <a:lnTo>
                    <a:pt x="8561" y="298723"/>
                  </a:lnTo>
                  <a:lnTo>
                    <a:pt x="8750" y="303931"/>
                  </a:lnTo>
                  <a:lnTo>
                    <a:pt x="9936" y="307403"/>
                  </a:lnTo>
                  <a:lnTo>
                    <a:pt x="11786" y="309718"/>
                  </a:lnTo>
                  <a:lnTo>
                    <a:pt x="14076" y="311261"/>
                  </a:lnTo>
                  <a:lnTo>
                    <a:pt x="17720" y="311231"/>
                  </a:lnTo>
                  <a:lnTo>
                    <a:pt x="27413" y="308376"/>
                  </a:lnTo>
                  <a:lnTo>
                    <a:pt x="35955" y="300757"/>
                  </a:lnTo>
                  <a:lnTo>
                    <a:pt x="46714" y="281745"/>
                  </a:lnTo>
                  <a:lnTo>
                    <a:pt x="61982" y="239733"/>
                  </a:lnTo>
                  <a:lnTo>
                    <a:pt x="66067" y="224624"/>
                  </a:lnTo>
                  <a:lnTo>
                    <a:pt x="74315" y="211763"/>
                  </a:lnTo>
                  <a:lnTo>
                    <a:pt x="74813" y="212091"/>
                  </a:lnTo>
                  <a:lnTo>
                    <a:pt x="75513" y="218667"/>
                  </a:lnTo>
                  <a:lnTo>
                    <a:pt x="76779" y="233551"/>
                  </a:lnTo>
                  <a:lnTo>
                    <a:pt x="92047" y="268993"/>
                  </a:lnTo>
                  <a:lnTo>
                    <a:pt x="98195" y="277609"/>
                  </a:lnTo>
                  <a:lnTo>
                    <a:pt x="107277" y="282144"/>
                  </a:lnTo>
                  <a:lnTo>
                    <a:pt x="112662" y="283353"/>
                  </a:lnTo>
                  <a:lnTo>
                    <a:pt x="124290" y="281875"/>
                  </a:lnTo>
                  <a:lnTo>
                    <a:pt x="130355" y="279999"/>
                  </a:lnTo>
                  <a:lnTo>
                    <a:pt x="142737" y="269448"/>
                  </a:lnTo>
                  <a:lnTo>
                    <a:pt x="173208" y="223297"/>
                  </a:lnTo>
                  <a:lnTo>
                    <a:pt x="197148" y="180473"/>
                  </a:lnTo>
                  <a:lnTo>
                    <a:pt x="212420" y="156383"/>
                  </a:lnTo>
                  <a:lnTo>
                    <a:pt x="223060" y="119258"/>
                  </a:lnTo>
                  <a:lnTo>
                    <a:pt x="230013" y="74375"/>
                  </a:lnTo>
                  <a:lnTo>
                    <a:pt x="236208" y="30114"/>
                  </a:lnTo>
                  <a:lnTo>
                    <a:pt x="232225" y="5528"/>
                  </a:lnTo>
                  <a:lnTo>
                    <a:pt x="228769" y="1576"/>
                  </a:lnTo>
                  <a:lnTo>
                    <a:pt x="224349" y="0"/>
                  </a:lnTo>
                  <a:lnTo>
                    <a:pt x="219286" y="7"/>
                  </a:lnTo>
                  <a:lnTo>
                    <a:pt x="214851" y="3187"/>
                  </a:lnTo>
                  <a:lnTo>
                    <a:pt x="196789" y="29680"/>
                  </a:lnTo>
                  <a:lnTo>
                    <a:pt x="191428" y="74476"/>
                  </a:lnTo>
                  <a:lnTo>
                    <a:pt x="190499" y="118861"/>
                  </a:lnTo>
                  <a:lnTo>
                    <a:pt x="190224" y="162351"/>
                  </a:lnTo>
                  <a:lnTo>
                    <a:pt x="190131" y="203263"/>
                  </a:lnTo>
                  <a:lnTo>
                    <a:pt x="195169" y="246426"/>
                  </a:lnTo>
                  <a:lnTo>
                    <a:pt x="198311" y="265765"/>
                  </a:lnTo>
                  <a:lnTo>
                    <a:pt x="200868" y="270317"/>
                  </a:lnTo>
                  <a:lnTo>
                    <a:pt x="209354" y="278198"/>
                  </a:lnTo>
                  <a:lnTo>
                    <a:pt x="223003" y="282406"/>
                  </a:lnTo>
                  <a:lnTo>
                    <a:pt x="239653" y="283218"/>
                  </a:lnTo>
                  <a:lnTo>
                    <a:pt x="264760" y="277724"/>
                  </a:lnTo>
                  <a:lnTo>
                    <a:pt x="275498" y="272317"/>
                  </a:lnTo>
                  <a:lnTo>
                    <a:pt x="315143" y="236375"/>
                  </a:lnTo>
                  <a:lnTo>
                    <a:pt x="342159" y="204754"/>
                  </a:lnTo>
                  <a:lnTo>
                    <a:pt x="365291" y="161858"/>
                  </a:lnTo>
                  <a:lnTo>
                    <a:pt x="382890" y="121939"/>
                  </a:lnTo>
                  <a:lnTo>
                    <a:pt x="398855" y="82234"/>
                  </a:lnTo>
                  <a:lnTo>
                    <a:pt x="407143" y="39310"/>
                  </a:lnTo>
                  <a:lnTo>
                    <a:pt x="403522" y="14955"/>
                  </a:lnTo>
                  <a:lnTo>
                    <a:pt x="400117" y="11036"/>
                  </a:lnTo>
                  <a:lnTo>
                    <a:pt x="395731" y="9481"/>
                  </a:lnTo>
                  <a:lnTo>
                    <a:pt x="390690" y="9503"/>
                  </a:lnTo>
                  <a:lnTo>
                    <a:pt x="379444" y="15172"/>
                  </a:lnTo>
                  <a:lnTo>
                    <a:pt x="373482" y="19647"/>
                  </a:lnTo>
                  <a:lnTo>
                    <a:pt x="360034" y="41115"/>
                  </a:lnTo>
                  <a:lnTo>
                    <a:pt x="354404" y="62527"/>
                  </a:lnTo>
                  <a:lnTo>
                    <a:pt x="352735" y="97447"/>
                  </a:lnTo>
                  <a:lnTo>
                    <a:pt x="362354" y="136251"/>
                  </a:lnTo>
                  <a:lnTo>
                    <a:pt x="371475" y="174197"/>
                  </a:lnTo>
                  <a:lnTo>
                    <a:pt x="385781" y="204970"/>
                  </a:lnTo>
                  <a:lnTo>
                    <a:pt x="404484" y="223260"/>
                  </a:lnTo>
                  <a:lnTo>
                    <a:pt x="475858" y="257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051"/>
            <p:cNvSpPr/>
            <p:nvPr>
              <p:custDataLst>
                <p:tags r:id="rId213"/>
              </p:custDataLst>
            </p:nvPr>
          </p:nvSpPr>
          <p:spPr>
            <a:xfrm>
              <a:off x="4362760" y="733425"/>
              <a:ext cx="209241" cy="259199"/>
            </a:xfrm>
            <a:custGeom>
              <a:avLst/>
              <a:gdLst/>
              <a:ahLst/>
              <a:cxnLst/>
              <a:rect l="0" t="0" r="0" b="0"/>
              <a:pathLst>
                <a:path w="209241" h="259199">
                  <a:moveTo>
                    <a:pt x="9215" y="0"/>
                  </a:moveTo>
                  <a:lnTo>
                    <a:pt x="9215" y="0"/>
                  </a:lnTo>
                  <a:lnTo>
                    <a:pt x="9215" y="44829"/>
                  </a:lnTo>
                  <a:lnTo>
                    <a:pt x="9215" y="85485"/>
                  </a:lnTo>
                  <a:lnTo>
                    <a:pt x="9215" y="125988"/>
                  </a:lnTo>
                  <a:lnTo>
                    <a:pt x="3727" y="171054"/>
                  </a:lnTo>
                  <a:lnTo>
                    <a:pt x="7119" y="207198"/>
                  </a:lnTo>
                  <a:lnTo>
                    <a:pt x="8939" y="254814"/>
                  </a:lnTo>
                  <a:lnTo>
                    <a:pt x="9093" y="258595"/>
                  </a:lnTo>
                  <a:lnTo>
                    <a:pt x="8141" y="226945"/>
                  </a:lnTo>
                  <a:lnTo>
                    <a:pt x="3723" y="193302"/>
                  </a:lnTo>
                  <a:lnTo>
                    <a:pt x="4994" y="150131"/>
                  </a:lnTo>
                  <a:lnTo>
                    <a:pt x="1262" y="110806"/>
                  </a:lnTo>
                  <a:lnTo>
                    <a:pt x="0" y="65279"/>
                  </a:lnTo>
                  <a:lnTo>
                    <a:pt x="810" y="36962"/>
                  </a:lnTo>
                  <a:lnTo>
                    <a:pt x="4774" y="27716"/>
                  </a:lnTo>
                  <a:lnTo>
                    <a:pt x="7312" y="25886"/>
                  </a:lnTo>
                  <a:lnTo>
                    <a:pt x="10063" y="25724"/>
                  </a:lnTo>
                  <a:lnTo>
                    <a:pt x="12955" y="26674"/>
                  </a:lnTo>
                  <a:lnTo>
                    <a:pt x="44747" y="68181"/>
                  </a:lnTo>
                  <a:lnTo>
                    <a:pt x="62055" y="106131"/>
                  </a:lnTo>
                  <a:lnTo>
                    <a:pt x="78488" y="147651"/>
                  </a:lnTo>
                  <a:lnTo>
                    <a:pt x="87628" y="162989"/>
                  </a:lnTo>
                  <a:lnTo>
                    <a:pt x="104090" y="206685"/>
                  </a:lnTo>
                  <a:lnTo>
                    <a:pt x="120698" y="232934"/>
                  </a:lnTo>
                  <a:lnTo>
                    <a:pt x="143263" y="254582"/>
                  </a:lnTo>
                  <a:lnTo>
                    <a:pt x="149380" y="258621"/>
                  </a:lnTo>
                  <a:lnTo>
                    <a:pt x="154517" y="259198"/>
                  </a:lnTo>
                  <a:lnTo>
                    <a:pt x="159000" y="257465"/>
                  </a:lnTo>
                  <a:lnTo>
                    <a:pt x="173188" y="242092"/>
                  </a:lnTo>
                  <a:lnTo>
                    <a:pt x="178855" y="234419"/>
                  </a:lnTo>
                  <a:lnTo>
                    <a:pt x="185152" y="214606"/>
                  </a:lnTo>
                  <a:lnTo>
                    <a:pt x="196072" y="167020"/>
                  </a:lnTo>
                  <a:lnTo>
                    <a:pt x="199694" y="129098"/>
                  </a:lnTo>
                  <a:lnTo>
                    <a:pt x="207041" y="83944"/>
                  </a:lnTo>
                  <a:lnTo>
                    <a:pt x="208806" y="39630"/>
                  </a:lnTo>
                  <a:lnTo>
                    <a:pt x="2092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6" name="SMARTInkShape-Group409"/>
          <p:cNvGrpSpPr/>
          <p:nvPr/>
        </p:nvGrpSpPr>
        <p:grpSpPr>
          <a:xfrm>
            <a:off x="2879198" y="733425"/>
            <a:ext cx="864128" cy="487429"/>
            <a:chOff x="2879198" y="733425"/>
            <a:chExt cx="864128" cy="487429"/>
          </a:xfrm>
        </p:grpSpPr>
        <p:sp>
          <p:nvSpPr>
            <p:cNvPr id="908" name="SMARTInkShape-2052"/>
            <p:cNvSpPr/>
            <p:nvPr>
              <p:custDataLst>
                <p:tags r:id="rId204"/>
              </p:custDataLst>
            </p:nvPr>
          </p:nvSpPr>
          <p:spPr>
            <a:xfrm>
              <a:off x="3096333" y="924362"/>
              <a:ext cx="85018" cy="141277"/>
            </a:xfrm>
            <a:custGeom>
              <a:avLst/>
              <a:gdLst/>
              <a:ahLst/>
              <a:cxnLst/>
              <a:rect l="0" t="0" r="0" b="0"/>
              <a:pathLst>
                <a:path w="85018" h="141277">
                  <a:moveTo>
                    <a:pt x="85017" y="28138"/>
                  </a:moveTo>
                  <a:lnTo>
                    <a:pt x="85017" y="28138"/>
                  </a:lnTo>
                  <a:lnTo>
                    <a:pt x="85017" y="23081"/>
                  </a:lnTo>
                  <a:lnTo>
                    <a:pt x="82195" y="17777"/>
                  </a:lnTo>
                  <a:lnTo>
                    <a:pt x="70828" y="4540"/>
                  </a:lnTo>
                  <a:lnTo>
                    <a:pt x="65306" y="1775"/>
                  </a:lnTo>
                  <a:lnTo>
                    <a:pt x="53136" y="0"/>
                  </a:lnTo>
                  <a:lnTo>
                    <a:pt x="44037" y="5402"/>
                  </a:lnTo>
                  <a:lnTo>
                    <a:pt x="27014" y="23165"/>
                  </a:lnTo>
                  <a:lnTo>
                    <a:pt x="11386" y="48537"/>
                  </a:lnTo>
                  <a:lnTo>
                    <a:pt x="4667" y="66837"/>
                  </a:lnTo>
                  <a:lnTo>
                    <a:pt x="0" y="108885"/>
                  </a:lnTo>
                  <a:lnTo>
                    <a:pt x="5251" y="122587"/>
                  </a:lnTo>
                  <a:lnTo>
                    <a:pt x="13582" y="133615"/>
                  </a:lnTo>
                  <a:lnTo>
                    <a:pt x="20813" y="138517"/>
                  </a:lnTo>
                  <a:lnTo>
                    <a:pt x="35890" y="141276"/>
                  </a:lnTo>
                  <a:lnTo>
                    <a:pt x="75492" y="13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053"/>
            <p:cNvSpPr/>
            <p:nvPr>
              <p:custDataLst>
                <p:tags r:id="rId205"/>
              </p:custDataLst>
            </p:nvPr>
          </p:nvSpPr>
          <p:spPr>
            <a:xfrm>
              <a:off x="2879198" y="952500"/>
              <a:ext cx="149753" cy="28576"/>
            </a:xfrm>
            <a:custGeom>
              <a:avLst/>
              <a:gdLst/>
              <a:ahLst/>
              <a:cxnLst/>
              <a:rect l="0" t="0" r="0" b="0"/>
              <a:pathLst>
                <a:path w="14975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0" y="28575"/>
                  </a:lnTo>
                  <a:lnTo>
                    <a:pt x="176" y="27517"/>
                  </a:lnTo>
                  <a:lnTo>
                    <a:pt x="3193" y="23518"/>
                  </a:lnTo>
                  <a:lnTo>
                    <a:pt x="10884" y="21036"/>
                  </a:lnTo>
                  <a:lnTo>
                    <a:pt x="54363" y="12765"/>
                  </a:lnTo>
                  <a:lnTo>
                    <a:pt x="97082" y="10165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054"/>
            <p:cNvSpPr/>
            <p:nvPr>
              <p:custDataLst>
                <p:tags r:id="rId206"/>
              </p:custDataLst>
            </p:nvPr>
          </p:nvSpPr>
          <p:spPr>
            <a:xfrm>
              <a:off x="2886075" y="765541"/>
              <a:ext cx="161926" cy="320643"/>
            </a:xfrm>
            <a:custGeom>
              <a:avLst/>
              <a:gdLst/>
              <a:ahLst/>
              <a:cxnLst/>
              <a:rect l="0" t="0" r="0" b="0"/>
              <a:pathLst>
                <a:path w="161926" h="320643">
                  <a:moveTo>
                    <a:pt x="0" y="310784"/>
                  </a:moveTo>
                  <a:lnTo>
                    <a:pt x="0" y="310784"/>
                  </a:lnTo>
                  <a:lnTo>
                    <a:pt x="5056" y="274156"/>
                  </a:lnTo>
                  <a:lnTo>
                    <a:pt x="15188" y="229387"/>
                  </a:lnTo>
                  <a:lnTo>
                    <a:pt x="21109" y="189500"/>
                  </a:lnTo>
                  <a:lnTo>
                    <a:pt x="29185" y="149612"/>
                  </a:lnTo>
                  <a:lnTo>
                    <a:pt x="36339" y="103264"/>
                  </a:lnTo>
                  <a:lnTo>
                    <a:pt x="51902" y="63535"/>
                  </a:lnTo>
                  <a:lnTo>
                    <a:pt x="64521" y="25675"/>
                  </a:lnTo>
                  <a:lnTo>
                    <a:pt x="66486" y="0"/>
                  </a:lnTo>
                  <a:lnTo>
                    <a:pt x="76732" y="12678"/>
                  </a:lnTo>
                  <a:lnTo>
                    <a:pt x="88117" y="51712"/>
                  </a:lnTo>
                  <a:lnTo>
                    <a:pt x="98193" y="98438"/>
                  </a:lnTo>
                  <a:lnTo>
                    <a:pt x="102825" y="140740"/>
                  </a:lnTo>
                  <a:lnTo>
                    <a:pt x="110936" y="184297"/>
                  </a:lnTo>
                  <a:lnTo>
                    <a:pt x="118914" y="226172"/>
                  </a:lnTo>
                  <a:lnTo>
                    <a:pt x="128823" y="268114"/>
                  </a:lnTo>
                  <a:lnTo>
                    <a:pt x="152003" y="311533"/>
                  </a:lnTo>
                  <a:lnTo>
                    <a:pt x="157515" y="320642"/>
                  </a:lnTo>
                  <a:lnTo>
                    <a:pt x="161925" y="320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055"/>
            <p:cNvSpPr/>
            <p:nvPr>
              <p:custDataLst>
                <p:tags r:id="rId207"/>
              </p:custDataLst>
            </p:nvPr>
          </p:nvSpPr>
          <p:spPr>
            <a:xfrm>
              <a:off x="3621217" y="847725"/>
              <a:ext cx="122109" cy="28576"/>
            </a:xfrm>
            <a:custGeom>
              <a:avLst/>
              <a:gdLst/>
              <a:ahLst/>
              <a:cxnLst/>
              <a:rect l="0" t="0" r="0" b="0"/>
              <a:pathLst>
                <a:path w="12210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0" y="28575"/>
                  </a:lnTo>
                  <a:lnTo>
                    <a:pt x="45909" y="25753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056"/>
            <p:cNvSpPr/>
            <p:nvPr>
              <p:custDataLst>
                <p:tags r:id="rId208"/>
              </p:custDataLst>
            </p:nvPr>
          </p:nvSpPr>
          <p:spPr>
            <a:xfrm>
              <a:off x="3631074" y="733425"/>
              <a:ext cx="74152" cy="288777"/>
            </a:xfrm>
            <a:custGeom>
              <a:avLst/>
              <a:gdLst/>
              <a:ahLst/>
              <a:cxnLst/>
              <a:rect l="0" t="0" r="0" b="0"/>
              <a:pathLst>
                <a:path w="74152" h="288777">
                  <a:moveTo>
                    <a:pt x="74151" y="0"/>
                  </a:moveTo>
                  <a:lnTo>
                    <a:pt x="74151" y="0"/>
                  </a:lnTo>
                  <a:lnTo>
                    <a:pt x="58982" y="10113"/>
                  </a:lnTo>
                  <a:lnTo>
                    <a:pt x="48712" y="23545"/>
                  </a:lnTo>
                  <a:lnTo>
                    <a:pt x="41678" y="41156"/>
                  </a:lnTo>
                  <a:lnTo>
                    <a:pt x="34341" y="81311"/>
                  </a:lnTo>
                  <a:lnTo>
                    <a:pt x="23013" y="125423"/>
                  </a:lnTo>
                  <a:lnTo>
                    <a:pt x="11643" y="170942"/>
                  </a:lnTo>
                  <a:lnTo>
                    <a:pt x="7652" y="207165"/>
                  </a:lnTo>
                  <a:lnTo>
                    <a:pt x="181" y="248864"/>
                  </a:lnTo>
                  <a:lnTo>
                    <a:pt x="0" y="260890"/>
                  </a:lnTo>
                  <a:lnTo>
                    <a:pt x="3448" y="273290"/>
                  </a:lnTo>
                  <a:lnTo>
                    <a:pt x="11330" y="283034"/>
                  </a:lnTo>
                  <a:lnTo>
                    <a:pt x="16395" y="287115"/>
                  </a:lnTo>
                  <a:lnTo>
                    <a:pt x="21889" y="288776"/>
                  </a:lnTo>
                  <a:lnTo>
                    <a:pt x="33638" y="287801"/>
                  </a:lnTo>
                  <a:lnTo>
                    <a:pt x="38675" y="283942"/>
                  </a:lnTo>
                  <a:lnTo>
                    <a:pt x="5510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057"/>
            <p:cNvSpPr/>
            <p:nvPr>
              <p:custDataLst>
                <p:tags r:id="rId209"/>
              </p:custDataLst>
            </p:nvPr>
          </p:nvSpPr>
          <p:spPr>
            <a:xfrm>
              <a:off x="3442592" y="889834"/>
              <a:ext cx="90512" cy="331020"/>
            </a:xfrm>
            <a:custGeom>
              <a:avLst/>
              <a:gdLst/>
              <a:ahLst/>
              <a:cxnLst/>
              <a:rect l="0" t="0" r="0" b="0"/>
              <a:pathLst>
                <a:path w="90512" h="331020">
                  <a:moveTo>
                    <a:pt x="24508" y="81716"/>
                  </a:moveTo>
                  <a:lnTo>
                    <a:pt x="24508" y="81716"/>
                  </a:lnTo>
                  <a:lnTo>
                    <a:pt x="23450" y="96925"/>
                  </a:lnTo>
                  <a:lnTo>
                    <a:pt x="9320" y="139282"/>
                  </a:lnTo>
                  <a:lnTo>
                    <a:pt x="5966" y="183541"/>
                  </a:lnTo>
                  <a:lnTo>
                    <a:pt x="4500" y="229496"/>
                  </a:lnTo>
                  <a:lnTo>
                    <a:pt x="0" y="255090"/>
                  </a:lnTo>
                  <a:lnTo>
                    <a:pt x="4067" y="294468"/>
                  </a:lnTo>
                  <a:lnTo>
                    <a:pt x="5183" y="327529"/>
                  </a:lnTo>
                  <a:lnTo>
                    <a:pt x="6333" y="330258"/>
                  </a:lnTo>
                  <a:lnTo>
                    <a:pt x="8158" y="331019"/>
                  </a:lnTo>
                  <a:lnTo>
                    <a:pt x="10433" y="330468"/>
                  </a:lnTo>
                  <a:lnTo>
                    <a:pt x="12961" y="318567"/>
                  </a:lnTo>
                  <a:lnTo>
                    <a:pt x="19640" y="276433"/>
                  </a:lnTo>
                  <a:lnTo>
                    <a:pt x="23066" y="229721"/>
                  </a:lnTo>
                  <a:lnTo>
                    <a:pt x="26689" y="194063"/>
                  </a:lnTo>
                  <a:lnTo>
                    <a:pt x="31857" y="146754"/>
                  </a:lnTo>
                  <a:lnTo>
                    <a:pt x="33388" y="106984"/>
                  </a:lnTo>
                  <a:lnTo>
                    <a:pt x="36664" y="67330"/>
                  </a:lnTo>
                  <a:lnTo>
                    <a:pt x="50254" y="23260"/>
                  </a:lnTo>
                  <a:lnTo>
                    <a:pt x="56412" y="9522"/>
                  </a:lnTo>
                  <a:lnTo>
                    <a:pt x="60594" y="5011"/>
                  </a:lnTo>
                  <a:lnTo>
                    <a:pt x="70885" y="0"/>
                  </a:lnTo>
                  <a:lnTo>
                    <a:pt x="75535" y="780"/>
                  </a:lnTo>
                  <a:lnTo>
                    <a:pt x="79692" y="3417"/>
                  </a:lnTo>
                  <a:lnTo>
                    <a:pt x="83523" y="7292"/>
                  </a:lnTo>
                  <a:lnTo>
                    <a:pt x="87778" y="20064"/>
                  </a:lnTo>
                  <a:lnTo>
                    <a:pt x="90511" y="59190"/>
                  </a:lnTo>
                  <a:lnTo>
                    <a:pt x="85927" y="90211"/>
                  </a:lnTo>
                  <a:lnTo>
                    <a:pt x="77866" y="109398"/>
                  </a:lnTo>
                  <a:lnTo>
                    <a:pt x="68775" y="121786"/>
                  </a:lnTo>
                  <a:lnTo>
                    <a:pt x="54322" y="132159"/>
                  </a:lnTo>
                  <a:lnTo>
                    <a:pt x="49676" y="133336"/>
                  </a:lnTo>
                  <a:lnTo>
                    <a:pt x="45520" y="133063"/>
                  </a:lnTo>
                  <a:lnTo>
                    <a:pt x="41691" y="131822"/>
                  </a:lnTo>
                  <a:lnTo>
                    <a:pt x="39138" y="128878"/>
                  </a:lnTo>
                  <a:lnTo>
                    <a:pt x="34033" y="11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058"/>
            <p:cNvSpPr/>
            <p:nvPr>
              <p:custDataLst>
                <p:tags r:id="rId210"/>
              </p:custDataLst>
            </p:nvPr>
          </p:nvSpPr>
          <p:spPr>
            <a:xfrm>
              <a:off x="3306499" y="911465"/>
              <a:ext cx="84402" cy="138923"/>
            </a:xfrm>
            <a:custGeom>
              <a:avLst/>
              <a:gdLst/>
              <a:ahLst/>
              <a:cxnLst/>
              <a:rect l="0" t="0" r="0" b="0"/>
              <a:pathLst>
                <a:path w="84402" h="138923">
                  <a:moveTo>
                    <a:pt x="8201" y="69610"/>
                  </a:moveTo>
                  <a:lnTo>
                    <a:pt x="8201" y="69610"/>
                  </a:lnTo>
                  <a:lnTo>
                    <a:pt x="0" y="69610"/>
                  </a:lnTo>
                  <a:lnTo>
                    <a:pt x="6993" y="77811"/>
                  </a:lnTo>
                  <a:lnTo>
                    <a:pt x="17956" y="78743"/>
                  </a:lnTo>
                  <a:lnTo>
                    <a:pt x="22113" y="76757"/>
                  </a:lnTo>
                  <a:lnTo>
                    <a:pt x="49500" y="52106"/>
                  </a:lnTo>
                  <a:lnTo>
                    <a:pt x="68111" y="16466"/>
                  </a:lnTo>
                  <a:lnTo>
                    <a:pt x="69308" y="10897"/>
                  </a:lnTo>
                  <a:lnTo>
                    <a:pt x="69047" y="6127"/>
                  </a:lnTo>
                  <a:lnTo>
                    <a:pt x="67815" y="1888"/>
                  </a:lnTo>
                  <a:lnTo>
                    <a:pt x="65935" y="120"/>
                  </a:lnTo>
                  <a:lnTo>
                    <a:pt x="63624" y="0"/>
                  </a:lnTo>
                  <a:lnTo>
                    <a:pt x="47253" y="7412"/>
                  </a:lnTo>
                  <a:lnTo>
                    <a:pt x="29768" y="26134"/>
                  </a:lnTo>
                  <a:lnTo>
                    <a:pt x="16237" y="46733"/>
                  </a:lnTo>
                  <a:lnTo>
                    <a:pt x="10582" y="71298"/>
                  </a:lnTo>
                  <a:lnTo>
                    <a:pt x="14904" y="89410"/>
                  </a:lnTo>
                  <a:lnTo>
                    <a:pt x="29869" y="121852"/>
                  </a:lnTo>
                  <a:lnTo>
                    <a:pt x="39351" y="132692"/>
                  </a:lnTo>
                  <a:lnTo>
                    <a:pt x="44843" y="137065"/>
                  </a:lnTo>
                  <a:lnTo>
                    <a:pt x="51679" y="138922"/>
                  </a:lnTo>
                  <a:lnTo>
                    <a:pt x="84401" y="136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059"/>
            <p:cNvSpPr/>
            <p:nvPr>
              <p:custDataLst>
                <p:tags r:id="rId211"/>
              </p:custDataLst>
            </p:nvPr>
          </p:nvSpPr>
          <p:spPr>
            <a:xfrm>
              <a:off x="3221817" y="916116"/>
              <a:ext cx="54784" cy="143158"/>
            </a:xfrm>
            <a:custGeom>
              <a:avLst/>
              <a:gdLst/>
              <a:ahLst/>
              <a:cxnLst/>
              <a:rect l="0" t="0" r="0" b="0"/>
              <a:pathLst>
                <a:path w="54784" h="143158">
                  <a:moveTo>
                    <a:pt x="54783" y="17334"/>
                  </a:moveTo>
                  <a:lnTo>
                    <a:pt x="54783" y="17334"/>
                  </a:lnTo>
                  <a:lnTo>
                    <a:pt x="37450" y="0"/>
                  </a:lnTo>
                  <a:lnTo>
                    <a:pt x="26129" y="8905"/>
                  </a:lnTo>
                  <a:lnTo>
                    <a:pt x="14425" y="24950"/>
                  </a:lnTo>
                  <a:lnTo>
                    <a:pt x="2047" y="56938"/>
                  </a:lnTo>
                  <a:lnTo>
                    <a:pt x="0" y="83396"/>
                  </a:lnTo>
                  <a:lnTo>
                    <a:pt x="11063" y="123492"/>
                  </a:lnTo>
                  <a:lnTo>
                    <a:pt x="19830" y="136129"/>
                  </a:lnTo>
                  <a:lnTo>
                    <a:pt x="25131" y="140981"/>
                  </a:lnTo>
                  <a:lnTo>
                    <a:pt x="30782" y="143157"/>
                  </a:lnTo>
                  <a:lnTo>
                    <a:pt x="54783" y="13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7" name="SMARTInkShape-2060"/>
          <p:cNvSpPr/>
          <p:nvPr>
            <p:custDataLst>
              <p:tags r:id="rId5"/>
            </p:custDataLst>
          </p:nvPr>
        </p:nvSpPr>
        <p:spPr>
          <a:xfrm>
            <a:off x="2238375" y="266700"/>
            <a:ext cx="171451" cy="4533901"/>
          </a:xfrm>
          <a:custGeom>
            <a:avLst/>
            <a:gdLst/>
            <a:ahLst/>
            <a:cxnLst/>
            <a:rect l="0" t="0" r="0" b="0"/>
            <a:pathLst>
              <a:path w="171451" h="4533901">
                <a:moveTo>
                  <a:pt x="0" y="0"/>
                </a:moveTo>
                <a:lnTo>
                  <a:pt x="0" y="0"/>
                </a:lnTo>
                <a:lnTo>
                  <a:pt x="0" y="14465"/>
                </a:lnTo>
                <a:lnTo>
                  <a:pt x="16246" y="57821"/>
                </a:lnTo>
                <a:lnTo>
                  <a:pt x="24452" y="79691"/>
                </a:lnTo>
                <a:lnTo>
                  <a:pt x="33088" y="124285"/>
                </a:lnTo>
                <a:lnTo>
                  <a:pt x="44979" y="166794"/>
                </a:lnTo>
                <a:lnTo>
                  <a:pt x="52159" y="213687"/>
                </a:lnTo>
                <a:lnTo>
                  <a:pt x="57223" y="257169"/>
                </a:lnTo>
                <a:lnTo>
                  <a:pt x="67317" y="302604"/>
                </a:lnTo>
                <a:lnTo>
                  <a:pt x="73568" y="338369"/>
                </a:lnTo>
                <a:lnTo>
                  <a:pt x="78242" y="385302"/>
                </a:lnTo>
                <a:lnTo>
                  <a:pt x="83508" y="430958"/>
                </a:lnTo>
                <a:lnTo>
                  <a:pt x="87890" y="475883"/>
                </a:lnTo>
                <a:lnTo>
                  <a:pt x="91979" y="514187"/>
                </a:lnTo>
                <a:lnTo>
                  <a:pt x="93796" y="552378"/>
                </a:lnTo>
                <a:lnTo>
                  <a:pt x="99876" y="599466"/>
                </a:lnTo>
                <a:lnTo>
                  <a:pt x="103323" y="640229"/>
                </a:lnTo>
                <a:lnTo>
                  <a:pt x="104345" y="679118"/>
                </a:lnTo>
                <a:lnTo>
                  <a:pt x="109704" y="717452"/>
                </a:lnTo>
                <a:lnTo>
                  <a:pt x="112938" y="755621"/>
                </a:lnTo>
                <a:lnTo>
                  <a:pt x="118953" y="798798"/>
                </a:lnTo>
                <a:lnTo>
                  <a:pt x="122381" y="845105"/>
                </a:lnTo>
                <a:lnTo>
                  <a:pt x="128454" y="892339"/>
                </a:lnTo>
                <a:lnTo>
                  <a:pt x="131899" y="939849"/>
                </a:lnTo>
                <a:lnTo>
                  <a:pt x="132920" y="987439"/>
                </a:lnTo>
                <a:lnTo>
                  <a:pt x="138279" y="1035054"/>
                </a:lnTo>
                <a:lnTo>
                  <a:pt x="140832" y="1069624"/>
                </a:lnTo>
                <a:lnTo>
                  <a:pt x="141967" y="1106155"/>
                </a:lnTo>
                <a:lnTo>
                  <a:pt x="142471" y="1143558"/>
                </a:lnTo>
                <a:lnTo>
                  <a:pt x="142696" y="1181348"/>
                </a:lnTo>
                <a:lnTo>
                  <a:pt x="142795" y="1218252"/>
                </a:lnTo>
                <a:lnTo>
                  <a:pt x="142840" y="1252293"/>
                </a:lnTo>
                <a:lnTo>
                  <a:pt x="142859" y="1290705"/>
                </a:lnTo>
                <a:lnTo>
                  <a:pt x="143926" y="1331413"/>
                </a:lnTo>
                <a:lnTo>
                  <a:pt x="147928" y="1370673"/>
                </a:lnTo>
                <a:lnTo>
                  <a:pt x="150413" y="1409288"/>
                </a:lnTo>
                <a:lnTo>
                  <a:pt x="151517" y="1448675"/>
                </a:lnTo>
                <a:lnTo>
                  <a:pt x="152008" y="1490875"/>
                </a:lnTo>
                <a:lnTo>
                  <a:pt x="152225" y="1531503"/>
                </a:lnTo>
                <a:lnTo>
                  <a:pt x="152322" y="1571784"/>
                </a:lnTo>
                <a:lnTo>
                  <a:pt x="152366" y="1614382"/>
                </a:lnTo>
                <a:lnTo>
                  <a:pt x="152385" y="1658009"/>
                </a:lnTo>
                <a:lnTo>
                  <a:pt x="152393" y="1702093"/>
                </a:lnTo>
                <a:lnTo>
                  <a:pt x="152397" y="1746380"/>
                </a:lnTo>
                <a:lnTo>
                  <a:pt x="152399" y="1790758"/>
                </a:lnTo>
                <a:lnTo>
                  <a:pt x="151341" y="1835176"/>
                </a:lnTo>
                <a:lnTo>
                  <a:pt x="147344" y="1879611"/>
                </a:lnTo>
                <a:lnTo>
                  <a:pt x="144861" y="1924055"/>
                </a:lnTo>
                <a:lnTo>
                  <a:pt x="143758" y="1968502"/>
                </a:lnTo>
                <a:lnTo>
                  <a:pt x="143267" y="2012951"/>
                </a:lnTo>
                <a:lnTo>
                  <a:pt x="143049" y="2060223"/>
                </a:lnTo>
                <a:lnTo>
                  <a:pt x="142991" y="2084682"/>
                </a:lnTo>
                <a:lnTo>
                  <a:pt x="142927" y="2131614"/>
                </a:lnTo>
                <a:lnTo>
                  <a:pt x="141840" y="2178226"/>
                </a:lnTo>
                <a:lnTo>
                  <a:pt x="140068" y="2202508"/>
                </a:lnTo>
                <a:lnTo>
                  <a:pt x="137829" y="2227164"/>
                </a:lnTo>
                <a:lnTo>
                  <a:pt x="135341" y="2274315"/>
                </a:lnTo>
                <a:lnTo>
                  <a:pt x="134235" y="2321023"/>
                </a:lnTo>
                <a:lnTo>
                  <a:pt x="133940" y="2345332"/>
                </a:lnTo>
                <a:lnTo>
                  <a:pt x="133743" y="2370005"/>
                </a:lnTo>
                <a:lnTo>
                  <a:pt x="133525" y="2417174"/>
                </a:lnTo>
                <a:lnTo>
                  <a:pt x="133428" y="2463891"/>
                </a:lnTo>
                <a:lnTo>
                  <a:pt x="133402" y="2488203"/>
                </a:lnTo>
                <a:lnTo>
                  <a:pt x="133384" y="2512877"/>
                </a:lnTo>
                <a:lnTo>
                  <a:pt x="132315" y="2537793"/>
                </a:lnTo>
                <a:lnTo>
                  <a:pt x="130543" y="2562871"/>
                </a:lnTo>
                <a:lnTo>
                  <a:pt x="128304" y="2588055"/>
                </a:lnTo>
                <a:lnTo>
                  <a:pt x="126811" y="2613312"/>
                </a:lnTo>
                <a:lnTo>
                  <a:pt x="125816" y="2638616"/>
                </a:lnTo>
                <a:lnTo>
                  <a:pt x="125152" y="2663953"/>
                </a:lnTo>
                <a:lnTo>
                  <a:pt x="124710" y="2689310"/>
                </a:lnTo>
                <a:lnTo>
                  <a:pt x="124415" y="2714682"/>
                </a:lnTo>
                <a:lnTo>
                  <a:pt x="124218" y="2740063"/>
                </a:lnTo>
                <a:lnTo>
                  <a:pt x="124087" y="2765450"/>
                </a:lnTo>
                <a:lnTo>
                  <a:pt x="124000" y="2790842"/>
                </a:lnTo>
                <a:lnTo>
                  <a:pt x="123941" y="2816236"/>
                </a:lnTo>
                <a:lnTo>
                  <a:pt x="123903" y="2841632"/>
                </a:lnTo>
                <a:lnTo>
                  <a:pt x="123877" y="2867030"/>
                </a:lnTo>
                <a:lnTo>
                  <a:pt x="123859" y="2892428"/>
                </a:lnTo>
                <a:lnTo>
                  <a:pt x="123848" y="2917827"/>
                </a:lnTo>
                <a:lnTo>
                  <a:pt x="123840" y="2943227"/>
                </a:lnTo>
                <a:lnTo>
                  <a:pt x="123835" y="2968626"/>
                </a:lnTo>
                <a:lnTo>
                  <a:pt x="123832" y="2994026"/>
                </a:lnTo>
                <a:lnTo>
                  <a:pt x="123830" y="3019425"/>
                </a:lnTo>
                <a:lnTo>
                  <a:pt x="123828" y="3044825"/>
                </a:lnTo>
                <a:lnTo>
                  <a:pt x="123827" y="3070225"/>
                </a:lnTo>
                <a:lnTo>
                  <a:pt x="123826" y="3095625"/>
                </a:lnTo>
                <a:lnTo>
                  <a:pt x="123826" y="3121025"/>
                </a:lnTo>
                <a:lnTo>
                  <a:pt x="123826" y="3146425"/>
                </a:lnTo>
                <a:lnTo>
                  <a:pt x="123825" y="3171825"/>
                </a:lnTo>
                <a:lnTo>
                  <a:pt x="123825" y="3197225"/>
                </a:lnTo>
                <a:lnTo>
                  <a:pt x="123825" y="3221567"/>
                </a:lnTo>
                <a:lnTo>
                  <a:pt x="123825" y="3268368"/>
                </a:lnTo>
                <a:lnTo>
                  <a:pt x="123825" y="3293337"/>
                </a:lnTo>
                <a:lnTo>
                  <a:pt x="123825" y="3319508"/>
                </a:lnTo>
                <a:lnTo>
                  <a:pt x="123825" y="3346480"/>
                </a:lnTo>
                <a:lnTo>
                  <a:pt x="123825" y="3371871"/>
                </a:lnTo>
                <a:lnTo>
                  <a:pt x="123825" y="3396205"/>
                </a:lnTo>
                <a:lnTo>
                  <a:pt x="123825" y="3419837"/>
                </a:lnTo>
                <a:lnTo>
                  <a:pt x="123825" y="3444058"/>
                </a:lnTo>
                <a:lnTo>
                  <a:pt x="123825" y="3468672"/>
                </a:lnTo>
                <a:lnTo>
                  <a:pt x="123825" y="3493548"/>
                </a:lnTo>
                <a:lnTo>
                  <a:pt x="126647" y="3540944"/>
                </a:lnTo>
                <a:lnTo>
                  <a:pt x="130371" y="3586702"/>
                </a:lnTo>
                <a:lnTo>
                  <a:pt x="132026" y="3631735"/>
                </a:lnTo>
                <a:lnTo>
                  <a:pt x="132762" y="3679265"/>
                </a:lnTo>
                <a:lnTo>
                  <a:pt x="132958" y="3703793"/>
                </a:lnTo>
                <a:lnTo>
                  <a:pt x="133176" y="3750802"/>
                </a:lnTo>
                <a:lnTo>
                  <a:pt x="134331" y="3796390"/>
                </a:lnTo>
                <a:lnTo>
                  <a:pt x="138372" y="3841345"/>
                </a:lnTo>
                <a:lnTo>
                  <a:pt x="140874" y="3886020"/>
                </a:lnTo>
                <a:lnTo>
                  <a:pt x="141986" y="3930570"/>
                </a:lnTo>
                <a:lnTo>
                  <a:pt x="142480" y="3975065"/>
                </a:lnTo>
                <a:lnTo>
                  <a:pt x="142699" y="4016712"/>
                </a:lnTo>
                <a:lnTo>
                  <a:pt x="143855" y="4056389"/>
                </a:lnTo>
                <a:lnTo>
                  <a:pt x="147897" y="4095190"/>
                </a:lnTo>
                <a:lnTo>
                  <a:pt x="150399" y="4133601"/>
                </a:lnTo>
                <a:lnTo>
                  <a:pt x="151511" y="4171840"/>
                </a:lnTo>
                <a:lnTo>
                  <a:pt x="152005" y="4210002"/>
                </a:lnTo>
                <a:lnTo>
                  <a:pt x="152283" y="4257072"/>
                </a:lnTo>
                <a:lnTo>
                  <a:pt x="157422" y="4302887"/>
                </a:lnTo>
                <a:lnTo>
                  <a:pt x="155534" y="4349976"/>
                </a:lnTo>
                <a:lnTo>
                  <a:pt x="153793" y="4387245"/>
                </a:lnTo>
                <a:lnTo>
                  <a:pt x="153019" y="4426386"/>
                </a:lnTo>
                <a:lnTo>
                  <a:pt x="152675" y="4461422"/>
                </a:lnTo>
                <a:lnTo>
                  <a:pt x="152454" y="4505277"/>
                </a:lnTo>
                <a:lnTo>
                  <a:pt x="152424" y="4524353"/>
                </a:lnTo>
                <a:lnTo>
                  <a:pt x="154533" y="4529652"/>
                </a:lnTo>
                <a:lnTo>
                  <a:pt x="171450" y="4533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SMARTInkShape-Group411"/>
          <p:cNvGrpSpPr/>
          <p:nvPr/>
        </p:nvGrpSpPr>
        <p:grpSpPr>
          <a:xfrm>
            <a:off x="448690" y="4133850"/>
            <a:ext cx="980024" cy="288227"/>
            <a:chOff x="448690" y="4133850"/>
            <a:chExt cx="980024" cy="288227"/>
          </a:xfrm>
        </p:grpSpPr>
        <p:sp>
          <p:nvSpPr>
            <p:cNvPr id="918" name="SMARTInkShape-2061"/>
            <p:cNvSpPr/>
            <p:nvPr>
              <p:custDataLst>
                <p:tags r:id="rId190"/>
              </p:custDataLst>
            </p:nvPr>
          </p:nvSpPr>
          <p:spPr>
            <a:xfrm>
              <a:off x="1400175" y="4133850"/>
              <a:ext cx="28539" cy="285751"/>
            </a:xfrm>
            <a:custGeom>
              <a:avLst/>
              <a:gdLst/>
              <a:ahLst/>
              <a:cxnLst/>
              <a:rect l="0" t="0" r="0" b="0"/>
              <a:pathLst>
                <a:path w="28539" h="285751">
                  <a:moveTo>
                    <a:pt x="9525" y="0"/>
                  </a:moveTo>
                  <a:lnTo>
                    <a:pt x="9525" y="0"/>
                  </a:lnTo>
                  <a:lnTo>
                    <a:pt x="10583" y="9721"/>
                  </a:lnTo>
                  <a:lnTo>
                    <a:pt x="19226" y="51457"/>
                  </a:lnTo>
                  <a:lnTo>
                    <a:pt x="27135" y="90698"/>
                  </a:lnTo>
                  <a:lnTo>
                    <a:pt x="28291" y="130295"/>
                  </a:lnTo>
                  <a:lnTo>
                    <a:pt x="28538" y="177568"/>
                  </a:lnTo>
                  <a:lnTo>
                    <a:pt x="27509" y="22389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062"/>
            <p:cNvSpPr/>
            <p:nvPr>
              <p:custDataLst>
                <p:tags r:id="rId191"/>
              </p:custDataLst>
            </p:nvPr>
          </p:nvSpPr>
          <p:spPr>
            <a:xfrm>
              <a:off x="1285875" y="4240607"/>
              <a:ext cx="76201" cy="100000"/>
            </a:xfrm>
            <a:custGeom>
              <a:avLst/>
              <a:gdLst/>
              <a:ahLst/>
              <a:cxnLst/>
              <a:rect l="0" t="0" r="0" b="0"/>
              <a:pathLst>
                <a:path w="76201" h="100000">
                  <a:moveTo>
                    <a:pt x="0" y="26593"/>
                  </a:moveTo>
                  <a:lnTo>
                    <a:pt x="0" y="26593"/>
                  </a:lnTo>
                  <a:lnTo>
                    <a:pt x="0" y="40782"/>
                  </a:lnTo>
                  <a:lnTo>
                    <a:pt x="1058" y="42402"/>
                  </a:lnTo>
                  <a:lnTo>
                    <a:pt x="2822" y="43482"/>
                  </a:lnTo>
                  <a:lnTo>
                    <a:pt x="10361" y="45003"/>
                  </a:lnTo>
                  <a:lnTo>
                    <a:pt x="13257" y="45216"/>
                  </a:lnTo>
                  <a:lnTo>
                    <a:pt x="19298" y="42631"/>
                  </a:lnTo>
                  <a:lnTo>
                    <a:pt x="36856" y="27292"/>
                  </a:lnTo>
                  <a:lnTo>
                    <a:pt x="42839" y="18790"/>
                  </a:lnTo>
                  <a:lnTo>
                    <a:pt x="46207" y="8053"/>
                  </a:lnTo>
                  <a:lnTo>
                    <a:pt x="46680" y="4708"/>
                  </a:lnTo>
                  <a:lnTo>
                    <a:pt x="44878" y="2478"/>
                  </a:lnTo>
                  <a:lnTo>
                    <a:pt x="37232" y="0"/>
                  </a:lnTo>
                  <a:lnTo>
                    <a:pt x="33288" y="1456"/>
                  </a:lnTo>
                  <a:lnTo>
                    <a:pt x="11021" y="24707"/>
                  </a:lnTo>
                  <a:lnTo>
                    <a:pt x="4898" y="33869"/>
                  </a:lnTo>
                  <a:lnTo>
                    <a:pt x="2177" y="42527"/>
                  </a:lnTo>
                  <a:lnTo>
                    <a:pt x="967" y="53431"/>
                  </a:lnTo>
                  <a:lnTo>
                    <a:pt x="5343" y="76525"/>
                  </a:lnTo>
                  <a:lnTo>
                    <a:pt x="13342" y="93363"/>
                  </a:lnTo>
                  <a:lnTo>
                    <a:pt x="17362" y="96507"/>
                  </a:lnTo>
                  <a:lnTo>
                    <a:pt x="27472" y="99999"/>
                  </a:lnTo>
                  <a:lnTo>
                    <a:pt x="50120" y="96908"/>
                  </a:lnTo>
                  <a:lnTo>
                    <a:pt x="76200" y="8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063"/>
            <p:cNvSpPr/>
            <p:nvPr>
              <p:custDataLst>
                <p:tags r:id="rId192"/>
              </p:custDataLst>
            </p:nvPr>
          </p:nvSpPr>
          <p:spPr>
            <a:xfrm>
              <a:off x="1209675" y="4219575"/>
              <a:ext cx="66676" cy="110660"/>
            </a:xfrm>
            <a:custGeom>
              <a:avLst/>
              <a:gdLst/>
              <a:ahLst/>
              <a:cxnLst/>
              <a:rect l="0" t="0" r="0" b="0"/>
              <a:pathLst>
                <a:path w="66676" h="110660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9701" y="67014"/>
                  </a:lnTo>
                  <a:lnTo>
                    <a:pt x="19148" y="105584"/>
                  </a:lnTo>
                  <a:lnTo>
                    <a:pt x="21232" y="108490"/>
                  </a:lnTo>
                  <a:lnTo>
                    <a:pt x="23680" y="110426"/>
                  </a:lnTo>
                  <a:lnTo>
                    <a:pt x="25312" y="110659"/>
                  </a:lnTo>
                  <a:lnTo>
                    <a:pt x="26399" y="109756"/>
                  </a:lnTo>
                  <a:lnTo>
                    <a:pt x="27125" y="108096"/>
                  </a:lnTo>
                  <a:lnTo>
                    <a:pt x="58867" y="66989"/>
                  </a:lnTo>
                  <a:lnTo>
                    <a:pt x="666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064"/>
            <p:cNvSpPr/>
            <p:nvPr>
              <p:custDataLst>
                <p:tags r:id="rId193"/>
              </p:custDataLst>
            </p:nvPr>
          </p:nvSpPr>
          <p:spPr>
            <a:xfrm>
              <a:off x="1181100" y="4219575"/>
              <a:ext cx="9526" cy="121324"/>
            </a:xfrm>
            <a:custGeom>
              <a:avLst/>
              <a:gdLst/>
              <a:ahLst/>
              <a:cxnLst/>
              <a:rect l="0" t="0" r="0" b="0"/>
              <a:pathLst>
                <a:path w="9526" h="121324">
                  <a:moveTo>
                    <a:pt x="0" y="47625"/>
                  </a:moveTo>
                  <a:lnTo>
                    <a:pt x="0" y="47625"/>
                  </a:lnTo>
                  <a:lnTo>
                    <a:pt x="0" y="94174"/>
                  </a:lnTo>
                  <a:lnTo>
                    <a:pt x="0" y="121323"/>
                  </a:lnTo>
                  <a:lnTo>
                    <a:pt x="5056" y="112970"/>
                  </a:lnTo>
                  <a:lnTo>
                    <a:pt x="8937" y="74771"/>
                  </a:lnTo>
                  <a:lnTo>
                    <a:pt x="9409" y="3276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065"/>
            <p:cNvSpPr/>
            <p:nvPr>
              <p:custDataLst>
                <p:tags r:id="rId194"/>
              </p:custDataLst>
            </p:nvPr>
          </p:nvSpPr>
          <p:spPr>
            <a:xfrm>
              <a:off x="1066800" y="42672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066"/>
            <p:cNvSpPr/>
            <p:nvPr>
              <p:custDataLst>
                <p:tags r:id="rId195"/>
              </p:custDataLst>
            </p:nvPr>
          </p:nvSpPr>
          <p:spPr>
            <a:xfrm>
              <a:off x="1019844" y="4172117"/>
              <a:ext cx="132682" cy="203252"/>
            </a:xfrm>
            <a:custGeom>
              <a:avLst/>
              <a:gdLst/>
              <a:ahLst/>
              <a:cxnLst/>
              <a:rect l="0" t="0" r="0" b="0"/>
              <a:pathLst>
                <a:path w="132682" h="203252">
                  <a:moveTo>
                    <a:pt x="46956" y="133183"/>
                  </a:moveTo>
                  <a:lnTo>
                    <a:pt x="46956" y="133183"/>
                  </a:lnTo>
                  <a:lnTo>
                    <a:pt x="46956" y="111724"/>
                  </a:lnTo>
                  <a:lnTo>
                    <a:pt x="45898" y="109352"/>
                  </a:lnTo>
                  <a:lnTo>
                    <a:pt x="44134" y="107771"/>
                  </a:lnTo>
                  <a:lnTo>
                    <a:pt x="41899" y="106716"/>
                  </a:lnTo>
                  <a:lnTo>
                    <a:pt x="39352" y="107072"/>
                  </a:lnTo>
                  <a:lnTo>
                    <a:pt x="33699" y="110289"/>
                  </a:lnTo>
                  <a:lnTo>
                    <a:pt x="19509" y="123107"/>
                  </a:lnTo>
                  <a:lnTo>
                    <a:pt x="6956" y="145367"/>
                  </a:lnTo>
                  <a:lnTo>
                    <a:pt x="335" y="177500"/>
                  </a:lnTo>
                  <a:lnTo>
                    <a:pt x="0" y="181777"/>
                  </a:lnTo>
                  <a:lnTo>
                    <a:pt x="836" y="184629"/>
                  </a:lnTo>
                  <a:lnTo>
                    <a:pt x="2451" y="186531"/>
                  </a:lnTo>
                  <a:lnTo>
                    <a:pt x="4586" y="187798"/>
                  </a:lnTo>
                  <a:lnTo>
                    <a:pt x="12603" y="186384"/>
                  </a:lnTo>
                  <a:lnTo>
                    <a:pt x="26194" y="179638"/>
                  </a:lnTo>
                  <a:lnTo>
                    <a:pt x="32437" y="173938"/>
                  </a:lnTo>
                  <a:lnTo>
                    <a:pt x="36773" y="163571"/>
                  </a:lnTo>
                  <a:lnTo>
                    <a:pt x="38051" y="164025"/>
                  </a:lnTo>
                  <a:lnTo>
                    <a:pt x="42293" y="167351"/>
                  </a:lnTo>
                  <a:lnTo>
                    <a:pt x="44883" y="172358"/>
                  </a:lnTo>
                  <a:lnTo>
                    <a:pt x="55036" y="201772"/>
                  </a:lnTo>
                  <a:lnTo>
                    <a:pt x="56576" y="203251"/>
                  </a:lnTo>
                  <a:lnTo>
                    <a:pt x="58661" y="203178"/>
                  </a:lnTo>
                  <a:lnTo>
                    <a:pt x="63800" y="200275"/>
                  </a:lnTo>
                  <a:lnTo>
                    <a:pt x="73701" y="190574"/>
                  </a:lnTo>
                  <a:lnTo>
                    <a:pt x="101526" y="145954"/>
                  </a:lnTo>
                  <a:lnTo>
                    <a:pt x="118844" y="99761"/>
                  </a:lnTo>
                  <a:lnTo>
                    <a:pt x="129634" y="65237"/>
                  </a:lnTo>
                  <a:lnTo>
                    <a:pt x="132079" y="23101"/>
                  </a:lnTo>
                  <a:lnTo>
                    <a:pt x="129591" y="7352"/>
                  </a:lnTo>
                  <a:lnTo>
                    <a:pt x="127446" y="1670"/>
                  </a:lnTo>
                  <a:lnTo>
                    <a:pt x="126016" y="0"/>
                  </a:lnTo>
                  <a:lnTo>
                    <a:pt x="125063" y="1002"/>
                  </a:lnTo>
                  <a:lnTo>
                    <a:pt x="112962" y="42530"/>
                  </a:lnTo>
                  <a:lnTo>
                    <a:pt x="100799" y="89641"/>
                  </a:lnTo>
                  <a:lnTo>
                    <a:pt x="96423" y="132158"/>
                  </a:lnTo>
                  <a:lnTo>
                    <a:pt x="100183" y="168156"/>
                  </a:lnTo>
                  <a:lnTo>
                    <a:pt x="105185" y="180477"/>
                  </a:lnTo>
                  <a:lnTo>
                    <a:pt x="108000" y="183762"/>
                  </a:lnTo>
                  <a:lnTo>
                    <a:pt x="110936" y="184895"/>
                  </a:lnTo>
                  <a:lnTo>
                    <a:pt x="113951" y="184591"/>
                  </a:lnTo>
                  <a:lnTo>
                    <a:pt x="120123" y="181431"/>
                  </a:lnTo>
                  <a:lnTo>
                    <a:pt x="132681" y="16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2067"/>
            <p:cNvSpPr/>
            <p:nvPr>
              <p:custDataLst>
                <p:tags r:id="rId196"/>
              </p:custDataLst>
            </p:nvPr>
          </p:nvSpPr>
          <p:spPr>
            <a:xfrm>
              <a:off x="943053" y="4279321"/>
              <a:ext cx="47548" cy="123631"/>
            </a:xfrm>
            <a:custGeom>
              <a:avLst/>
              <a:gdLst/>
              <a:ahLst/>
              <a:cxnLst/>
              <a:rect l="0" t="0" r="0" b="0"/>
              <a:pathLst>
                <a:path w="47548" h="123631">
                  <a:moveTo>
                    <a:pt x="9447" y="25979"/>
                  </a:moveTo>
                  <a:lnTo>
                    <a:pt x="9447" y="25979"/>
                  </a:lnTo>
                  <a:lnTo>
                    <a:pt x="9447" y="20491"/>
                  </a:lnTo>
                  <a:lnTo>
                    <a:pt x="4390" y="62331"/>
                  </a:lnTo>
                  <a:lnTo>
                    <a:pt x="510" y="105830"/>
                  </a:lnTo>
                  <a:lnTo>
                    <a:pt x="0" y="123630"/>
                  </a:lnTo>
                  <a:lnTo>
                    <a:pt x="1003" y="113004"/>
                  </a:lnTo>
                  <a:lnTo>
                    <a:pt x="8126" y="72521"/>
                  </a:lnTo>
                  <a:lnTo>
                    <a:pt x="16812" y="28658"/>
                  </a:lnTo>
                  <a:lnTo>
                    <a:pt x="19070" y="15528"/>
                  </a:lnTo>
                  <a:lnTo>
                    <a:pt x="23602" y="6164"/>
                  </a:lnTo>
                  <a:lnTo>
                    <a:pt x="26292" y="3244"/>
                  </a:lnTo>
                  <a:lnTo>
                    <a:pt x="32103" y="0"/>
                  </a:lnTo>
                  <a:lnTo>
                    <a:pt x="34076" y="1251"/>
                  </a:lnTo>
                  <a:lnTo>
                    <a:pt x="36268" y="8286"/>
                  </a:lnTo>
                  <a:lnTo>
                    <a:pt x="44465" y="53957"/>
                  </a:lnTo>
                  <a:lnTo>
                    <a:pt x="47547" y="92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2068"/>
            <p:cNvSpPr/>
            <p:nvPr>
              <p:custDataLst>
                <p:tags r:id="rId197"/>
              </p:custDataLst>
            </p:nvPr>
          </p:nvSpPr>
          <p:spPr>
            <a:xfrm>
              <a:off x="866775" y="4276725"/>
              <a:ext cx="38101" cy="138633"/>
            </a:xfrm>
            <a:custGeom>
              <a:avLst/>
              <a:gdLst/>
              <a:ahLst/>
              <a:cxnLst/>
              <a:rect l="0" t="0" r="0" b="0"/>
              <a:pathLst>
                <a:path w="38101" h="138633">
                  <a:moveTo>
                    <a:pt x="0" y="0"/>
                  </a:moveTo>
                  <a:lnTo>
                    <a:pt x="0" y="0"/>
                  </a:lnTo>
                  <a:lnTo>
                    <a:pt x="22390" y="22390"/>
                  </a:lnTo>
                  <a:lnTo>
                    <a:pt x="33899" y="48049"/>
                  </a:lnTo>
                  <a:lnTo>
                    <a:pt x="37270" y="71149"/>
                  </a:lnTo>
                  <a:lnTo>
                    <a:pt x="36932" y="113831"/>
                  </a:lnTo>
                  <a:lnTo>
                    <a:pt x="32995" y="128555"/>
                  </a:lnTo>
                  <a:lnTo>
                    <a:pt x="30463" y="133328"/>
                  </a:lnTo>
                  <a:lnTo>
                    <a:pt x="27717" y="136511"/>
                  </a:lnTo>
                  <a:lnTo>
                    <a:pt x="24828" y="138632"/>
                  </a:lnTo>
                  <a:lnTo>
                    <a:pt x="22902" y="137930"/>
                  </a:lnTo>
                  <a:lnTo>
                    <a:pt x="21618" y="135345"/>
                  </a:lnTo>
                  <a:lnTo>
                    <a:pt x="19275" y="88108"/>
                  </a:lnTo>
                  <a:lnTo>
                    <a:pt x="21939" y="53975"/>
                  </a:lnTo>
                  <a:lnTo>
                    <a:pt x="28759" y="18828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069"/>
            <p:cNvSpPr/>
            <p:nvPr>
              <p:custDataLst>
                <p:tags r:id="rId198"/>
              </p:custDataLst>
            </p:nvPr>
          </p:nvSpPr>
          <p:spPr>
            <a:xfrm>
              <a:off x="792441" y="4277384"/>
              <a:ext cx="55285" cy="121399"/>
            </a:xfrm>
            <a:custGeom>
              <a:avLst/>
              <a:gdLst/>
              <a:ahLst/>
              <a:cxnLst/>
              <a:rect l="0" t="0" r="0" b="0"/>
              <a:pathLst>
                <a:path w="55285" h="121399">
                  <a:moveTo>
                    <a:pt x="17184" y="37441"/>
                  </a:moveTo>
                  <a:lnTo>
                    <a:pt x="17184" y="37441"/>
                  </a:lnTo>
                  <a:lnTo>
                    <a:pt x="8983" y="37441"/>
                  </a:lnTo>
                  <a:lnTo>
                    <a:pt x="13108" y="37441"/>
                  </a:lnTo>
                  <a:lnTo>
                    <a:pt x="18195" y="34619"/>
                  </a:lnTo>
                  <a:lnTo>
                    <a:pt x="23983" y="28779"/>
                  </a:lnTo>
                  <a:lnTo>
                    <a:pt x="32134" y="14648"/>
                  </a:lnTo>
                  <a:lnTo>
                    <a:pt x="35694" y="1566"/>
                  </a:lnTo>
                  <a:lnTo>
                    <a:pt x="34816" y="824"/>
                  </a:lnTo>
                  <a:lnTo>
                    <a:pt x="31018" y="0"/>
                  </a:lnTo>
                  <a:lnTo>
                    <a:pt x="25802" y="2456"/>
                  </a:lnTo>
                  <a:lnTo>
                    <a:pt x="22929" y="4593"/>
                  </a:lnTo>
                  <a:lnTo>
                    <a:pt x="13830" y="17712"/>
                  </a:lnTo>
                  <a:lnTo>
                    <a:pt x="4431" y="40062"/>
                  </a:lnTo>
                  <a:lnTo>
                    <a:pt x="0" y="71849"/>
                  </a:lnTo>
                  <a:lnTo>
                    <a:pt x="3743" y="103022"/>
                  </a:lnTo>
                  <a:lnTo>
                    <a:pt x="8741" y="114213"/>
                  </a:lnTo>
                  <a:lnTo>
                    <a:pt x="11555" y="117197"/>
                  </a:lnTo>
                  <a:lnTo>
                    <a:pt x="20327" y="120513"/>
                  </a:lnTo>
                  <a:lnTo>
                    <a:pt x="25629" y="121398"/>
                  </a:lnTo>
                  <a:lnTo>
                    <a:pt x="55284" y="113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070"/>
            <p:cNvSpPr/>
            <p:nvPr>
              <p:custDataLst>
                <p:tags r:id="rId199"/>
              </p:custDataLst>
            </p:nvPr>
          </p:nvSpPr>
          <p:spPr>
            <a:xfrm>
              <a:off x="699793" y="4295775"/>
              <a:ext cx="71733" cy="5489"/>
            </a:xfrm>
            <a:custGeom>
              <a:avLst/>
              <a:gdLst/>
              <a:ahLst/>
              <a:cxnLst/>
              <a:rect l="0" t="0" r="0" b="0"/>
              <a:pathLst>
                <a:path w="71733" h="5489">
                  <a:moveTo>
                    <a:pt x="5057" y="0"/>
                  </a:moveTo>
                  <a:lnTo>
                    <a:pt x="5057" y="0"/>
                  </a:lnTo>
                  <a:lnTo>
                    <a:pt x="0" y="0"/>
                  </a:lnTo>
                  <a:lnTo>
                    <a:pt x="628" y="1058"/>
                  </a:lnTo>
                  <a:lnTo>
                    <a:pt x="6969" y="5056"/>
                  </a:lnTo>
                  <a:lnTo>
                    <a:pt x="10565" y="5488"/>
                  </a:lnTo>
                  <a:lnTo>
                    <a:pt x="71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071"/>
            <p:cNvSpPr/>
            <p:nvPr>
              <p:custDataLst>
                <p:tags r:id="rId200"/>
              </p:custDataLst>
            </p:nvPr>
          </p:nvSpPr>
          <p:spPr>
            <a:xfrm>
              <a:off x="723907" y="4192324"/>
              <a:ext cx="38094" cy="229753"/>
            </a:xfrm>
            <a:custGeom>
              <a:avLst/>
              <a:gdLst/>
              <a:ahLst/>
              <a:cxnLst/>
              <a:rect l="0" t="0" r="0" b="0"/>
              <a:pathLst>
                <a:path w="38094" h="229753">
                  <a:moveTo>
                    <a:pt x="9518" y="8201"/>
                  </a:moveTo>
                  <a:lnTo>
                    <a:pt x="9518" y="8201"/>
                  </a:lnTo>
                  <a:lnTo>
                    <a:pt x="9518" y="0"/>
                  </a:lnTo>
                  <a:lnTo>
                    <a:pt x="2972" y="22809"/>
                  </a:lnTo>
                  <a:lnTo>
                    <a:pt x="254" y="69721"/>
                  </a:lnTo>
                  <a:lnTo>
                    <a:pt x="27" y="115603"/>
                  </a:lnTo>
                  <a:lnTo>
                    <a:pt x="0" y="154809"/>
                  </a:lnTo>
                  <a:lnTo>
                    <a:pt x="2817" y="201751"/>
                  </a:lnTo>
                  <a:lnTo>
                    <a:pt x="10355" y="222535"/>
                  </a:lnTo>
                  <a:lnTo>
                    <a:pt x="13251" y="227290"/>
                  </a:lnTo>
                  <a:lnTo>
                    <a:pt x="16240" y="229403"/>
                  </a:lnTo>
                  <a:lnTo>
                    <a:pt x="19291" y="229752"/>
                  </a:lnTo>
                  <a:lnTo>
                    <a:pt x="22383" y="228927"/>
                  </a:lnTo>
                  <a:lnTo>
                    <a:pt x="38093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072"/>
            <p:cNvSpPr/>
            <p:nvPr>
              <p:custDataLst>
                <p:tags r:id="rId201"/>
              </p:custDataLst>
            </p:nvPr>
          </p:nvSpPr>
          <p:spPr>
            <a:xfrm>
              <a:off x="657225" y="4183192"/>
              <a:ext cx="19051" cy="226884"/>
            </a:xfrm>
            <a:custGeom>
              <a:avLst/>
              <a:gdLst/>
              <a:ahLst/>
              <a:cxnLst/>
              <a:rect l="0" t="0" r="0" b="0"/>
              <a:pathLst>
                <a:path w="19051" h="22688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43262"/>
                  </a:lnTo>
                  <a:lnTo>
                    <a:pt x="0" y="83812"/>
                  </a:lnTo>
                  <a:lnTo>
                    <a:pt x="5057" y="129341"/>
                  </a:lnTo>
                  <a:lnTo>
                    <a:pt x="8937" y="172150"/>
                  </a:lnTo>
                  <a:lnTo>
                    <a:pt x="19050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073"/>
            <p:cNvSpPr/>
            <p:nvPr>
              <p:custDataLst>
                <p:tags r:id="rId202"/>
              </p:custDataLst>
            </p:nvPr>
          </p:nvSpPr>
          <p:spPr>
            <a:xfrm>
              <a:off x="524835" y="4295775"/>
              <a:ext cx="113341" cy="104776"/>
            </a:xfrm>
            <a:custGeom>
              <a:avLst/>
              <a:gdLst/>
              <a:ahLst/>
              <a:cxnLst/>
              <a:rect l="0" t="0" r="0" b="0"/>
              <a:pathLst>
                <a:path w="113341" h="104776">
                  <a:moveTo>
                    <a:pt x="75240" y="0"/>
                  </a:moveTo>
                  <a:lnTo>
                    <a:pt x="75240" y="0"/>
                  </a:lnTo>
                  <a:lnTo>
                    <a:pt x="35240" y="0"/>
                  </a:lnTo>
                  <a:lnTo>
                    <a:pt x="28182" y="2822"/>
                  </a:lnTo>
                  <a:lnTo>
                    <a:pt x="24818" y="5056"/>
                  </a:lnTo>
                  <a:lnTo>
                    <a:pt x="9970" y="23370"/>
                  </a:lnTo>
                  <a:lnTo>
                    <a:pt x="3898" y="37198"/>
                  </a:lnTo>
                  <a:lnTo>
                    <a:pt x="0" y="68378"/>
                  </a:lnTo>
                  <a:lnTo>
                    <a:pt x="2289" y="80837"/>
                  </a:lnTo>
                  <a:lnTo>
                    <a:pt x="4381" y="85642"/>
                  </a:lnTo>
                  <a:lnTo>
                    <a:pt x="6834" y="88844"/>
                  </a:lnTo>
                  <a:lnTo>
                    <a:pt x="12382" y="92402"/>
                  </a:lnTo>
                  <a:lnTo>
                    <a:pt x="15343" y="92294"/>
                  </a:lnTo>
                  <a:lnTo>
                    <a:pt x="21455" y="89350"/>
                  </a:lnTo>
                  <a:lnTo>
                    <a:pt x="40549" y="71232"/>
                  </a:lnTo>
                  <a:lnTo>
                    <a:pt x="61223" y="42371"/>
                  </a:lnTo>
                  <a:lnTo>
                    <a:pt x="64384" y="34192"/>
                  </a:lnTo>
                  <a:lnTo>
                    <a:pt x="64828" y="34436"/>
                  </a:lnTo>
                  <a:lnTo>
                    <a:pt x="81927" y="70450"/>
                  </a:lnTo>
                  <a:lnTo>
                    <a:pt x="97509" y="96623"/>
                  </a:lnTo>
                  <a:lnTo>
                    <a:pt x="11334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074"/>
            <p:cNvSpPr/>
            <p:nvPr>
              <p:custDataLst>
                <p:tags r:id="rId203"/>
              </p:custDataLst>
            </p:nvPr>
          </p:nvSpPr>
          <p:spPr>
            <a:xfrm>
              <a:off x="448690" y="4154224"/>
              <a:ext cx="56136" cy="255852"/>
            </a:xfrm>
            <a:custGeom>
              <a:avLst/>
              <a:gdLst/>
              <a:ahLst/>
              <a:cxnLst/>
              <a:rect l="0" t="0" r="0" b="0"/>
              <a:pathLst>
                <a:path w="56136" h="255852">
                  <a:moveTo>
                    <a:pt x="56135" y="8201"/>
                  </a:moveTo>
                  <a:lnTo>
                    <a:pt x="56135" y="8201"/>
                  </a:lnTo>
                  <a:lnTo>
                    <a:pt x="56135" y="3145"/>
                  </a:lnTo>
                  <a:lnTo>
                    <a:pt x="55077" y="1655"/>
                  </a:lnTo>
                  <a:lnTo>
                    <a:pt x="53313" y="662"/>
                  </a:lnTo>
                  <a:lnTo>
                    <a:pt x="51079" y="0"/>
                  </a:lnTo>
                  <a:lnTo>
                    <a:pt x="48531" y="1675"/>
                  </a:lnTo>
                  <a:lnTo>
                    <a:pt x="19948" y="40145"/>
                  </a:lnTo>
                  <a:lnTo>
                    <a:pt x="11899" y="63527"/>
                  </a:lnTo>
                  <a:lnTo>
                    <a:pt x="4123" y="100504"/>
                  </a:lnTo>
                  <a:lnTo>
                    <a:pt x="0" y="145398"/>
                  </a:lnTo>
                  <a:lnTo>
                    <a:pt x="2008" y="176217"/>
                  </a:lnTo>
                  <a:lnTo>
                    <a:pt x="12282" y="217072"/>
                  </a:lnTo>
                  <a:lnTo>
                    <a:pt x="21387" y="241069"/>
                  </a:lnTo>
                  <a:lnTo>
                    <a:pt x="37085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7" name="SMARTInkShape-Group412"/>
          <p:cNvGrpSpPr/>
          <p:nvPr/>
        </p:nvGrpSpPr>
        <p:grpSpPr>
          <a:xfrm>
            <a:off x="648256" y="2924175"/>
            <a:ext cx="456020" cy="228601"/>
            <a:chOff x="648256" y="2924175"/>
            <a:chExt cx="456020" cy="228601"/>
          </a:xfrm>
        </p:grpSpPr>
        <p:sp>
          <p:nvSpPr>
            <p:cNvPr id="933" name="SMARTInkShape-2075"/>
            <p:cNvSpPr/>
            <p:nvPr>
              <p:custDataLst>
                <p:tags r:id="rId186"/>
              </p:custDataLst>
            </p:nvPr>
          </p:nvSpPr>
          <p:spPr>
            <a:xfrm>
              <a:off x="1085850" y="2924175"/>
              <a:ext cx="18426" cy="228601"/>
            </a:xfrm>
            <a:custGeom>
              <a:avLst/>
              <a:gdLst/>
              <a:ahLst/>
              <a:cxnLst/>
              <a:rect l="0" t="0" r="0" b="0"/>
              <a:pathLst>
                <a:path w="18426" h="228601">
                  <a:moveTo>
                    <a:pt x="9525" y="0"/>
                  </a:moveTo>
                  <a:lnTo>
                    <a:pt x="9525" y="0"/>
                  </a:lnTo>
                  <a:lnTo>
                    <a:pt x="4469" y="10113"/>
                  </a:lnTo>
                  <a:lnTo>
                    <a:pt x="4808" y="23544"/>
                  </a:lnTo>
                  <a:lnTo>
                    <a:pt x="9962" y="61779"/>
                  </a:lnTo>
                  <a:lnTo>
                    <a:pt x="16941" y="109138"/>
                  </a:lnTo>
                  <a:lnTo>
                    <a:pt x="18425" y="148049"/>
                  </a:lnTo>
                  <a:lnTo>
                    <a:pt x="16043" y="179686"/>
                  </a:lnTo>
                  <a:lnTo>
                    <a:pt x="9325" y="21322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076"/>
            <p:cNvSpPr/>
            <p:nvPr>
              <p:custDataLst>
                <p:tags r:id="rId187"/>
              </p:custDataLst>
            </p:nvPr>
          </p:nvSpPr>
          <p:spPr>
            <a:xfrm>
              <a:off x="857517" y="2950269"/>
              <a:ext cx="199759" cy="171880"/>
            </a:xfrm>
            <a:custGeom>
              <a:avLst/>
              <a:gdLst/>
              <a:ahLst/>
              <a:cxnLst/>
              <a:rect l="0" t="0" r="0" b="0"/>
              <a:pathLst>
                <a:path w="199759" h="171880">
                  <a:moveTo>
                    <a:pt x="28308" y="69156"/>
                  </a:moveTo>
                  <a:lnTo>
                    <a:pt x="28308" y="69156"/>
                  </a:lnTo>
                  <a:lnTo>
                    <a:pt x="23251" y="69156"/>
                  </a:lnTo>
                  <a:lnTo>
                    <a:pt x="9994" y="74212"/>
                  </a:lnTo>
                  <a:lnTo>
                    <a:pt x="6574" y="76760"/>
                  </a:lnTo>
                  <a:lnTo>
                    <a:pt x="2773" y="82413"/>
                  </a:lnTo>
                  <a:lnTo>
                    <a:pt x="0" y="122413"/>
                  </a:lnTo>
                  <a:lnTo>
                    <a:pt x="7957" y="156111"/>
                  </a:lnTo>
                  <a:lnTo>
                    <a:pt x="11502" y="163542"/>
                  </a:lnTo>
                  <a:lnTo>
                    <a:pt x="13929" y="167005"/>
                  </a:lnTo>
                  <a:lnTo>
                    <a:pt x="19448" y="170853"/>
                  </a:lnTo>
                  <a:lnTo>
                    <a:pt x="22401" y="171879"/>
                  </a:lnTo>
                  <a:lnTo>
                    <a:pt x="25429" y="171505"/>
                  </a:lnTo>
                  <a:lnTo>
                    <a:pt x="31614" y="168266"/>
                  </a:lnTo>
                  <a:lnTo>
                    <a:pt x="41047" y="160494"/>
                  </a:lnTo>
                  <a:lnTo>
                    <a:pt x="50545" y="141375"/>
                  </a:lnTo>
                  <a:lnTo>
                    <a:pt x="56718" y="100231"/>
                  </a:lnTo>
                  <a:lnTo>
                    <a:pt x="51778" y="108585"/>
                  </a:lnTo>
                  <a:lnTo>
                    <a:pt x="48668" y="124465"/>
                  </a:lnTo>
                  <a:lnTo>
                    <a:pt x="50762" y="133602"/>
                  </a:lnTo>
                  <a:lnTo>
                    <a:pt x="63885" y="154685"/>
                  </a:lnTo>
                  <a:lnTo>
                    <a:pt x="64726" y="157926"/>
                  </a:lnTo>
                  <a:lnTo>
                    <a:pt x="67403" y="159027"/>
                  </a:lnTo>
                  <a:lnTo>
                    <a:pt x="76023" y="157430"/>
                  </a:lnTo>
                  <a:lnTo>
                    <a:pt x="87719" y="150580"/>
                  </a:lnTo>
                  <a:lnTo>
                    <a:pt x="107698" y="131179"/>
                  </a:lnTo>
                  <a:lnTo>
                    <a:pt x="122934" y="104142"/>
                  </a:lnTo>
                  <a:lnTo>
                    <a:pt x="131078" y="78654"/>
                  </a:lnTo>
                  <a:lnTo>
                    <a:pt x="132819" y="39323"/>
                  </a:lnTo>
                  <a:lnTo>
                    <a:pt x="133031" y="12346"/>
                  </a:lnTo>
                  <a:lnTo>
                    <a:pt x="130238" y="4043"/>
                  </a:lnTo>
                  <a:lnTo>
                    <a:pt x="128011" y="347"/>
                  </a:lnTo>
                  <a:lnTo>
                    <a:pt x="125468" y="0"/>
                  </a:lnTo>
                  <a:lnTo>
                    <a:pt x="122715" y="1886"/>
                  </a:lnTo>
                  <a:lnTo>
                    <a:pt x="119821" y="5259"/>
                  </a:lnTo>
                  <a:lnTo>
                    <a:pt x="116605" y="14652"/>
                  </a:lnTo>
                  <a:lnTo>
                    <a:pt x="114372" y="52767"/>
                  </a:lnTo>
                  <a:lnTo>
                    <a:pt x="114100" y="96061"/>
                  </a:lnTo>
                  <a:lnTo>
                    <a:pt x="116875" y="125811"/>
                  </a:lnTo>
                  <a:lnTo>
                    <a:pt x="124400" y="149090"/>
                  </a:lnTo>
                  <a:lnTo>
                    <a:pt x="127294" y="154195"/>
                  </a:lnTo>
                  <a:lnTo>
                    <a:pt x="131341" y="156541"/>
                  </a:lnTo>
                  <a:lnTo>
                    <a:pt x="136155" y="157046"/>
                  </a:lnTo>
                  <a:lnTo>
                    <a:pt x="141481" y="156324"/>
                  </a:lnTo>
                  <a:lnTo>
                    <a:pt x="146090" y="153727"/>
                  </a:lnTo>
                  <a:lnTo>
                    <a:pt x="157633" y="139957"/>
                  </a:lnTo>
                  <a:lnTo>
                    <a:pt x="167756" y="120355"/>
                  </a:lnTo>
                  <a:lnTo>
                    <a:pt x="178793" y="74892"/>
                  </a:lnTo>
                  <a:lnTo>
                    <a:pt x="183278" y="30557"/>
                  </a:lnTo>
                  <a:lnTo>
                    <a:pt x="189826" y="4124"/>
                  </a:lnTo>
                  <a:lnTo>
                    <a:pt x="188903" y="3576"/>
                  </a:lnTo>
                  <a:lnTo>
                    <a:pt x="185056" y="2968"/>
                  </a:lnTo>
                  <a:lnTo>
                    <a:pt x="183607" y="5981"/>
                  </a:lnTo>
                  <a:lnTo>
                    <a:pt x="181090" y="47353"/>
                  </a:lnTo>
                  <a:lnTo>
                    <a:pt x="181842" y="87662"/>
                  </a:lnTo>
                  <a:lnTo>
                    <a:pt x="199758" y="145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077"/>
            <p:cNvSpPr/>
            <p:nvPr>
              <p:custDataLst>
                <p:tags r:id="rId188"/>
              </p:custDataLst>
            </p:nvPr>
          </p:nvSpPr>
          <p:spPr>
            <a:xfrm>
              <a:off x="746987" y="3028950"/>
              <a:ext cx="72164" cy="92736"/>
            </a:xfrm>
            <a:custGeom>
              <a:avLst/>
              <a:gdLst/>
              <a:ahLst/>
              <a:cxnLst/>
              <a:rect l="0" t="0" r="0" b="0"/>
              <a:pathLst>
                <a:path w="72164" h="9273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8663"/>
                  </a:lnTo>
                  <a:lnTo>
                    <a:pt x="10268" y="51044"/>
                  </a:lnTo>
                  <a:lnTo>
                    <a:pt x="14890" y="92735"/>
                  </a:lnTo>
                  <a:lnTo>
                    <a:pt x="15010" y="45348"/>
                  </a:lnTo>
                  <a:lnTo>
                    <a:pt x="16071" y="17738"/>
                  </a:lnTo>
                  <a:lnTo>
                    <a:pt x="20069" y="8589"/>
                  </a:lnTo>
                  <a:lnTo>
                    <a:pt x="22617" y="6785"/>
                  </a:lnTo>
                  <a:lnTo>
                    <a:pt x="25374" y="6640"/>
                  </a:lnTo>
                  <a:lnTo>
                    <a:pt x="34311" y="8670"/>
                  </a:lnTo>
                  <a:lnTo>
                    <a:pt x="37403" y="8955"/>
                  </a:lnTo>
                  <a:lnTo>
                    <a:pt x="51868" y="19469"/>
                  </a:lnTo>
                  <a:lnTo>
                    <a:pt x="57852" y="30172"/>
                  </a:lnTo>
                  <a:lnTo>
                    <a:pt x="7216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078"/>
            <p:cNvSpPr/>
            <p:nvPr>
              <p:custDataLst>
                <p:tags r:id="rId189"/>
              </p:custDataLst>
            </p:nvPr>
          </p:nvSpPr>
          <p:spPr>
            <a:xfrm>
              <a:off x="648256" y="2938076"/>
              <a:ext cx="66120" cy="195650"/>
            </a:xfrm>
            <a:custGeom>
              <a:avLst/>
              <a:gdLst/>
              <a:ahLst/>
              <a:cxnLst/>
              <a:rect l="0" t="0" r="0" b="0"/>
              <a:pathLst>
                <a:path w="66120" h="195650">
                  <a:moveTo>
                    <a:pt x="47069" y="24199"/>
                  </a:moveTo>
                  <a:lnTo>
                    <a:pt x="47069" y="24199"/>
                  </a:lnTo>
                  <a:lnTo>
                    <a:pt x="47069" y="601"/>
                  </a:lnTo>
                  <a:lnTo>
                    <a:pt x="46011" y="0"/>
                  </a:lnTo>
                  <a:lnTo>
                    <a:pt x="44247" y="658"/>
                  </a:lnTo>
                  <a:lnTo>
                    <a:pt x="24679" y="18144"/>
                  </a:lnTo>
                  <a:lnTo>
                    <a:pt x="3668" y="59492"/>
                  </a:lnTo>
                  <a:lnTo>
                    <a:pt x="0" y="106340"/>
                  </a:lnTo>
                  <a:lnTo>
                    <a:pt x="612" y="134224"/>
                  </a:lnTo>
                  <a:lnTo>
                    <a:pt x="8139" y="158046"/>
                  </a:lnTo>
                  <a:lnTo>
                    <a:pt x="17772" y="172234"/>
                  </a:lnTo>
                  <a:lnTo>
                    <a:pt x="31932" y="182773"/>
                  </a:lnTo>
                  <a:lnTo>
                    <a:pt x="66119" y="195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2" name="SMARTInkShape-Group413"/>
          <p:cNvGrpSpPr/>
          <p:nvPr/>
        </p:nvGrpSpPr>
        <p:grpSpPr>
          <a:xfrm>
            <a:off x="1344349" y="3667125"/>
            <a:ext cx="522552" cy="327498"/>
            <a:chOff x="1344349" y="3667125"/>
            <a:chExt cx="522552" cy="327498"/>
          </a:xfrm>
        </p:grpSpPr>
        <p:sp>
          <p:nvSpPr>
            <p:cNvPr id="938" name="SMARTInkShape-2079"/>
            <p:cNvSpPr/>
            <p:nvPr>
              <p:custDataLst>
                <p:tags r:id="rId182"/>
              </p:custDataLst>
            </p:nvPr>
          </p:nvSpPr>
          <p:spPr>
            <a:xfrm>
              <a:off x="1619250" y="3829443"/>
              <a:ext cx="247651" cy="122840"/>
            </a:xfrm>
            <a:custGeom>
              <a:avLst/>
              <a:gdLst/>
              <a:ahLst/>
              <a:cxnLst/>
              <a:rect l="0" t="0" r="0" b="0"/>
              <a:pathLst>
                <a:path w="247651" h="122840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5488" y="927"/>
                  </a:lnTo>
                  <a:lnTo>
                    <a:pt x="2096" y="8348"/>
                  </a:lnTo>
                  <a:lnTo>
                    <a:pt x="276" y="35265"/>
                  </a:lnTo>
                  <a:lnTo>
                    <a:pt x="8225" y="80897"/>
                  </a:lnTo>
                  <a:lnTo>
                    <a:pt x="14196" y="100834"/>
                  </a:lnTo>
                  <a:lnTo>
                    <a:pt x="26825" y="120960"/>
                  </a:lnTo>
                  <a:lnTo>
                    <a:pt x="33442" y="116689"/>
                  </a:lnTo>
                  <a:lnTo>
                    <a:pt x="44823" y="106813"/>
                  </a:lnTo>
                  <a:lnTo>
                    <a:pt x="66813" y="63059"/>
                  </a:lnTo>
                  <a:lnTo>
                    <a:pt x="74964" y="33442"/>
                  </a:lnTo>
                  <a:lnTo>
                    <a:pt x="76186" y="18847"/>
                  </a:lnTo>
                  <a:lnTo>
                    <a:pt x="76196" y="23769"/>
                  </a:lnTo>
                  <a:lnTo>
                    <a:pt x="67263" y="63783"/>
                  </a:lnTo>
                  <a:lnTo>
                    <a:pt x="66709" y="93417"/>
                  </a:lnTo>
                  <a:lnTo>
                    <a:pt x="69513" y="102331"/>
                  </a:lnTo>
                  <a:lnTo>
                    <a:pt x="79936" y="116677"/>
                  </a:lnTo>
                  <a:lnTo>
                    <a:pt x="88796" y="120429"/>
                  </a:lnTo>
                  <a:lnTo>
                    <a:pt x="111732" y="122839"/>
                  </a:lnTo>
                  <a:lnTo>
                    <a:pt x="124095" y="117524"/>
                  </a:lnTo>
                  <a:lnTo>
                    <a:pt x="135586" y="108107"/>
                  </a:lnTo>
                  <a:lnTo>
                    <a:pt x="160090" y="73580"/>
                  </a:lnTo>
                  <a:lnTo>
                    <a:pt x="168084" y="51629"/>
                  </a:lnTo>
                  <a:lnTo>
                    <a:pt x="171154" y="14327"/>
                  </a:lnTo>
                  <a:lnTo>
                    <a:pt x="170194" y="12595"/>
                  </a:lnTo>
                  <a:lnTo>
                    <a:pt x="168496" y="11441"/>
                  </a:lnTo>
                  <a:lnTo>
                    <a:pt x="166306" y="10671"/>
                  </a:lnTo>
                  <a:lnTo>
                    <a:pt x="163787" y="11216"/>
                  </a:lnTo>
                  <a:lnTo>
                    <a:pt x="158166" y="14644"/>
                  </a:lnTo>
                  <a:lnTo>
                    <a:pt x="149052" y="32637"/>
                  </a:lnTo>
                  <a:lnTo>
                    <a:pt x="144095" y="60616"/>
                  </a:lnTo>
                  <a:lnTo>
                    <a:pt x="143036" y="94777"/>
                  </a:lnTo>
                  <a:lnTo>
                    <a:pt x="146157" y="99037"/>
                  </a:lnTo>
                  <a:lnTo>
                    <a:pt x="158092" y="106592"/>
                  </a:lnTo>
                  <a:lnTo>
                    <a:pt x="177605" y="111740"/>
                  </a:lnTo>
                  <a:lnTo>
                    <a:pt x="201849" y="108208"/>
                  </a:lnTo>
                  <a:lnTo>
                    <a:pt x="24765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080"/>
            <p:cNvSpPr/>
            <p:nvPr>
              <p:custDataLst>
                <p:tags r:id="rId183"/>
              </p:custDataLst>
            </p:nvPr>
          </p:nvSpPr>
          <p:spPr>
            <a:xfrm>
              <a:off x="1506274" y="3848100"/>
              <a:ext cx="74877" cy="116073"/>
            </a:xfrm>
            <a:custGeom>
              <a:avLst/>
              <a:gdLst/>
              <a:ahLst/>
              <a:cxnLst/>
              <a:rect l="0" t="0" r="0" b="0"/>
              <a:pathLst>
                <a:path w="74877" h="116073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9212" y="2822"/>
                  </a:lnTo>
                  <a:lnTo>
                    <a:pt x="51880" y="39010"/>
                  </a:lnTo>
                  <a:lnTo>
                    <a:pt x="64182" y="60242"/>
                  </a:lnTo>
                  <a:lnTo>
                    <a:pt x="72764" y="85748"/>
                  </a:lnTo>
                  <a:lnTo>
                    <a:pt x="72409" y="89974"/>
                  </a:lnTo>
                  <a:lnTo>
                    <a:pt x="61433" y="112730"/>
                  </a:lnTo>
                  <a:lnTo>
                    <a:pt x="58506" y="115370"/>
                  </a:lnTo>
                  <a:lnTo>
                    <a:pt x="55496" y="116072"/>
                  </a:lnTo>
                  <a:lnTo>
                    <a:pt x="52431" y="115481"/>
                  </a:lnTo>
                  <a:lnTo>
                    <a:pt x="43061" y="109593"/>
                  </a:lnTo>
                  <a:lnTo>
                    <a:pt x="33582" y="91033"/>
                  </a:lnTo>
                  <a:lnTo>
                    <a:pt x="32887" y="77148"/>
                  </a:lnTo>
                  <a:lnTo>
                    <a:pt x="43868" y="44575"/>
                  </a:lnTo>
                  <a:lnTo>
                    <a:pt x="49806" y="31805"/>
                  </a:lnTo>
                  <a:lnTo>
                    <a:pt x="748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081"/>
            <p:cNvSpPr/>
            <p:nvPr>
              <p:custDataLst>
                <p:tags r:id="rId184"/>
              </p:custDataLst>
            </p:nvPr>
          </p:nvSpPr>
          <p:spPr>
            <a:xfrm>
              <a:off x="1344349" y="3848100"/>
              <a:ext cx="122502" cy="28576"/>
            </a:xfrm>
            <a:custGeom>
              <a:avLst/>
              <a:gdLst/>
              <a:ahLst/>
              <a:cxnLst/>
              <a:rect l="0" t="0" r="0" b="0"/>
              <a:pathLst>
                <a:path w="1225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9212" y="25753"/>
                  </a:lnTo>
                  <a:lnTo>
                    <a:pt x="12050" y="23518"/>
                  </a:lnTo>
                  <a:lnTo>
                    <a:pt x="51451" y="13387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082"/>
            <p:cNvSpPr/>
            <p:nvPr>
              <p:custDataLst>
                <p:tags r:id="rId185"/>
              </p:custDataLst>
            </p:nvPr>
          </p:nvSpPr>
          <p:spPr>
            <a:xfrm>
              <a:off x="1400613" y="3667125"/>
              <a:ext cx="66238" cy="327498"/>
            </a:xfrm>
            <a:custGeom>
              <a:avLst/>
              <a:gdLst/>
              <a:ahLst/>
              <a:cxnLst/>
              <a:rect l="0" t="0" r="0" b="0"/>
              <a:pathLst>
                <a:path w="66238" h="327498">
                  <a:moveTo>
                    <a:pt x="37662" y="0"/>
                  </a:moveTo>
                  <a:lnTo>
                    <a:pt x="37662" y="0"/>
                  </a:lnTo>
                  <a:lnTo>
                    <a:pt x="37662" y="5057"/>
                  </a:lnTo>
                  <a:lnTo>
                    <a:pt x="34840" y="10361"/>
                  </a:lnTo>
                  <a:lnTo>
                    <a:pt x="32605" y="13257"/>
                  </a:lnTo>
                  <a:lnTo>
                    <a:pt x="30123" y="22120"/>
                  </a:lnTo>
                  <a:lnTo>
                    <a:pt x="20794" y="66413"/>
                  </a:lnTo>
                  <a:lnTo>
                    <a:pt x="11713" y="112053"/>
                  </a:lnTo>
                  <a:lnTo>
                    <a:pt x="7043" y="147854"/>
                  </a:lnTo>
                  <a:lnTo>
                    <a:pt x="1779" y="186331"/>
                  </a:lnTo>
                  <a:lnTo>
                    <a:pt x="0" y="232833"/>
                  </a:lnTo>
                  <a:lnTo>
                    <a:pt x="4748" y="270189"/>
                  </a:lnTo>
                  <a:lnTo>
                    <a:pt x="9288" y="304470"/>
                  </a:lnTo>
                  <a:lnTo>
                    <a:pt x="16437" y="318696"/>
                  </a:lnTo>
                  <a:lnTo>
                    <a:pt x="22232" y="326146"/>
                  </a:lnTo>
                  <a:lnTo>
                    <a:pt x="25258" y="327497"/>
                  </a:lnTo>
                  <a:lnTo>
                    <a:pt x="28335" y="327340"/>
                  </a:lnTo>
                  <a:lnTo>
                    <a:pt x="45932" y="319482"/>
                  </a:lnTo>
                  <a:lnTo>
                    <a:pt x="54743" y="308151"/>
                  </a:lnTo>
                  <a:lnTo>
                    <a:pt x="66237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SMARTInkShape-Group414"/>
          <p:cNvGrpSpPr/>
          <p:nvPr/>
        </p:nvGrpSpPr>
        <p:grpSpPr>
          <a:xfrm>
            <a:off x="666750" y="3743325"/>
            <a:ext cx="228601" cy="285751"/>
            <a:chOff x="666750" y="3743325"/>
            <a:chExt cx="228601" cy="285751"/>
          </a:xfrm>
        </p:grpSpPr>
        <p:sp>
          <p:nvSpPr>
            <p:cNvPr id="943" name="SMARTInkShape-2083"/>
            <p:cNvSpPr/>
            <p:nvPr>
              <p:custDataLst>
                <p:tags r:id="rId179"/>
              </p:custDataLst>
            </p:nvPr>
          </p:nvSpPr>
          <p:spPr>
            <a:xfrm>
              <a:off x="885825" y="39147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3183"/>
                  </a:lnTo>
                  <a:lnTo>
                    <a:pt x="9133" y="40704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084"/>
            <p:cNvSpPr/>
            <p:nvPr>
              <p:custDataLst>
                <p:tags r:id="rId180"/>
              </p:custDataLst>
            </p:nvPr>
          </p:nvSpPr>
          <p:spPr>
            <a:xfrm>
              <a:off x="666750" y="3745985"/>
              <a:ext cx="152401" cy="264041"/>
            </a:xfrm>
            <a:custGeom>
              <a:avLst/>
              <a:gdLst/>
              <a:ahLst/>
              <a:cxnLst/>
              <a:rect l="0" t="0" r="0" b="0"/>
              <a:pathLst>
                <a:path w="152401" h="264041">
                  <a:moveTo>
                    <a:pt x="0" y="140215"/>
                  </a:moveTo>
                  <a:lnTo>
                    <a:pt x="0" y="140215"/>
                  </a:lnTo>
                  <a:lnTo>
                    <a:pt x="0" y="132014"/>
                  </a:lnTo>
                  <a:lnTo>
                    <a:pt x="1058" y="131573"/>
                  </a:lnTo>
                  <a:lnTo>
                    <a:pt x="40020" y="130742"/>
                  </a:lnTo>
                  <a:lnTo>
                    <a:pt x="71523" y="130700"/>
                  </a:lnTo>
                  <a:lnTo>
                    <a:pt x="85057" y="125050"/>
                  </a:lnTo>
                  <a:lnTo>
                    <a:pt x="125079" y="90966"/>
                  </a:lnTo>
                  <a:lnTo>
                    <a:pt x="135956" y="75293"/>
                  </a:lnTo>
                  <a:lnTo>
                    <a:pt x="148054" y="37942"/>
                  </a:lnTo>
                  <a:lnTo>
                    <a:pt x="151828" y="6319"/>
                  </a:lnTo>
                  <a:lnTo>
                    <a:pt x="150960" y="3326"/>
                  </a:lnTo>
                  <a:lnTo>
                    <a:pt x="149323" y="1331"/>
                  </a:lnTo>
                  <a:lnTo>
                    <a:pt x="147174" y="0"/>
                  </a:lnTo>
                  <a:lnTo>
                    <a:pt x="145741" y="1230"/>
                  </a:lnTo>
                  <a:lnTo>
                    <a:pt x="144149" y="8241"/>
                  </a:lnTo>
                  <a:lnTo>
                    <a:pt x="140221" y="51117"/>
                  </a:lnTo>
                  <a:lnTo>
                    <a:pt x="135386" y="78185"/>
                  </a:lnTo>
                  <a:lnTo>
                    <a:pt x="136775" y="113016"/>
                  </a:lnTo>
                  <a:lnTo>
                    <a:pt x="141068" y="150148"/>
                  </a:lnTo>
                  <a:lnTo>
                    <a:pt x="142518" y="190508"/>
                  </a:lnTo>
                  <a:lnTo>
                    <a:pt x="145650" y="235817"/>
                  </a:lnTo>
                  <a:lnTo>
                    <a:pt x="152400" y="26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085"/>
            <p:cNvSpPr/>
            <p:nvPr>
              <p:custDataLst>
                <p:tags r:id="rId181"/>
              </p:custDataLst>
            </p:nvPr>
          </p:nvSpPr>
          <p:spPr>
            <a:xfrm>
              <a:off x="666750" y="3743325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3257" y="53961"/>
                  </a:lnTo>
                  <a:lnTo>
                    <a:pt x="21109" y="99638"/>
                  </a:lnTo>
                  <a:lnTo>
                    <a:pt x="26363" y="137473"/>
                  </a:lnTo>
                  <a:lnTo>
                    <a:pt x="28138" y="182495"/>
                  </a:lnTo>
                  <a:lnTo>
                    <a:pt x="28489" y="225921"/>
                  </a:lnTo>
                  <a:lnTo>
                    <a:pt x="285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7" name="SMARTInkShape-2086"/>
          <p:cNvSpPr/>
          <p:nvPr>
            <p:custDataLst>
              <p:tags r:id="rId6"/>
            </p:custDataLst>
          </p:nvPr>
        </p:nvSpPr>
        <p:spPr>
          <a:xfrm>
            <a:off x="704850" y="2533650"/>
            <a:ext cx="38101" cy="314326"/>
          </a:xfrm>
          <a:custGeom>
            <a:avLst/>
            <a:gdLst/>
            <a:ahLst/>
            <a:cxnLst/>
            <a:rect l="0" t="0" r="0" b="0"/>
            <a:pathLst>
              <a:path w="38101" h="314326">
                <a:moveTo>
                  <a:pt x="0" y="0"/>
                </a:moveTo>
                <a:lnTo>
                  <a:pt x="0" y="0"/>
                </a:lnTo>
                <a:lnTo>
                  <a:pt x="8201" y="0"/>
                </a:lnTo>
                <a:lnTo>
                  <a:pt x="8642" y="1058"/>
                </a:lnTo>
                <a:lnTo>
                  <a:pt x="18144" y="47028"/>
                </a:lnTo>
                <a:lnTo>
                  <a:pt x="21693" y="89801"/>
                </a:lnTo>
                <a:lnTo>
                  <a:pt x="27216" y="134743"/>
                </a:lnTo>
                <a:lnTo>
                  <a:pt x="28172" y="179154"/>
                </a:lnTo>
                <a:lnTo>
                  <a:pt x="33512" y="215713"/>
                </a:lnTo>
                <a:lnTo>
                  <a:pt x="37194" y="261999"/>
                </a:lnTo>
                <a:lnTo>
                  <a:pt x="38100" y="314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9" name="SMARTInkShape-Group416"/>
          <p:cNvGrpSpPr/>
          <p:nvPr/>
        </p:nvGrpSpPr>
        <p:grpSpPr>
          <a:xfrm>
            <a:off x="431126" y="557229"/>
            <a:ext cx="1397675" cy="2294280"/>
            <a:chOff x="431126" y="557229"/>
            <a:chExt cx="1397675" cy="2294280"/>
          </a:xfrm>
        </p:grpSpPr>
        <p:sp>
          <p:nvSpPr>
            <p:cNvPr id="948" name="SMARTInkShape-2087"/>
            <p:cNvSpPr/>
            <p:nvPr>
              <p:custDataLst>
                <p:tags r:id="rId158"/>
              </p:custDataLst>
            </p:nvPr>
          </p:nvSpPr>
          <p:spPr>
            <a:xfrm>
              <a:off x="1647835" y="2658799"/>
              <a:ext cx="180966" cy="160602"/>
            </a:xfrm>
            <a:custGeom>
              <a:avLst/>
              <a:gdLst/>
              <a:ahLst/>
              <a:cxnLst/>
              <a:rect l="0" t="0" r="0" b="0"/>
              <a:pathLst>
                <a:path w="180966" h="160602">
                  <a:moveTo>
                    <a:pt x="9515" y="8201"/>
                  </a:moveTo>
                  <a:lnTo>
                    <a:pt x="9515" y="8201"/>
                  </a:lnTo>
                  <a:lnTo>
                    <a:pt x="9515" y="0"/>
                  </a:lnTo>
                  <a:lnTo>
                    <a:pt x="9515" y="4125"/>
                  </a:lnTo>
                  <a:lnTo>
                    <a:pt x="1314" y="47616"/>
                  </a:lnTo>
                  <a:lnTo>
                    <a:pt x="252" y="85719"/>
                  </a:lnTo>
                  <a:lnTo>
                    <a:pt x="24" y="130149"/>
                  </a:lnTo>
                  <a:lnTo>
                    <a:pt x="0" y="143229"/>
                  </a:lnTo>
                  <a:lnTo>
                    <a:pt x="1055" y="144786"/>
                  </a:lnTo>
                  <a:lnTo>
                    <a:pt x="2817" y="144766"/>
                  </a:lnTo>
                  <a:lnTo>
                    <a:pt x="5049" y="143694"/>
                  </a:lnTo>
                  <a:lnTo>
                    <a:pt x="27437" y="110167"/>
                  </a:lnTo>
                  <a:lnTo>
                    <a:pt x="48036" y="64901"/>
                  </a:lnTo>
                  <a:lnTo>
                    <a:pt x="55342" y="49975"/>
                  </a:lnTo>
                  <a:lnTo>
                    <a:pt x="55941" y="49809"/>
                  </a:lnTo>
                  <a:lnTo>
                    <a:pt x="56341" y="50756"/>
                  </a:lnTo>
                  <a:lnTo>
                    <a:pt x="56607" y="52446"/>
                  </a:lnTo>
                  <a:lnTo>
                    <a:pt x="51547" y="77971"/>
                  </a:lnTo>
                  <a:lnTo>
                    <a:pt x="56071" y="103310"/>
                  </a:lnTo>
                  <a:lnTo>
                    <a:pt x="61251" y="117852"/>
                  </a:lnTo>
                  <a:lnTo>
                    <a:pt x="67081" y="125727"/>
                  </a:lnTo>
                  <a:lnTo>
                    <a:pt x="70117" y="127826"/>
                  </a:lnTo>
                  <a:lnTo>
                    <a:pt x="84504" y="130782"/>
                  </a:lnTo>
                  <a:lnTo>
                    <a:pt x="96113" y="125829"/>
                  </a:lnTo>
                  <a:lnTo>
                    <a:pt x="108328" y="115513"/>
                  </a:lnTo>
                  <a:lnTo>
                    <a:pt x="139741" y="73956"/>
                  </a:lnTo>
                  <a:lnTo>
                    <a:pt x="153699" y="56141"/>
                  </a:lnTo>
                  <a:lnTo>
                    <a:pt x="158263" y="42208"/>
                  </a:lnTo>
                  <a:lnTo>
                    <a:pt x="161194" y="17505"/>
                  </a:lnTo>
                  <a:lnTo>
                    <a:pt x="159317" y="14404"/>
                  </a:lnTo>
                  <a:lnTo>
                    <a:pt x="155950" y="12336"/>
                  </a:lnTo>
                  <a:lnTo>
                    <a:pt x="151588" y="10958"/>
                  </a:lnTo>
                  <a:lnTo>
                    <a:pt x="146564" y="12155"/>
                  </a:lnTo>
                  <a:lnTo>
                    <a:pt x="126114" y="26464"/>
                  </a:lnTo>
                  <a:lnTo>
                    <a:pt x="122172" y="29902"/>
                  </a:lnTo>
                  <a:lnTo>
                    <a:pt x="108243" y="58231"/>
                  </a:lnTo>
                  <a:lnTo>
                    <a:pt x="97161" y="93655"/>
                  </a:lnTo>
                  <a:lnTo>
                    <a:pt x="95809" y="115718"/>
                  </a:lnTo>
                  <a:lnTo>
                    <a:pt x="101138" y="130422"/>
                  </a:lnTo>
                  <a:lnTo>
                    <a:pt x="110561" y="142955"/>
                  </a:lnTo>
                  <a:lnTo>
                    <a:pt x="121805" y="152053"/>
                  </a:lnTo>
                  <a:lnTo>
                    <a:pt x="136680" y="156802"/>
                  </a:lnTo>
                  <a:lnTo>
                    <a:pt x="180965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088"/>
            <p:cNvSpPr/>
            <p:nvPr>
              <p:custDataLst>
                <p:tags r:id="rId159"/>
              </p:custDataLst>
            </p:nvPr>
          </p:nvSpPr>
          <p:spPr>
            <a:xfrm>
              <a:off x="1533525" y="2667010"/>
              <a:ext cx="76201" cy="145631"/>
            </a:xfrm>
            <a:custGeom>
              <a:avLst/>
              <a:gdLst/>
              <a:ahLst/>
              <a:cxnLst/>
              <a:rect l="0" t="0" r="0" b="0"/>
              <a:pathLst>
                <a:path w="76201" h="145631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19522" y="0"/>
                  </a:lnTo>
                  <a:lnTo>
                    <a:pt x="27374" y="2817"/>
                  </a:lnTo>
                  <a:lnTo>
                    <a:pt x="30949" y="5050"/>
                  </a:lnTo>
                  <a:lnTo>
                    <a:pt x="55058" y="37189"/>
                  </a:lnTo>
                  <a:lnTo>
                    <a:pt x="58931" y="43839"/>
                  </a:lnTo>
                  <a:lnTo>
                    <a:pt x="65145" y="83872"/>
                  </a:lnTo>
                  <a:lnTo>
                    <a:pt x="65163" y="112685"/>
                  </a:lnTo>
                  <a:lnTo>
                    <a:pt x="58414" y="143529"/>
                  </a:lnTo>
                  <a:lnTo>
                    <a:pt x="56935" y="145425"/>
                  </a:lnTo>
                  <a:lnTo>
                    <a:pt x="54890" y="145630"/>
                  </a:lnTo>
                  <a:lnTo>
                    <a:pt x="52468" y="144708"/>
                  </a:lnTo>
                  <a:lnTo>
                    <a:pt x="50854" y="141977"/>
                  </a:lnTo>
                  <a:lnTo>
                    <a:pt x="48263" y="119563"/>
                  </a:lnTo>
                  <a:lnTo>
                    <a:pt x="47751" y="89932"/>
                  </a:lnTo>
                  <a:lnTo>
                    <a:pt x="57775" y="65092"/>
                  </a:lnTo>
                  <a:lnTo>
                    <a:pt x="76200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089"/>
            <p:cNvSpPr/>
            <p:nvPr>
              <p:custDataLst>
                <p:tags r:id="rId160"/>
              </p:custDataLst>
            </p:nvPr>
          </p:nvSpPr>
          <p:spPr>
            <a:xfrm>
              <a:off x="1391042" y="2667000"/>
              <a:ext cx="113909" cy="57151"/>
            </a:xfrm>
            <a:custGeom>
              <a:avLst/>
              <a:gdLst/>
              <a:ahLst/>
              <a:cxnLst/>
              <a:rect l="0" t="0" r="0" b="0"/>
              <a:pathLst>
                <a:path w="113909" h="57151">
                  <a:moveTo>
                    <a:pt x="9133" y="57150"/>
                  </a:moveTo>
                  <a:lnTo>
                    <a:pt x="9133" y="57150"/>
                  </a:lnTo>
                  <a:lnTo>
                    <a:pt x="932" y="57150"/>
                  </a:lnTo>
                  <a:lnTo>
                    <a:pt x="0" y="47037"/>
                  </a:lnTo>
                  <a:lnTo>
                    <a:pt x="1986" y="43000"/>
                  </a:lnTo>
                  <a:lnTo>
                    <a:pt x="9837" y="35691"/>
                  </a:lnTo>
                  <a:lnTo>
                    <a:pt x="20382" y="31738"/>
                  </a:lnTo>
                  <a:lnTo>
                    <a:pt x="26157" y="30683"/>
                  </a:lnTo>
                  <a:lnTo>
                    <a:pt x="70584" y="10355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090"/>
            <p:cNvSpPr/>
            <p:nvPr>
              <p:custDataLst>
                <p:tags r:id="rId161"/>
              </p:custDataLst>
            </p:nvPr>
          </p:nvSpPr>
          <p:spPr>
            <a:xfrm>
              <a:off x="1438361" y="2487349"/>
              <a:ext cx="57065" cy="338598"/>
            </a:xfrm>
            <a:custGeom>
              <a:avLst/>
              <a:gdLst/>
              <a:ahLst/>
              <a:cxnLst/>
              <a:rect l="0" t="0" r="0" b="0"/>
              <a:pathLst>
                <a:path w="57065" h="338598">
                  <a:moveTo>
                    <a:pt x="28489" y="8201"/>
                  </a:moveTo>
                  <a:lnTo>
                    <a:pt x="28489" y="8201"/>
                  </a:lnTo>
                  <a:lnTo>
                    <a:pt x="28489" y="0"/>
                  </a:lnTo>
                  <a:lnTo>
                    <a:pt x="28489" y="42967"/>
                  </a:lnTo>
                  <a:lnTo>
                    <a:pt x="25667" y="71066"/>
                  </a:lnTo>
                  <a:lnTo>
                    <a:pt x="15232" y="114693"/>
                  </a:lnTo>
                  <a:lnTo>
                    <a:pt x="9525" y="161175"/>
                  </a:lnTo>
                  <a:lnTo>
                    <a:pt x="3232" y="202869"/>
                  </a:lnTo>
                  <a:lnTo>
                    <a:pt x="569" y="249775"/>
                  </a:lnTo>
                  <a:lnTo>
                    <a:pt x="0" y="294405"/>
                  </a:lnTo>
                  <a:lnTo>
                    <a:pt x="998" y="320544"/>
                  </a:lnTo>
                  <a:lnTo>
                    <a:pt x="4982" y="331523"/>
                  </a:lnTo>
                  <a:lnTo>
                    <a:pt x="7526" y="334874"/>
                  </a:lnTo>
                  <a:lnTo>
                    <a:pt x="13175" y="338597"/>
                  </a:lnTo>
                  <a:lnTo>
                    <a:pt x="22036" y="337430"/>
                  </a:lnTo>
                  <a:lnTo>
                    <a:pt x="27362" y="335637"/>
                  </a:lnTo>
                  <a:lnTo>
                    <a:pt x="44971" y="317944"/>
                  </a:lnTo>
                  <a:lnTo>
                    <a:pt x="57064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091"/>
            <p:cNvSpPr/>
            <p:nvPr>
              <p:custDataLst>
                <p:tags r:id="rId162"/>
              </p:custDataLst>
            </p:nvPr>
          </p:nvSpPr>
          <p:spPr>
            <a:xfrm>
              <a:off x="910554" y="2744524"/>
              <a:ext cx="68192" cy="106985"/>
            </a:xfrm>
            <a:custGeom>
              <a:avLst/>
              <a:gdLst/>
              <a:ahLst/>
              <a:cxnLst/>
              <a:rect l="0" t="0" r="0" b="0"/>
              <a:pathLst>
                <a:path w="68192" h="106985">
                  <a:moveTo>
                    <a:pt x="51471" y="8201"/>
                  </a:moveTo>
                  <a:lnTo>
                    <a:pt x="51471" y="8201"/>
                  </a:lnTo>
                  <a:lnTo>
                    <a:pt x="43270" y="0"/>
                  </a:lnTo>
                  <a:lnTo>
                    <a:pt x="32225" y="4125"/>
                  </a:lnTo>
                  <a:lnTo>
                    <a:pt x="20604" y="12050"/>
                  </a:lnTo>
                  <a:lnTo>
                    <a:pt x="10458" y="26157"/>
                  </a:lnTo>
                  <a:lnTo>
                    <a:pt x="749" y="48799"/>
                  </a:lnTo>
                  <a:lnTo>
                    <a:pt x="0" y="66462"/>
                  </a:lnTo>
                  <a:lnTo>
                    <a:pt x="3086" y="93558"/>
                  </a:lnTo>
                  <a:lnTo>
                    <a:pt x="6515" y="97914"/>
                  </a:lnTo>
                  <a:lnTo>
                    <a:pt x="18790" y="105576"/>
                  </a:lnTo>
                  <a:lnTo>
                    <a:pt x="24392" y="106984"/>
                  </a:lnTo>
                  <a:lnTo>
                    <a:pt x="29185" y="106865"/>
                  </a:lnTo>
                  <a:lnTo>
                    <a:pt x="33439" y="105727"/>
                  </a:lnTo>
                  <a:lnTo>
                    <a:pt x="49538" y="94012"/>
                  </a:lnTo>
                  <a:lnTo>
                    <a:pt x="62658" y="72079"/>
                  </a:lnTo>
                  <a:lnTo>
                    <a:pt x="68191" y="50529"/>
                  </a:lnTo>
                  <a:lnTo>
                    <a:pt x="66851" y="43828"/>
                  </a:lnTo>
                  <a:lnTo>
                    <a:pt x="55910" y="25342"/>
                  </a:lnTo>
                  <a:lnTo>
                    <a:pt x="41946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092"/>
            <p:cNvSpPr/>
            <p:nvPr>
              <p:custDataLst>
                <p:tags r:id="rId163"/>
              </p:custDataLst>
            </p:nvPr>
          </p:nvSpPr>
          <p:spPr>
            <a:xfrm>
              <a:off x="704850" y="2557374"/>
              <a:ext cx="152401" cy="271552"/>
            </a:xfrm>
            <a:custGeom>
              <a:avLst/>
              <a:gdLst/>
              <a:ahLst/>
              <a:cxnLst/>
              <a:rect l="0" t="0" r="0" b="0"/>
              <a:pathLst>
                <a:path w="152401" h="271552">
                  <a:moveTo>
                    <a:pt x="0" y="195351"/>
                  </a:moveTo>
                  <a:lnTo>
                    <a:pt x="0" y="195351"/>
                  </a:lnTo>
                  <a:lnTo>
                    <a:pt x="0" y="187150"/>
                  </a:lnTo>
                  <a:lnTo>
                    <a:pt x="1058" y="186709"/>
                  </a:lnTo>
                  <a:lnTo>
                    <a:pt x="35648" y="180804"/>
                  </a:lnTo>
                  <a:lnTo>
                    <a:pt x="77321" y="152713"/>
                  </a:lnTo>
                  <a:lnTo>
                    <a:pt x="96758" y="133564"/>
                  </a:lnTo>
                  <a:lnTo>
                    <a:pt x="108632" y="109310"/>
                  </a:lnTo>
                  <a:lnTo>
                    <a:pt x="118825" y="78794"/>
                  </a:lnTo>
                  <a:lnTo>
                    <a:pt x="126894" y="59940"/>
                  </a:lnTo>
                  <a:lnTo>
                    <a:pt x="132075" y="18986"/>
                  </a:lnTo>
                  <a:lnTo>
                    <a:pt x="133098" y="0"/>
                  </a:lnTo>
                  <a:lnTo>
                    <a:pt x="133335" y="46456"/>
                  </a:lnTo>
                  <a:lnTo>
                    <a:pt x="133346" y="85030"/>
                  </a:lnTo>
                  <a:lnTo>
                    <a:pt x="133349" y="130402"/>
                  </a:lnTo>
                  <a:lnTo>
                    <a:pt x="138406" y="174761"/>
                  </a:lnTo>
                  <a:lnTo>
                    <a:pt x="142287" y="221829"/>
                  </a:lnTo>
                  <a:lnTo>
                    <a:pt x="152400" y="27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093"/>
            <p:cNvSpPr/>
            <p:nvPr>
              <p:custDataLst>
                <p:tags r:id="rId164"/>
              </p:custDataLst>
            </p:nvPr>
          </p:nvSpPr>
          <p:spPr>
            <a:xfrm>
              <a:off x="790575" y="2066925"/>
              <a:ext cx="142876" cy="190501"/>
            </a:xfrm>
            <a:custGeom>
              <a:avLst/>
              <a:gdLst/>
              <a:ahLst/>
              <a:cxnLst/>
              <a:rect l="0" t="0" r="0" b="0"/>
              <a:pathLst>
                <a:path w="142876" h="190501">
                  <a:moveTo>
                    <a:pt x="142875" y="0"/>
                  </a:moveTo>
                  <a:lnTo>
                    <a:pt x="142875" y="0"/>
                  </a:lnTo>
                  <a:lnTo>
                    <a:pt x="137818" y="0"/>
                  </a:lnTo>
                  <a:lnTo>
                    <a:pt x="119024" y="15208"/>
                  </a:lnTo>
                  <a:lnTo>
                    <a:pt x="83629" y="54893"/>
                  </a:lnTo>
                  <a:lnTo>
                    <a:pt x="61361" y="95863"/>
                  </a:lnTo>
                  <a:lnTo>
                    <a:pt x="37678" y="13797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094"/>
            <p:cNvSpPr/>
            <p:nvPr>
              <p:custDataLst>
                <p:tags r:id="rId165"/>
              </p:custDataLst>
            </p:nvPr>
          </p:nvSpPr>
          <p:spPr>
            <a:xfrm>
              <a:off x="708887" y="2066925"/>
              <a:ext cx="167414" cy="83834"/>
            </a:xfrm>
            <a:custGeom>
              <a:avLst/>
              <a:gdLst/>
              <a:ahLst/>
              <a:cxnLst/>
              <a:rect l="0" t="0" r="0" b="0"/>
              <a:pathLst>
                <a:path w="167414" h="83834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2343" y="10113"/>
                  </a:lnTo>
                  <a:lnTo>
                    <a:pt x="9613" y="21459"/>
                  </a:lnTo>
                  <a:lnTo>
                    <a:pt x="50345" y="53048"/>
                  </a:lnTo>
                  <a:lnTo>
                    <a:pt x="92103" y="69728"/>
                  </a:lnTo>
                  <a:lnTo>
                    <a:pt x="116397" y="81467"/>
                  </a:lnTo>
                  <a:lnTo>
                    <a:pt x="132039" y="83833"/>
                  </a:lnTo>
                  <a:lnTo>
                    <a:pt x="16741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095"/>
            <p:cNvSpPr/>
            <p:nvPr>
              <p:custDataLst>
                <p:tags r:id="rId166"/>
              </p:custDataLst>
            </p:nvPr>
          </p:nvSpPr>
          <p:spPr>
            <a:xfrm>
              <a:off x="781442" y="1668548"/>
              <a:ext cx="56151" cy="562024"/>
            </a:xfrm>
            <a:custGeom>
              <a:avLst/>
              <a:gdLst/>
              <a:ahLst/>
              <a:cxnLst/>
              <a:rect l="0" t="0" r="0" b="0"/>
              <a:pathLst>
                <a:path w="56151" h="562024">
                  <a:moveTo>
                    <a:pt x="9133" y="36427"/>
                  </a:moveTo>
                  <a:lnTo>
                    <a:pt x="9133" y="36427"/>
                  </a:lnTo>
                  <a:lnTo>
                    <a:pt x="9133" y="21258"/>
                  </a:lnTo>
                  <a:lnTo>
                    <a:pt x="8075" y="16789"/>
                  </a:lnTo>
                  <a:lnTo>
                    <a:pt x="6311" y="13810"/>
                  </a:lnTo>
                  <a:lnTo>
                    <a:pt x="4076" y="11824"/>
                  </a:lnTo>
                  <a:lnTo>
                    <a:pt x="1594" y="6795"/>
                  </a:lnTo>
                  <a:lnTo>
                    <a:pt x="0" y="0"/>
                  </a:lnTo>
                  <a:lnTo>
                    <a:pt x="7199" y="39992"/>
                  </a:lnTo>
                  <a:lnTo>
                    <a:pt x="13807" y="82875"/>
                  </a:lnTo>
                  <a:lnTo>
                    <a:pt x="18758" y="128465"/>
                  </a:lnTo>
                  <a:lnTo>
                    <a:pt x="26008" y="174787"/>
                  </a:lnTo>
                  <a:lnTo>
                    <a:pt x="27538" y="216064"/>
                  </a:lnTo>
                  <a:lnTo>
                    <a:pt x="30814" y="255106"/>
                  </a:lnTo>
                  <a:lnTo>
                    <a:pt x="38488" y="296307"/>
                  </a:lnTo>
                  <a:lnTo>
                    <a:pt x="44642" y="339206"/>
                  </a:lnTo>
                  <a:lnTo>
                    <a:pt x="46465" y="378728"/>
                  </a:lnTo>
                  <a:lnTo>
                    <a:pt x="49828" y="417250"/>
                  </a:lnTo>
                  <a:lnTo>
                    <a:pt x="54705" y="461119"/>
                  </a:lnTo>
                  <a:lnTo>
                    <a:pt x="56150" y="503045"/>
                  </a:lnTo>
                  <a:lnTo>
                    <a:pt x="55620" y="548646"/>
                  </a:lnTo>
                  <a:lnTo>
                    <a:pt x="51666" y="559708"/>
                  </a:lnTo>
                  <a:lnTo>
                    <a:pt x="49130" y="562023"/>
                  </a:lnTo>
                  <a:lnTo>
                    <a:pt x="37708" y="560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096"/>
            <p:cNvSpPr/>
            <p:nvPr>
              <p:custDataLst>
                <p:tags r:id="rId167"/>
              </p:custDataLst>
            </p:nvPr>
          </p:nvSpPr>
          <p:spPr>
            <a:xfrm>
              <a:off x="1040195" y="1136123"/>
              <a:ext cx="121856" cy="206903"/>
            </a:xfrm>
            <a:custGeom>
              <a:avLst/>
              <a:gdLst/>
              <a:ahLst/>
              <a:cxnLst/>
              <a:rect l="0" t="0" r="0" b="0"/>
              <a:pathLst>
                <a:path w="121856" h="206903">
                  <a:moveTo>
                    <a:pt x="7555" y="16402"/>
                  </a:moveTo>
                  <a:lnTo>
                    <a:pt x="7555" y="16402"/>
                  </a:lnTo>
                  <a:lnTo>
                    <a:pt x="12612" y="6289"/>
                  </a:lnTo>
                  <a:lnTo>
                    <a:pt x="15159" y="3310"/>
                  </a:lnTo>
                  <a:lnTo>
                    <a:pt x="20812" y="0"/>
                  </a:lnTo>
                  <a:lnTo>
                    <a:pt x="22743" y="1234"/>
                  </a:lnTo>
                  <a:lnTo>
                    <a:pt x="24889" y="8249"/>
                  </a:lnTo>
                  <a:lnTo>
                    <a:pt x="16018" y="52056"/>
                  </a:lnTo>
                  <a:lnTo>
                    <a:pt x="10063" y="91878"/>
                  </a:lnTo>
                  <a:lnTo>
                    <a:pt x="8050" y="133146"/>
                  </a:lnTo>
                  <a:lnTo>
                    <a:pt x="81" y="175827"/>
                  </a:lnTo>
                  <a:lnTo>
                    <a:pt x="0" y="187799"/>
                  </a:lnTo>
                  <a:lnTo>
                    <a:pt x="1460" y="190992"/>
                  </a:lnTo>
                  <a:lnTo>
                    <a:pt x="3492" y="193120"/>
                  </a:lnTo>
                  <a:lnTo>
                    <a:pt x="4846" y="192423"/>
                  </a:lnTo>
                  <a:lnTo>
                    <a:pt x="8869" y="181327"/>
                  </a:lnTo>
                  <a:lnTo>
                    <a:pt x="44103" y="133746"/>
                  </a:lnTo>
                  <a:lnTo>
                    <a:pt x="67067" y="119845"/>
                  </a:lnTo>
                  <a:lnTo>
                    <a:pt x="74747" y="119231"/>
                  </a:lnTo>
                  <a:lnTo>
                    <a:pt x="88923" y="124193"/>
                  </a:lnTo>
                  <a:lnTo>
                    <a:pt x="99458" y="136276"/>
                  </a:lnTo>
                  <a:lnTo>
                    <a:pt x="114844" y="174959"/>
                  </a:lnTo>
                  <a:lnTo>
                    <a:pt x="121855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2097"/>
            <p:cNvSpPr/>
            <p:nvPr>
              <p:custDataLst>
                <p:tags r:id="rId168"/>
              </p:custDataLst>
            </p:nvPr>
          </p:nvSpPr>
          <p:spPr>
            <a:xfrm>
              <a:off x="920203" y="1257300"/>
              <a:ext cx="32298" cy="9526"/>
            </a:xfrm>
            <a:custGeom>
              <a:avLst/>
              <a:gdLst/>
              <a:ahLst/>
              <a:cxnLst/>
              <a:rect l="0" t="0" r="0" b="0"/>
              <a:pathLst>
                <a:path w="32298" h="9526">
                  <a:moveTo>
                    <a:pt x="22772" y="9525"/>
                  </a:moveTo>
                  <a:lnTo>
                    <a:pt x="22772" y="9525"/>
                  </a:lnTo>
                  <a:lnTo>
                    <a:pt x="0" y="9525"/>
                  </a:lnTo>
                  <a:lnTo>
                    <a:pt x="1362" y="9525"/>
                  </a:lnTo>
                  <a:lnTo>
                    <a:pt x="32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098"/>
            <p:cNvSpPr/>
            <p:nvPr>
              <p:custDataLst>
                <p:tags r:id="rId169"/>
              </p:custDataLst>
            </p:nvPr>
          </p:nvSpPr>
          <p:spPr>
            <a:xfrm>
              <a:off x="800134" y="1131712"/>
              <a:ext cx="199992" cy="273844"/>
            </a:xfrm>
            <a:custGeom>
              <a:avLst/>
              <a:gdLst/>
              <a:ahLst/>
              <a:cxnLst/>
              <a:rect l="0" t="0" r="0" b="0"/>
              <a:pathLst>
                <a:path w="199992" h="273844">
                  <a:moveTo>
                    <a:pt x="9491" y="154163"/>
                  </a:moveTo>
                  <a:lnTo>
                    <a:pt x="9491" y="154163"/>
                  </a:lnTo>
                  <a:lnTo>
                    <a:pt x="4434" y="154163"/>
                  </a:lnTo>
                  <a:lnTo>
                    <a:pt x="2945" y="156280"/>
                  </a:lnTo>
                  <a:lnTo>
                    <a:pt x="358" y="175621"/>
                  </a:lnTo>
                  <a:lnTo>
                    <a:pt x="0" y="216829"/>
                  </a:lnTo>
                  <a:lnTo>
                    <a:pt x="8170" y="258834"/>
                  </a:lnTo>
                  <a:lnTo>
                    <a:pt x="9669" y="262044"/>
                  </a:lnTo>
                  <a:lnTo>
                    <a:pt x="11726" y="264184"/>
                  </a:lnTo>
                  <a:lnTo>
                    <a:pt x="14156" y="265610"/>
                  </a:lnTo>
                  <a:lnTo>
                    <a:pt x="27689" y="267618"/>
                  </a:lnTo>
                  <a:lnTo>
                    <a:pt x="32206" y="264724"/>
                  </a:lnTo>
                  <a:lnTo>
                    <a:pt x="40048" y="253043"/>
                  </a:lnTo>
                  <a:lnTo>
                    <a:pt x="56959" y="210537"/>
                  </a:lnTo>
                  <a:lnTo>
                    <a:pt x="66594" y="188152"/>
                  </a:lnTo>
                  <a:lnTo>
                    <a:pt x="74275" y="176164"/>
                  </a:lnTo>
                  <a:lnTo>
                    <a:pt x="68378" y="194324"/>
                  </a:lnTo>
                  <a:lnTo>
                    <a:pt x="66743" y="241890"/>
                  </a:lnTo>
                  <a:lnTo>
                    <a:pt x="71728" y="264000"/>
                  </a:lnTo>
                  <a:lnTo>
                    <a:pt x="74265" y="268663"/>
                  </a:lnTo>
                  <a:lnTo>
                    <a:pt x="77016" y="271771"/>
                  </a:lnTo>
                  <a:lnTo>
                    <a:pt x="79907" y="273843"/>
                  </a:lnTo>
                  <a:lnTo>
                    <a:pt x="83952" y="273108"/>
                  </a:lnTo>
                  <a:lnTo>
                    <a:pt x="94090" y="266647"/>
                  </a:lnTo>
                  <a:lnTo>
                    <a:pt x="111698" y="246053"/>
                  </a:lnTo>
                  <a:lnTo>
                    <a:pt x="135382" y="204168"/>
                  </a:lnTo>
                  <a:lnTo>
                    <a:pt x="145876" y="188029"/>
                  </a:lnTo>
                  <a:lnTo>
                    <a:pt x="161236" y="145997"/>
                  </a:lnTo>
                  <a:lnTo>
                    <a:pt x="171222" y="110821"/>
                  </a:lnTo>
                  <a:lnTo>
                    <a:pt x="180884" y="72529"/>
                  </a:lnTo>
                  <a:lnTo>
                    <a:pt x="189204" y="28956"/>
                  </a:lnTo>
                  <a:lnTo>
                    <a:pt x="190300" y="706"/>
                  </a:lnTo>
                  <a:lnTo>
                    <a:pt x="189297" y="0"/>
                  </a:lnTo>
                  <a:lnTo>
                    <a:pt x="185360" y="4860"/>
                  </a:lnTo>
                  <a:lnTo>
                    <a:pt x="171162" y="44348"/>
                  </a:lnTo>
                  <a:lnTo>
                    <a:pt x="162053" y="91920"/>
                  </a:lnTo>
                  <a:lnTo>
                    <a:pt x="155707" y="130899"/>
                  </a:lnTo>
                  <a:lnTo>
                    <a:pt x="153026" y="176888"/>
                  </a:lnTo>
                  <a:lnTo>
                    <a:pt x="155384" y="202877"/>
                  </a:lnTo>
                  <a:lnTo>
                    <a:pt x="162092" y="234348"/>
                  </a:lnTo>
                  <a:lnTo>
                    <a:pt x="166567" y="242012"/>
                  </a:lnTo>
                  <a:lnTo>
                    <a:pt x="170300" y="244479"/>
                  </a:lnTo>
                  <a:lnTo>
                    <a:pt x="180092" y="247220"/>
                  </a:lnTo>
                  <a:lnTo>
                    <a:pt x="184608" y="245834"/>
                  </a:lnTo>
                  <a:lnTo>
                    <a:pt x="192449" y="238650"/>
                  </a:lnTo>
                  <a:lnTo>
                    <a:pt x="199991" y="201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099"/>
            <p:cNvSpPr/>
            <p:nvPr>
              <p:custDataLst>
                <p:tags r:id="rId170"/>
              </p:custDataLst>
            </p:nvPr>
          </p:nvSpPr>
          <p:spPr>
            <a:xfrm>
              <a:off x="695717" y="1285875"/>
              <a:ext cx="66284" cy="124682"/>
            </a:xfrm>
            <a:custGeom>
              <a:avLst/>
              <a:gdLst/>
              <a:ahLst/>
              <a:cxnLst/>
              <a:rect l="0" t="0" r="0" b="0"/>
              <a:pathLst>
                <a:path w="66284" h="124682">
                  <a:moveTo>
                    <a:pt x="9133" y="28575"/>
                  </a:moveTo>
                  <a:lnTo>
                    <a:pt x="9133" y="28575"/>
                  </a:lnTo>
                  <a:lnTo>
                    <a:pt x="0" y="19443"/>
                  </a:lnTo>
                  <a:lnTo>
                    <a:pt x="13807" y="19060"/>
                  </a:lnTo>
                  <a:lnTo>
                    <a:pt x="27334" y="24109"/>
                  </a:lnTo>
                  <a:lnTo>
                    <a:pt x="39691" y="32308"/>
                  </a:lnTo>
                  <a:lnTo>
                    <a:pt x="50055" y="51553"/>
                  </a:lnTo>
                  <a:lnTo>
                    <a:pt x="63414" y="92945"/>
                  </a:lnTo>
                  <a:lnTo>
                    <a:pt x="64370" y="100064"/>
                  </a:lnTo>
                  <a:lnTo>
                    <a:pt x="59789" y="113617"/>
                  </a:lnTo>
                  <a:lnTo>
                    <a:pt x="55603" y="120195"/>
                  </a:lnTo>
                  <a:lnTo>
                    <a:pt x="51755" y="123522"/>
                  </a:lnTo>
                  <a:lnTo>
                    <a:pt x="48131" y="124681"/>
                  </a:lnTo>
                  <a:lnTo>
                    <a:pt x="44657" y="124396"/>
                  </a:lnTo>
                  <a:lnTo>
                    <a:pt x="41282" y="122089"/>
                  </a:lnTo>
                  <a:lnTo>
                    <a:pt x="34710" y="113881"/>
                  </a:lnTo>
                  <a:lnTo>
                    <a:pt x="22926" y="84819"/>
                  </a:lnTo>
                  <a:lnTo>
                    <a:pt x="20555" y="70859"/>
                  </a:lnTo>
                  <a:lnTo>
                    <a:pt x="25146" y="54776"/>
                  </a:lnTo>
                  <a:lnTo>
                    <a:pt x="44716" y="17875"/>
                  </a:lnTo>
                  <a:lnTo>
                    <a:pt x="6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100"/>
            <p:cNvSpPr/>
            <p:nvPr>
              <p:custDataLst>
                <p:tags r:id="rId171"/>
              </p:custDataLst>
            </p:nvPr>
          </p:nvSpPr>
          <p:spPr>
            <a:xfrm>
              <a:off x="431126" y="1104900"/>
              <a:ext cx="292775" cy="133351"/>
            </a:xfrm>
            <a:custGeom>
              <a:avLst/>
              <a:gdLst/>
              <a:ahLst/>
              <a:cxnLst/>
              <a:rect l="0" t="0" r="0" b="0"/>
              <a:pathLst>
                <a:path w="292775" h="133351">
                  <a:moveTo>
                    <a:pt x="35599" y="133350"/>
                  </a:moveTo>
                  <a:lnTo>
                    <a:pt x="35599" y="133350"/>
                  </a:lnTo>
                  <a:lnTo>
                    <a:pt x="5940" y="125149"/>
                  </a:lnTo>
                  <a:lnTo>
                    <a:pt x="3126" y="122591"/>
                  </a:lnTo>
                  <a:lnTo>
                    <a:pt x="0" y="114104"/>
                  </a:lnTo>
                  <a:lnTo>
                    <a:pt x="225" y="109936"/>
                  </a:lnTo>
                  <a:lnTo>
                    <a:pt x="3297" y="102483"/>
                  </a:lnTo>
                  <a:lnTo>
                    <a:pt x="49000" y="64238"/>
                  </a:lnTo>
                  <a:lnTo>
                    <a:pt x="93259" y="44965"/>
                  </a:lnTo>
                  <a:lnTo>
                    <a:pt x="140441" y="28643"/>
                  </a:lnTo>
                  <a:lnTo>
                    <a:pt x="178487" y="15888"/>
                  </a:lnTo>
                  <a:lnTo>
                    <a:pt x="222064" y="4236"/>
                  </a:lnTo>
                  <a:lnTo>
                    <a:pt x="258894" y="837"/>
                  </a:lnTo>
                  <a:lnTo>
                    <a:pt x="292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101"/>
            <p:cNvSpPr/>
            <p:nvPr>
              <p:custDataLst>
                <p:tags r:id="rId172"/>
              </p:custDataLst>
            </p:nvPr>
          </p:nvSpPr>
          <p:spPr>
            <a:xfrm>
              <a:off x="600075" y="1143000"/>
              <a:ext cx="23981" cy="276226"/>
            </a:xfrm>
            <a:custGeom>
              <a:avLst/>
              <a:gdLst/>
              <a:ahLst/>
              <a:cxnLst/>
              <a:rect l="0" t="0" r="0" b="0"/>
              <a:pathLst>
                <a:path w="23981" h="276226">
                  <a:moveTo>
                    <a:pt x="0" y="0"/>
                  </a:moveTo>
                  <a:lnTo>
                    <a:pt x="0" y="0"/>
                  </a:lnTo>
                  <a:lnTo>
                    <a:pt x="1058" y="41156"/>
                  </a:lnTo>
                  <a:lnTo>
                    <a:pt x="6546" y="75929"/>
                  </a:lnTo>
                  <a:lnTo>
                    <a:pt x="9701" y="119276"/>
                  </a:lnTo>
                  <a:lnTo>
                    <a:pt x="15809" y="162459"/>
                  </a:lnTo>
                  <a:lnTo>
                    <a:pt x="18410" y="203266"/>
                  </a:lnTo>
                  <a:lnTo>
                    <a:pt x="23980" y="246409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102"/>
            <p:cNvSpPr/>
            <p:nvPr>
              <p:custDataLst>
                <p:tags r:id="rId173"/>
              </p:custDataLst>
            </p:nvPr>
          </p:nvSpPr>
          <p:spPr>
            <a:xfrm>
              <a:off x="1177280" y="613399"/>
              <a:ext cx="94660" cy="275008"/>
            </a:xfrm>
            <a:custGeom>
              <a:avLst/>
              <a:gdLst/>
              <a:ahLst/>
              <a:cxnLst/>
              <a:rect l="0" t="0" r="0" b="0"/>
              <a:pathLst>
                <a:path w="94660" h="275008">
                  <a:moveTo>
                    <a:pt x="51445" y="205751"/>
                  </a:moveTo>
                  <a:lnTo>
                    <a:pt x="51445" y="205751"/>
                  </a:lnTo>
                  <a:lnTo>
                    <a:pt x="56502" y="200695"/>
                  </a:lnTo>
                  <a:lnTo>
                    <a:pt x="58984" y="192568"/>
                  </a:lnTo>
                  <a:lnTo>
                    <a:pt x="60854" y="161675"/>
                  </a:lnTo>
                  <a:lnTo>
                    <a:pt x="58776" y="161550"/>
                  </a:lnTo>
                  <a:lnTo>
                    <a:pt x="50823" y="164234"/>
                  </a:lnTo>
                  <a:lnTo>
                    <a:pt x="34445" y="176751"/>
                  </a:lnTo>
                  <a:lnTo>
                    <a:pt x="21243" y="193866"/>
                  </a:lnTo>
                  <a:lnTo>
                    <a:pt x="781" y="234367"/>
                  </a:lnTo>
                  <a:lnTo>
                    <a:pt x="0" y="248102"/>
                  </a:lnTo>
                  <a:lnTo>
                    <a:pt x="3181" y="262674"/>
                  </a:lnTo>
                  <a:lnTo>
                    <a:pt x="8122" y="272678"/>
                  </a:lnTo>
                  <a:lnTo>
                    <a:pt x="11980" y="274711"/>
                  </a:lnTo>
                  <a:lnTo>
                    <a:pt x="16668" y="275007"/>
                  </a:lnTo>
                  <a:lnTo>
                    <a:pt x="21910" y="274147"/>
                  </a:lnTo>
                  <a:lnTo>
                    <a:pt x="39401" y="262823"/>
                  </a:lnTo>
                  <a:lnTo>
                    <a:pt x="48914" y="246286"/>
                  </a:lnTo>
                  <a:lnTo>
                    <a:pt x="66987" y="200976"/>
                  </a:lnTo>
                  <a:lnTo>
                    <a:pt x="76746" y="163296"/>
                  </a:lnTo>
                  <a:lnTo>
                    <a:pt x="85282" y="128966"/>
                  </a:lnTo>
                  <a:lnTo>
                    <a:pt x="89340" y="87280"/>
                  </a:lnTo>
                  <a:lnTo>
                    <a:pt x="94659" y="48705"/>
                  </a:lnTo>
                  <a:lnTo>
                    <a:pt x="90472" y="17755"/>
                  </a:lnTo>
                  <a:lnTo>
                    <a:pt x="85371" y="1900"/>
                  </a:lnTo>
                  <a:lnTo>
                    <a:pt x="82529" y="0"/>
                  </a:lnTo>
                  <a:lnTo>
                    <a:pt x="79576" y="1909"/>
                  </a:lnTo>
                  <a:lnTo>
                    <a:pt x="73473" y="13555"/>
                  </a:lnTo>
                  <a:lnTo>
                    <a:pt x="65145" y="44970"/>
                  </a:lnTo>
                  <a:lnTo>
                    <a:pt x="62207" y="85205"/>
                  </a:lnTo>
                  <a:lnTo>
                    <a:pt x="61337" y="121350"/>
                  </a:lnTo>
                  <a:lnTo>
                    <a:pt x="62137" y="168749"/>
                  </a:lnTo>
                  <a:lnTo>
                    <a:pt x="67548" y="209487"/>
                  </a:lnTo>
                  <a:lnTo>
                    <a:pt x="70495" y="26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103"/>
            <p:cNvSpPr/>
            <p:nvPr>
              <p:custDataLst>
                <p:tags r:id="rId174"/>
              </p:custDataLst>
            </p:nvPr>
          </p:nvSpPr>
          <p:spPr>
            <a:xfrm>
              <a:off x="1057275" y="775814"/>
              <a:ext cx="66676" cy="118441"/>
            </a:xfrm>
            <a:custGeom>
              <a:avLst/>
              <a:gdLst/>
              <a:ahLst/>
              <a:cxnLst/>
              <a:rect l="0" t="0" r="0" b="0"/>
              <a:pathLst>
                <a:path w="66676" h="118441">
                  <a:moveTo>
                    <a:pt x="0" y="71911"/>
                  </a:moveTo>
                  <a:lnTo>
                    <a:pt x="0" y="71911"/>
                  </a:lnTo>
                  <a:lnTo>
                    <a:pt x="0" y="53370"/>
                  </a:lnTo>
                  <a:lnTo>
                    <a:pt x="0" y="100813"/>
                  </a:lnTo>
                  <a:lnTo>
                    <a:pt x="0" y="118440"/>
                  </a:lnTo>
                  <a:lnTo>
                    <a:pt x="6546" y="96507"/>
                  </a:lnTo>
                  <a:lnTo>
                    <a:pt x="14189" y="52337"/>
                  </a:lnTo>
                  <a:lnTo>
                    <a:pt x="23680" y="12067"/>
                  </a:lnTo>
                  <a:lnTo>
                    <a:pt x="29221" y="2980"/>
                  </a:lnTo>
                  <a:lnTo>
                    <a:pt x="32181" y="557"/>
                  </a:lnTo>
                  <a:lnTo>
                    <a:pt x="34154" y="0"/>
                  </a:lnTo>
                  <a:lnTo>
                    <a:pt x="35469" y="687"/>
                  </a:lnTo>
                  <a:lnTo>
                    <a:pt x="40143" y="6710"/>
                  </a:lnTo>
                  <a:lnTo>
                    <a:pt x="42637" y="9394"/>
                  </a:lnTo>
                  <a:lnTo>
                    <a:pt x="45408" y="20842"/>
                  </a:lnTo>
                  <a:lnTo>
                    <a:pt x="52244" y="54062"/>
                  </a:lnTo>
                  <a:lnTo>
                    <a:pt x="66675" y="8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104"/>
            <p:cNvSpPr/>
            <p:nvPr>
              <p:custDataLst>
                <p:tags r:id="rId175"/>
              </p:custDataLst>
            </p:nvPr>
          </p:nvSpPr>
          <p:spPr>
            <a:xfrm>
              <a:off x="938310" y="781559"/>
              <a:ext cx="109441" cy="142700"/>
            </a:xfrm>
            <a:custGeom>
              <a:avLst/>
              <a:gdLst/>
              <a:ahLst/>
              <a:cxnLst/>
              <a:rect l="0" t="0" r="0" b="0"/>
              <a:pathLst>
                <a:path w="109441" h="142700">
                  <a:moveTo>
                    <a:pt x="14190" y="18541"/>
                  </a:moveTo>
                  <a:lnTo>
                    <a:pt x="14190" y="18541"/>
                  </a:lnTo>
                  <a:lnTo>
                    <a:pt x="14190" y="1207"/>
                  </a:lnTo>
                  <a:lnTo>
                    <a:pt x="13132" y="635"/>
                  </a:lnTo>
                  <a:lnTo>
                    <a:pt x="9133" y="0"/>
                  </a:lnTo>
                  <a:lnTo>
                    <a:pt x="7644" y="1947"/>
                  </a:lnTo>
                  <a:lnTo>
                    <a:pt x="5548" y="14800"/>
                  </a:lnTo>
                  <a:lnTo>
                    <a:pt x="0" y="61510"/>
                  </a:lnTo>
                  <a:lnTo>
                    <a:pt x="2592" y="72564"/>
                  </a:lnTo>
                  <a:lnTo>
                    <a:pt x="9448" y="114633"/>
                  </a:lnTo>
                  <a:lnTo>
                    <a:pt x="17842" y="137559"/>
                  </a:lnTo>
                  <a:lnTo>
                    <a:pt x="20858" y="141278"/>
                  </a:lnTo>
                  <a:lnTo>
                    <a:pt x="23927" y="142699"/>
                  </a:lnTo>
                  <a:lnTo>
                    <a:pt x="27031" y="142588"/>
                  </a:lnTo>
                  <a:lnTo>
                    <a:pt x="30159" y="140397"/>
                  </a:lnTo>
                  <a:lnTo>
                    <a:pt x="36457" y="132319"/>
                  </a:lnTo>
                  <a:lnTo>
                    <a:pt x="48065" y="103340"/>
                  </a:lnTo>
                  <a:lnTo>
                    <a:pt x="58465" y="58759"/>
                  </a:lnTo>
                  <a:lnTo>
                    <a:pt x="61374" y="43593"/>
                  </a:lnTo>
                  <a:lnTo>
                    <a:pt x="61728" y="33289"/>
                  </a:lnTo>
                  <a:lnTo>
                    <a:pt x="62866" y="52283"/>
                  </a:lnTo>
                  <a:lnTo>
                    <a:pt x="81112" y="94858"/>
                  </a:lnTo>
                  <a:lnTo>
                    <a:pt x="84205" y="101169"/>
                  </a:lnTo>
                  <a:lnTo>
                    <a:pt x="88383" y="105376"/>
                  </a:lnTo>
                  <a:lnTo>
                    <a:pt x="109440" y="1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105"/>
            <p:cNvSpPr/>
            <p:nvPr>
              <p:custDataLst>
                <p:tags r:id="rId176"/>
              </p:custDataLst>
            </p:nvPr>
          </p:nvSpPr>
          <p:spPr>
            <a:xfrm>
              <a:off x="830081" y="782490"/>
              <a:ext cx="59963" cy="147961"/>
            </a:xfrm>
            <a:custGeom>
              <a:avLst/>
              <a:gdLst/>
              <a:ahLst/>
              <a:cxnLst/>
              <a:rect l="0" t="0" r="0" b="0"/>
              <a:pathLst>
                <a:path w="59963" h="147961">
                  <a:moveTo>
                    <a:pt x="27169" y="17610"/>
                  </a:moveTo>
                  <a:lnTo>
                    <a:pt x="27169" y="17610"/>
                  </a:lnTo>
                  <a:lnTo>
                    <a:pt x="27169" y="0"/>
                  </a:lnTo>
                  <a:lnTo>
                    <a:pt x="17056" y="9100"/>
                  </a:lnTo>
                  <a:lnTo>
                    <a:pt x="5711" y="35314"/>
                  </a:lnTo>
                  <a:lnTo>
                    <a:pt x="0" y="74494"/>
                  </a:lnTo>
                  <a:lnTo>
                    <a:pt x="1694" y="112807"/>
                  </a:lnTo>
                  <a:lnTo>
                    <a:pt x="6850" y="140837"/>
                  </a:lnTo>
                  <a:lnTo>
                    <a:pt x="9390" y="144211"/>
                  </a:lnTo>
                  <a:lnTo>
                    <a:pt x="17856" y="147960"/>
                  </a:lnTo>
                  <a:lnTo>
                    <a:pt x="22019" y="147902"/>
                  </a:lnTo>
                  <a:lnTo>
                    <a:pt x="29466" y="145015"/>
                  </a:lnTo>
                  <a:lnTo>
                    <a:pt x="36304" y="134559"/>
                  </a:lnTo>
                  <a:lnTo>
                    <a:pt x="55710" y="95937"/>
                  </a:lnTo>
                  <a:lnTo>
                    <a:pt x="59962" y="75705"/>
                  </a:lnTo>
                  <a:lnTo>
                    <a:pt x="56891" y="36847"/>
                  </a:lnTo>
                  <a:lnTo>
                    <a:pt x="55195" y="19810"/>
                  </a:lnTo>
                  <a:lnTo>
                    <a:pt x="50914" y="8710"/>
                  </a:lnTo>
                  <a:lnTo>
                    <a:pt x="47232" y="5327"/>
                  </a:lnTo>
                  <a:lnTo>
                    <a:pt x="37497" y="1567"/>
                  </a:lnTo>
                  <a:lnTo>
                    <a:pt x="34054" y="1623"/>
                  </a:lnTo>
                  <a:lnTo>
                    <a:pt x="31759" y="2719"/>
                  </a:lnTo>
                  <a:lnTo>
                    <a:pt x="30229" y="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106"/>
            <p:cNvSpPr/>
            <p:nvPr>
              <p:custDataLst>
                <p:tags r:id="rId177"/>
              </p:custDataLst>
            </p:nvPr>
          </p:nvSpPr>
          <p:spPr>
            <a:xfrm>
              <a:off x="723900" y="775562"/>
              <a:ext cx="76201" cy="141024"/>
            </a:xfrm>
            <a:custGeom>
              <a:avLst/>
              <a:gdLst/>
              <a:ahLst/>
              <a:cxnLst/>
              <a:rect l="0" t="0" r="0" b="0"/>
              <a:pathLst>
                <a:path w="76201" h="14102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0355"/>
                  </a:lnTo>
                  <a:lnTo>
                    <a:pt x="0" y="8356"/>
                  </a:lnTo>
                  <a:lnTo>
                    <a:pt x="1058" y="8459"/>
                  </a:lnTo>
                  <a:lnTo>
                    <a:pt x="22793" y="22961"/>
                  </a:lnTo>
                  <a:lnTo>
                    <a:pt x="30591" y="33009"/>
                  </a:lnTo>
                  <a:lnTo>
                    <a:pt x="43163" y="70857"/>
                  </a:lnTo>
                  <a:lnTo>
                    <a:pt x="46744" y="110005"/>
                  </a:lnTo>
                  <a:lnTo>
                    <a:pt x="47037" y="119616"/>
                  </a:lnTo>
                  <a:lnTo>
                    <a:pt x="45117" y="127082"/>
                  </a:lnTo>
                  <a:lnTo>
                    <a:pt x="37338" y="138199"/>
                  </a:lnTo>
                  <a:lnTo>
                    <a:pt x="34417" y="140529"/>
                  </a:lnTo>
                  <a:lnTo>
                    <a:pt x="32470" y="141023"/>
                  </a:lnTo>
                  <a:lnTo>
                    <a:pt x="26907" y="136663"/>
                  </a:lnTo>
                  <a:lnTo>
                    <a:pt x="24288" y="134213"/>
                  </a:lnTo>
                  <a:lnTo>
                    <a:pt x="21378" y="123024"/>
                  </a:lnTo>
                  <a:lnTo>
                    <a:pt x="21143" y="107468"/>
                  </a:lnTo>
                  <a:lnTo>
                    <a:pt x="32438" y="68789"/>
                  </a:lnTo>
                  <a:lnTo>
                    <a:pt x="54288" y="24486"/>
                  </a:lnTo>
                  <a:lnTo>
                    <a:pt x="762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107"/>
            <p:cNvSpPr/>
            <p:nvPr>
              <p:custDataLst>
                <p:tags r:id="rId178"/>
              </p:custDataLst>
            </p:nvPr>
          </p:nvSpPr>
          <p:spPr>
            <a:xfrm>
              <a:off x="519424" y="557229"/>
              <a:ext cx="156852" cy="376150"/>
            </a:xfrm>
            <a:custGeom>
              <a:avLst/>
              <a:gdLst/>
              <a:ahLst/>
              <a:cxnLst/>
              <a:rect l="0" t="0" r="0" b="0"/>
              <a:pathLst>
                <a:path w="156852" h="376150">
                  <a:moveTo>
                    <a:pt x="156851" y="14271"/>
                  </a:moveTo>
                  <a:lnTo>
                    <a:pt x="156851" y="14271"/>
                  </a:lnTo>
                  <a:lnTo>
                    <a:pt x="156851" y="8783"/>
                  </a:lnTo>
                  <a:lnTo>
                    <a:pt x="156851" y="11126"/>
                  </a:lnTo>
                  <a:lnTo>
                    <a:pt x="155793" y="11116"/>
                  </a:lnTo>
                  <a:lnTo>
                    <a:pt x="149247" y="7104"/>
                  </a:lnTo>
                  <a:lnTo>
                    <a:pt x="140604" y="4386"/>
                  </a:lnTo>
                  <a:lnTo>
                    <a:pt x="134461" y="0"/>
                  </a:lnTo>
                  <a:lnTo>
                    <a:pt x="122558" y="167"/>
                  </a:lnTo>
                  <a:lnTo>
                    <a:pt x="94103" y="8898"/>
                  </a:lnTo>
                  <a:lnTo>
                    <a:pt x="69467" y="27848"/>
                  </a:lnTo>
                  <a:lnTo>
                    <a:pt x="59806" y="39003"/>
                  </a:lnTo>
                  <a:lnTo>
                    <a:pt x="45900" y="56877"/>
                  </a:lnTo>
                  <a:lnTo>
                    <a:pt x="38433" y="64900"/>
                  </a:lnTo>
                  <a:lnTo>
                    <a:pt x="22869" y="101474"/>
                  </a:lnTo>
                  <a:lnTo>
                    <a:pt x="14674" y="140544"/>
                  </a:lnTo>
                  <a:lnTo>
                    <a:pt x="3962" y="184009"/>
                  </a:lnTo>
                  <a:lnTo>
                    <a:pt x="0" y="205069"/>
                  </a:lnTo>
                  <a:lnTo>
                    <a:pt x="2662" y="241783"/>
                  </a:lnTo>
                  <a:lnTo>
                    <a:pt x="4979" y="284647"/>
                  </a:lnTo>
                  <a:lnTo>
                    <a:pt x="11898" y="323570"/>
                  </a:lnTo>
                  <a:lnTo>
                    <a:pt x="21709" y="354624"/>
                  </a:lnTo>
                  <a:lnTo>
                    <a:pt x="31877" y="370503"/>
                  </a:lnTo>
                  <a:lnTo>
                    <a:pt x="37552" y="374525"/>
                  </a:lnTo>
                  <a:lnTo>
                    <a:pt x="43451" y="376149"/>
                  </a:lnTo>
                  <a:lnTo>
                    <a:pt x="64690" y="373378"/>
                  </a:lnTo>
                  <a:lnTo>
                    <a:pt x="80966" y="367549"/>
                  </a:lnTo>
                  <a:lnTo>
                    <a:pt x="121257" y="335289"/>
                  </a:lnTo>
                  <a:lnTo>
                    <a:pt x="139982" y="308163"/>
                  </a:lnTo>
                  <a:lnTo>
                    <a:pt x="145150" y="287852"/>
                  </a:lnTo>
                  <a:lnTo>
                    <a:pt x="147739" y="270545"/>
                  </a:lnTo>
                  <a:lnTo>
                    <a:pt x="149718" y="267670"/>
                  </a:lnTo>
                  <a:lnTo>
                    <a:pt x="152096" y="265754"/>
                  </a:lnTo>
                  <a:lnTo>
                    <a:pt x="154738" y="260802"/>
                  </a:lnTo>
                  <a:lnTo>
                    <a:pt x="156851" y="252396"/>
                  </a:lnTo>
                  <a:lnTo>
                    <a:pt x="148650" y="244195"/>
                  </a:lnTo>
                  <a:lnTo>
                    <a:pt x="137605" y="243263"/>
                  </a:lnTo>
                  <a:lnTo>
                    <a:pt x="99701" y="252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" name="SMARTInkShape-Group417"/>
          <p:cNvGrpSpPr/>
          <p:nvPr/>
        </p:nvGrpSpPr>
        <p:grpSpPr>
          <a:xfrm>
            <a:off x="2496874" y="5473551"/>
            <a:ext cx="627327" cy="458289"/>
            <a:chOff x="2496874" y="5473551"/>
            <a:chExt cx="627327" cy="458289"/>
          </a:xfrm>
        </p:grpSpPr>
        <p:sp>
          <p:nvSpPr>
            <p:cNvPr id="970" name="SMARTInkShape-2108"/>
            <p:cNvSpPr/>
            <p:nvPr>
              <p:custDataLst>
                <p:tags r:id="rId152"/>
              </p:custDataLst>
            </p:nvPr>
          </p:nvSpPr>
          <p:spPr>
            <a:xfrm>
              <a:off x="2496874" y="5473551"/>
              <a:ext cx="131283" cy="352155"/>
            </a:xfrm>
            <a:custGeom>
              <a:avLst/>
              <a:gdLst/>
              <a:ahLst/>
              <a:cxnLst/>
              <a:rect l="0" t="0" r="0" b="0"/>
              <a:pathLst>
                <a:path w="131283" h="352155">
                  <a:moveTo>
                    <a:pt x="8201" y="117624"/>
                  </a:moveTo>
                  <a:lnTo>
                    <a:pt x="8201" y="117624"/>
                  </a:lnTo>
                  <a:lnTo>
                    <a:pt x="0" y="117624"/>
                  </a:lnTo>
                  <a:lnTo>
                    <a:pt x="4125" y="117624"/>
                  </a:lnTo>
                  <a:lnTo>
                    <a:pt x="9211" y="126091"/>
                  </a:lnTo>
                  <a:lnTo>
                    <a:pt x="23151" y="167424"/>
                  </a:lnTo>
                  <a:lnTo>
                    <a:pt x="26441" y="211108"/>
                  </a:lnTo>
                  <a:lnTo>
                    <a:pt x="27091" y="255681"/>
                  </a:lnTo>
                  <a:lnTo>
                    <a:pt x="27204" y="297760"/>
                  </a:lnTo>
                  <a:lnTo>
                    <a:pt x="27247" y="342905"/>
                  </a:lnTo>
                  <a:lnTo>
                    <a:pt x="26190" y="347187"/>
                  </a:lnTo>
                  <a:lnTo>
                    <a:pt x="24427" y="350041"/>
                  </a:lnTo>
                  <a:lnTo>
                    <a:pt x="22193" y="351943"/>
                  </a:lnTo>
                  <a:lnTo>
                    <a:pt x="20704" y="352154"/>
                  </a:lnTo>
                  <a:lnTo>
                    <a:pt x="19711" y="351236"/>
                  </a:lnTo>
                  <a:lnTo>
                    <a:pt x="13062" y="316875"/>
                  </a:lnTo>
                  <a:lnTo>
                    <a:pt x="9641" y="282142"/>
                  </a:lnTo>
                  <a:lnTo>
                    <a:pt x="11663" y="250362"/>
                  </a:lnTo>
                  <a:lnTo>
                    <a:pt x="15031" y="214719"/>
                  </a:lnTo>
                  <a:lnTo>
                    <a:pt x="16928" y="170852"/>
                  </a:lnTo>
                  <a:lnTo>
                    <a:pt x="18548" y="132102"/>
                  </a:lnTo>
                  <a:lnTo>
                    <a:pt x="25260" y="97924"/>
                  </a:lnTo>
                  <a:lnTo>
                    <a:pt x="35010" y="57341"/>
                  </a:lnTo>
                  <a:lnTo>
                    <a:pt x="57723" y="14280"/>
                  </a:lnTo>
                  <a:lnTo>
                    <a:pt x="68147" y="1512"/>
                  </a:lnTo>
                  <a:lnTo>
                    <a:pt x="73565" y="0"/>
                  </a:lnTo>
                  <a:lnTo>
                    <a:pt x="88052" y="1141"/>
                  </a:lnTo>
                  <a:lnTo>
                    <a:pt x="102251" y="7998"/>
                  </a:lnTo>
                  <a:lnTo>
                    <a:pt x="114559" y="18101"/>
                  </a:lnTo>
                  <a:lnTo>
                    <a:pt x="123557" y="29648"/>
                  </a:lnTo>
                  <a:lnTo>
                    <a:pt x="128262" y="44656"/>
                  </a:lnTo>
                  <a:lnTo>
                    <a:pt x="131282" y="90276"/>
                  </a:lnTo>
                  <a:lnTo>
                    <a:pt x="126749" y="119633"/>
                  </a:lnTo>
                  <a:lnTo>
                    <a:pt x="102338" y="165514"/>
                  </a:lnTo>
                  <a:lnTo>
                    <a:pt x="88140" y="183358"/>
                  </a:lnTo>
                  <a:lnTo>
                    <a:pt x="67718" y="198345"/>
                  </a:lnTo>
                  <a:lnTo>
                    <a:pt x="52997" y="203594"/>
                  </a:lnTo>
                  <a:lnTo>
                    <a:pt x="41869" y="202400"/>
                  </a:lnTo>
                  <a:lnTo>
                    <a:pt x="21323" y="195162"/>
                  </a:lnTo>
                  <a:lnTo>
                    <a:pt x="21182" y="194716"/>
                  </a:lnTo>
                  <a:lnTo>
                    <a:pt x="23849" y="194221"/>
                  </a:lnTo>
                  <a:lnTo>
                    <a:pt x="24983" y="196205"/>
                  </a:lnTo>
                  <a:lnTo>
                    <a:pt x="26243" y="204055"/>
                  </a:lnTo>
                  <a:lnTo>
                    <a:pt x="53677" y="243671"/>
                  </a:lnTo>
                  <a:lnTo>
                    <a:pt x="77584" y="288681"/>
                  </a:lnTo>
                  <a:lnTo>
                    <a:pt x="82381" y="300718"/>
                  </a:lnTo>
                  <a:lnTo>
                    <a:pt x="91970" y="307654"/>
                  </a:lnTo>
                  <a:lnTo>
                    <a:pt x="98972" y="310986"/>
                  </a:lnTo>
                  <a:lnTo>
                    <a:pt x="104698" y="312150"/>
                  </a:lnTo>
                  <a:lnTo>
                    <a:pt x="122501" y="30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109"/>
            <p:cNvSpPr/>
            <p:nvPr>
              <p:custDataLst>
                <p:tags r:id="rId153"/>
              </p:custDataLst>
            </p:nvPr>
          </p:nvSpPr>
          <p:spPr>
            <a:xfrm>
              <a:off x="2659606" y="5680083"/>
              <a:ext cx="83595" cy="114037"/>
            </a:xfrm>
            <a:custGeom>
              <a:avLst/>
              <a:gdLst/>
              <a:ahLst/>
              <a:cxnLst/>
              <a:rect l="0" t="0" r="0" b="0"/>
              <a:pathLst>
                <a:path w="83595" h="114037">
                  <a:moveTo>
                    <a:pt x="7394" y="34917"/>
                  </a:moveTo>
                  <a:lnTo>
                    <a:pt x="7394" y="34917"/>
                  </a:lnTo>
                  <a:lnTo>
                    <a:pt x="7394" y="39973"/>
                  </a:lnTo>
                  <a:lnTo>
                    <a:pt x="8452" y="41462"/>
                  </a:lnTo>
                  <a:lnTo>
                    <a:pt x="10216" y="42456"/>
                  </a:lnTo>
                  <a:lnTo>
                    <a:pt x="12450" y="43118"/>
                  </a:lnTo>
                  <a:lnTo>
                    <a:pt x="14998" y="42501"/>
                  </a:lnTo>
                  <a:lnTo>
                    <a:pt x="47394" y="22017"/>
                  </a:lnTo>
                  <a:lnTo>
                    <a:pt x="51630" y="12956"/>
                  </a:lnTo>
                  <a:lnTo>
                    <a:pt x="52760" y="7577"/>
                  </a:lnTo>
                  <a:lnTo>
                    <a:pt x="51396" y="3990"/>
                  </a:lnTo>
                  <a:lnTo>
                    <a:pt x="48370" y="1599"/>
                  </a:lnTo>
                  <a:lnTo>
                    <a:pt x="44237" y="6"/>
                  </a:lnTo>
                  <a:lnTo>
                    <a:pt x="40422" y="0"/>
                  </a:lnTo>
                  <a:lnTo>
                    <a:pt x="33362" y="2818"/>
                  </a:lnTo>
                  <a:lnTo>
                    <a:pt x="18381" y="15411"/>
                  </a:lnTo>
                  <a:lnTo>
                    <a:pt x="12277" y="23778"/>
                  </a:lnTo>
                  <a:lnTo>
                    <a:pt x="1491" y="50775"/>
                  </a:lnTo>
                  <a:lnTo>
                    <a:pt x="0" y="79009"/>
                  </a:lnTo>
                  <a:lnTo>
                    <a:pt x="3403" y="90850"/>
                  </a:lnTo>
                  <a:lnTo>
                    <a:pt x="11265" y="99640"/>
                  </a:lnTo>
                  <a:lnTo>
                    <a:pt x="30413" y="110539"/>
                  </a:lnTo>
                  <a:lnTo>
                    <a:pt x="38615" y="113906"/>
                  </a:lnTo>
                  <a:lnTo>
                    <a:pt x="47258" y="114036"/>
                  </a:lnTo>
                  <a:lnTo>
                    <a:pt x="65328" y="108533"/>
                  </a:lnTo>
                  <a:lnTo>
                    <a:pt x="83594" y="92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110"/>
            <p:cNvSpPr/>
            <p:nvPr>
              <p:custDataLst>
                <p:tags r:id="rId154"/>
              </p:custDataLst>
            </p:nvPr>
          </p:nvSpPr>
          <p:spPr>
            <a:xfrm>
              <a:off x="2733675" y="5705475"/>
              <a:ext cx="74781" cy="226365"/>
            </a:xfrm>
            <a:custGeom>
              <a:avLst/>
              <a:gdLst/>
              <a:ahLst/>
              <a:cxnLst/>
              <a:rect l="0" t="0" r="0" b="0"/>
              <a:pathLst>
                <a:path w="74781" h="226365">
                  <a:moveTo>
                    <a:pt x="47625" y="0"/>
                  </a:moveTo>
                  <a:lnTo>
                    <a:pt x="47625" y="0"/>
                  </a:lnTo>
                  <a:lnTo>
                    <a:pt x="50447" y="40020"/>
                  </a:lnTo>
                  <a:lnTo>
                    <a:pt x="63871" y="85978"/>
                  </a:lnTo>
                  <a:lnTo>
                    <a:pt x="74368" y="128327"/>
                  </a:lnTo>
                  <a:lnTo>
                    <a:pt x="74780" y="169359"/>
                  </a:lnTo>
                  <a:lnTo>
                    <a:pt x="68489" y="197289"/>
                  </a:lnTo>
                  <a:lnTo>
                    <a:pt x="59922" y="213209"/>
                  </a:lnTo>
                  <a:lnTo>
                    <a:pt x="53796" y="221054"/>
                  </a:lnTo>
                  <a:lnTo>
                    <a:pt x="44723" y="225246"/>
                  </a:lnTo>
                  <a:lnTo>
                    <a:pt x="39340" y="226364"/>
                  </a:lnTo>
                  <a:lnTo>
                    <a:pt x="24892" y="219140"/>
                  </a:lnTo>
                  <a:lnTo>
                    <a:pt x="16595" y="21276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111"/>
            <p:cNvSpPr/>
            <p:nvPr>
              <p:custDataLst>
                <p:tags r:id="rId155"/>
              </p:custDataLst>
            </p:nvPr>
          </p:nvSpPr>
          <p:spPr>
            <a:xfrm>
              <a:off x="2762250" y="5634456"/>
              <a:ext cx="9526" cy="23395"/>
            </a:xfrm>
            <a:custGeom>
              <a:avLst/>
              <a:gdLst/>
              <a:ahLst/>
              <a:cxnLst/>
              <a:rect l="0" t="0" r="0" b="0"/>
              <a:pathLst>
                <a:path w="9526" h="23395">
                  <a:moveTo>
                    <a:pt x="0" y="23394"/>
                  </a:moveTo>
                  <a:lnTo>
                    <a:pt x="0" y="23394"/>
                  </a:lnTo>
                  <a:lnTo>
                    <a:pt x="5056" y="18338"/>
                  </a:lnTo>
                  <a:lnTo>
                    <a:pt x="7539" y="13033"/>
                  </a:lnTo>
                  <a:lnTo>
                    <a:pt x="8201" y="10137"/>
                  </a:lnTo>
                  <a:lnTo>
                    <a:pt x="7584" y="7147"/>
                  </a:lnTo>
                  <a:lnTo>
                    <a:pt x="3776" y="0"/>
                  </a:lnTo>
                  <a:lnTo>
                    <a:pt x="9525" y="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112"/>
            <p:cNvSpPr/>
            <p:nvPr>
              <p:custDataLst>
                <p:tags r:id="rId156"/>
              </p:custDataLst>
            </p:nvPr>
          </p:nvSpPr>
          <p:spPr>
            <a:xfrm>
              <a:off x="2819400" y="5528232"/>
              <a:ext cx="238126" cy="247384"/>
            </a:xfrm>
            <a:custGeom>
              <a:avLst/>
              <a:gdLst/>
              <a:ahLst/>
              <a:cxnLst/>
              <a:rect l="0" t="0" r="0" b="0"/>
              <a:pathLst>
                <a:path w="238126" h="247384">
                  <a:moveTo>
                    <a:pt x="0" y="148668"/>
                  </a:moveTo>
                  <a:lnTo>
                    <a:pt x="0" y="148668"/>
                  </a:lnTo>
                  <a:lnTo>
                    <a:pt x="0" y="165070"/>
                  </a:lnTo>
                  <a:lnTo>
                    <a:pt x="5056" y="171989"/>
                  </a:lnTo>
                  <a:lnTo>
                    <a:pt x="10361" y="174908"/>
                  </a:lnTo>
                  <a:lnTo>
                    <a:pt x="13258" y="175688"/>
                  </a:lnTo>
                  <a:lnTo>
                    <a:pt x="22120" y="173728"/>
                  </a:lnTo>
                  <a:lnTo>
                    <a:pt x="36188" y="166677"/>
                  </a:lnTo>
                  <a:lnTo>
                    <a:pt x="40000" y="163848"/>
                  </a:lnTo>
                  <a:lnTo>
                    <a:pt x="42541" y="159847"/>
                  </a:lnTo>
                  <a:lnTo>
                    <a:pt x="46621" y="141037"/>
                  </a:lnTo>
                  <a:lnTo>
                    <a:pt x="46955" y="137231"/>
                  </a:lnTo>
                  <a:lnTo>
                    <a:pt x="46120" y="135752"/>
                  </a:lnTo>
                  <a:lnTo>
                    <a:pt x="44505" y="135823"/>
                  </a:lnTo>
                  <a:lnTo>
                    <a:pt x="42370" y="136930"/>
                  </a:lnTo>
                  <a:lnTo>
                    <a:pt x="30281" y="156032"/>
                  </a:lnTo>
                  <a:lnTo>
                    <a:pt x="14252" y="192730"/>
                  </a:lnTo>
                  <a:lnTo>
                    <a:pt x="10459" y="220989"/>
                  </a:lnTo>
                  <a:lnTo>
                    <a:pt x="12762" y="231258"/>
                  </a:lnTo>
                  <a:lnTo>
                    <a:pt x="14858" y="235477"/>
                  </a:lnTo>
                  <a:lnTo>
                    <a:pt x="18372" y="238291"/>
                  </a:lnTo>
                  <a:lnTo>
                    <a:pt x="27921" y="241417"/>
                  </a:lnTo>
                  <a:lnTo>
                    <a:pt x="33431" y="240134"/>
                  </a:lnTo>
                  <a:lnTo>
                    <a:pt x="51298" y="228215"/>
                  </a:lnTo>
                  <a:lnTo>
                    <a:pt x="77559" y="204129"/>
                  </a:lnTo>
                  <a:lnTo>
                    <a:pt x="108040" y="156675"/>
                  </a:lnTo>
                  <a:lnTo>
                    <a:pt x="119736" y="144808"/>
                  </a:lnTo>
                  <a:lnTo>
                    <a:pt x="131348" y="139888"/>
                  </a:lnTo>
                  <a:lnTo>
                    <a:pt x="132015" y="140698"/>
                  </a:lnTo>
                  <a:lnTo>
                    <a:pt x="133174" y="147410"/>
                  </a:lnTo>
                  <a:lnTo>
                    <a:pt x="133346" y="165969"/>
                  </a:lnTo>
                  <a:lnTo>
                    <a:pt x="133348" y="162144"/>
                  </a:lnTo>
                  <a:lnTo>
                    <a:pt x="130527" y="157128"/>
                  </a:lnTo>
                  <a:lnTo>
                    <a:pt x="128294" y="154307"/>
                  </a:lnTo>
                  <a:lnTo>
                    <a:pt x="125746" y="153486"/>
                  </a:lnTo>
                  <a:lnTo>
                    <a:pt x="122989" y="153996"/>
                  </a:lnTo>
                  <a:lnTo>
                    <a:pt x="116045" y="158445"/>
                  </a:lnTo>
                  <a:lnTo>
                    <a:pt x="101294" y="172849"/>
                  </a:lnTo>
                  <a:lnTo>
                    <a:pt x="93350" y="184462"/>
                  </a:lnTo>
                  <a:lnTo>
                    <a:pt x="87984" y="202902"/>
                  </a:lnTo>
                  <a:lnTo>
                    <a:pt x="86395" y="221769"/>
                  </a:lnTo>
                  <a:lnTo>
                    <a:pt x="88845" y="231604"/>
                  </a:lnTo>
                  <a:lnTo>
                    <a:pt x="90980" y="235709"/>
                  </a:lnTo>
                  <a:lnTo>
                    <a:pt x="95578" y="238445"/>
                  </a:lnTo>
                  <a:lnTo>
                    <a:pt x="109154" y="241486"/>
                  </a:lnTo>
                  <a:lnTo>
                    <a:pt x="115103" y="240180"/>
                  </a:lnTo>
                  <a:lnTo>
                    <a:pt x="152305" y="211282"/>
                  </a:lnTo>
                  <a:lnTo>
                    <a:pt x="167424" y="189680"/>
                  </a:lnTo>
                  <a:lnTo>
                    <a:pt x="188137" y="145048"/>
                  </a:lnTo>
                  <a:lnTo>
                    <a:pt x="206064" y="101624"/>
                  </a:lnTo>
                  <a:lnTo>
                    <a:pt x="219014" y="64743"/>
                  </a:lnTo>
                  <a:lnTo>
                    <a:pt x="228396" y="21434"/>
                  </a:lnTo>
                  <a:lnTo>
                    <a:pt x="233714" y="4666"/>
                  </a:lnTo>
                  <a:lnTo>
                    <a:pt x="233067" y="1866"/>
                  </a:lnTo>
                  <a:lnTo>
                    <a:pt x="231578" y="0"/>
                  </a:lnTo>
                  <a:lnTo>
                    <a:pt x="230585" y="874"/>
                  </a:lnTo>
                  <a:lnTo>
                    <a:pt x="215682" y="42071"/>
                  </a:lnTo>
                  <a:lnTo>
                    <a:pt x="205301" y="88273"/>
                  </a:lnTo>
                  <a:lnTo>
                    <a:pt x="194521" y="130035"/>
                  </a:lnTo>
                  <a:lnTo>
                    <a:pt x="191294" y="175130"/>
                  </a:lnTo>
                  <a:lnTo>
                    <a:pt x="193557" y="205193"/>
                  </a:lnTo>
                  <a:lnTo>
                    <a:pt x="200931" y="228563"/>
                  </a:lnTo>
                  <a:lnTo>
                    <a:pt x="212904" y="245942"/>
                  </a:lnTo>
                  <a:lnTo>
                    <a:pt x="216019" y="247383"/>
                  </a:lnTo>
                  <a:lnTo>
                    <a:pt x="219155" y="247287"/>
                  </a:lnTo>
                  <a:lnTo>
                    <a:pt x="222303" y="246164"/>
                  </a:lnTo>
                  <a:lnTo>
                    <a:pt x="238125" y="21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113"/>
            <p:cNvSpPr/>
            <p:nvPr>
              <p:custDataLst>
                <p:tags r:id="rId157"/>
              </p:custDataLst>
            </p:nvPr>
          </p:nvSpPr>
          <p:spPr>
            <a:xfrm>
              <a:off x="2979309" y="5667375"/>
              <a:ext cx="144892" cy="19051"/>
            </a:xfrm>
            <a:custGeom>
              <a:avLst/>
              <a:gdLst/>
              <a:ahLst/>
              <a:cxnLst/>
              <a:rect l="0" t="0" r="0" b="0"/>
              <a:pathLst>
                <a:path w="144892" h="19051">
                  <a:moveTo>
                    <a:pt x="30591" y="19050"/>
                  </a:moveTo>
                  <a:lnTo>
                    <a:pt x="30591" y="19050"/>
                  </a:lnTo>
                  <a:lnTo>
                    <a:pt x="0" y="19050"/>
                  </a:lnTo>
                  <a:lnTo>
                    <a:pt x="24563" y="16228"/>
                  </a:lnTo>
                  <a:lnTo>
                    <a:pt x="69970" y="10849"/>
                  </a:lnTo>
                  <a:lnTo>
                    <a:pt x="144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9" name="SMARTInkShape-Group418"/>
          <p:cNvGrpSpPr/>
          <p:nvPr/>
        </p:nvGrpSpPr>
        <p:grpSpPr>
          <a:xfrm>
            <a:off x="3448658" y="5556921"/>
            <a:ext cx="408968" cy="244261"/>
            <a:chOff x="3448658" y="5556921"/>
            <a:chExt cx="408968" cy="244261"/>
          </a:xfrm>
        </p:grpSpPr>
        <p:sp>
          <p:nvSpPr>
            <p:cNvPr id="977" name="SMARTInkShape-2114"/>
            <p:cNvSpPr/>
            <p:nvPr>
              <p:custDataLst>
                <p:tags r:id="rId150"/>
              </p:custDataLst>
            </p:nvPr>
          </p:nvSpPr>
          <p:spPr>
            <a:xfrm>
              <a:off x="3448658" y="5556921"/>
              <a:ext cx="161318" cy="244261"/>
            </a:xfrm>
            <a:custGeom>
              <a:avLst/>
              <a:gdLst/>
              <a:ahLst/>
              <a:cxnLst/>
              <a:rect l="0" t="0" r="0" b="0"/>
              <a:pathLst>
                <a:path w="161318" h="244261">
                  <a:moveTo>
                    <a:pt x="37492" y="91404"/>
                  </a:moveTo>
                  <a:lnTo>
                    <a:pt x="37492" y="91404"/>
                  </a:lnTo>
                  <a:lnTo>
                    <a:pt x="37492" y="86348"/>
                  </a:lnTo>
                  <a:lnTo>
                    <a:pt x="28360" y="55529"/>
                  </a:lnTo>
                  <a:lnTo>
                    <a:pt x="28001" y="98328"/>
                  </a:lnTo>
                  <a:lnTo>
                    <a:pt x="27974" y="144002"/>
                  </a:lnTo>
                  <a:lnTo>
                    <a:pt x="27968" y="181248"/>
                  </a:lnTo>
                  <a:lnTo>
                    <a:pt x="27967" y="223686"/>
                  </a:lnTo>
                  <a:lnTo>
                    <a:pt x="25145" y="237685"/>
                  </a:lnTo>
                  <a:lnTo>
                    <a:pt x="22910" y="242900"/>
                  </a:lnTo>
                  <a:lnTo>
                    <a:pt x="20362" y="244260"/>
                  </a:lnTo>
                  <a:lnTo>
                    <a:pt x="17606" y="243049"/>
                  </a:lnTo>
                  <a:lnTo>
                    <a:pt x="14710" y="240126"/>
                  </a:lnTo>
                  <a:lnTo>
                    <a:pt x="11492" y="228411"/>
                  </a:lnTo>
                  <a:lnTo>
                    <a:pt x="9680" y="195498"/>
                  </a:lnTo>
                  <a:lnTo>
                    <a:pt x="6321" y="153997"/>
                  </a:lnTo>
                  <a:lnTo>
                    <a:pt x="1445" y="115947"/>
                  </a:lnTo>
                  <a:lnTo>
                    <a:pt x="0" y="71160"/>
                  </a:lnTo>
                  <a:lnTo>
                    <a:pt x="2395" y="35664"/>
                  </a:lnTo>
                  <a:lnTo>
                    <a:pt x="9117" y="4806"/>
                  </a:lnTo>
                  <a:lnTo>
                    <a:pt x="11166" y="1922"/>
                  </a:lnTo>
                  <a:lnTo>
                    <a:pt x="13592" y="0"/>
                  </a:lnTo>
                  <a:lnTo>
                    <a:pt x="16267" y="834"/>
                  </a:lnTo>
                  <a:lnTo>
                    <a:pt x="22062" y="7406"/>
                  </a:lnTo>
                  <a:lnTo>
                    <a:pt x="40706" y="49235"/>
                  </a:lnTo>
                  <a:lnTo>
                    <a:pt x="59720" y="96351"/>
                  </a:lnTo>
                  <a:lnTo>
                    <a:pt x="78963" y="142514"/>
                  </a:lnTo>
                  <a:lnTo>
                    <a:pt x="96876" y="180953"/>
                  </a:lnTo>
                  <a:lnTo>
                    <a:pt x="115427" y="223628"/>
                  </a:lnTo>
                  <a:lnTo>
                    <a:pt x="122577" y="234837"/>
                  </a:lnTo>
                  <a:lnTo>
                    <a:pt x="125965" y="237826"/>
                  </a:lnTo>
                  <a:lnTo>
                    <a:pt x="129283" y="236644"/>
                  </a:lnTo>
                  <a:lnTo>
                    <a:pt x="135791" y="226864"/>
                  </a:lnTo>
                  <a:lnTo>
                    <a:pt x="147534" y="179506"/>
                  </a:lnTo>
                  <a:lnTo>
                    <a:pt x="150530" y="135735"/>
                  </a:lnTo>
                  <a:lnTo>
                    <a:pt x="151543" y="88128"/>
                  </a:lnTo>
                  <a:lnTo>
                    <a:pt x="151778" y="47908"/>
                  </a:lnTo>
                  <a:lnTo>
                    <a:pt x="152841" y="47591"/>
                  </a:lnTo>
                  <a:lnTo>
                    <a:pt x="161317" y="5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2115"/>
            <p:cNvSpPr/>
            <p:nvPr>
              <p:custDataLst>
                <p:tags r:id="rId151"/>
              </p:custDataLst>
            </p:nvPr>
          </p:nvSpPr>
          <p:spPr>
            <a:xfrm>
              <a:off x="3650016" y="5560090"/>
              <a:ext cx="207610" cy="221586"/>
            </a:xfrm>
            <a:custGeom>
              <a:avLst/>
              <a:gdLst/>
              <a:ahLst/>
              <a:cxnLst/>
              <a:rect l="0" t="0" r="0" b="0"/>
              <a:pathLst>
                <a:path w="207610" h="221586">
                  <a:moveTo>
                    <a:pt x="7584" y="107285"/>
                  </a:moveTo>
                  <a:lnTo>
                    <a:pt x="7584" y="107285"/>
                  </a:lnTo>
                  <a:lnTo>
                    <a:pt x="7584" y="121474"/>
                  </a:lnTo>
                  <a:lnTo>
                    <a:pt x="4762" y="126997"/>
                  </a:lnTo>
                  <a:lnTo>
                    <a:pt x="2527" y="129951"/>
                  </a:lnTo>
                  <a:lnTo>
                    <a:pt x="45" y="138878"/>
                  </a:lnTo>
                  <a:lnTo>
                    <a:pt x="0" y="150960"/>
                  </a:lnTo>
                  <a:lnTo>
                    <a:pt x="5925" y="173495"/>
                  </a:lnTo>
                  <a:lnTo>
                    <a:pt x="14586" y="191663"/>
                  </a:lnTo>
                  <a:lnTo>
                    <a:pt x="15427" y="195288"/>
                  </a:lnTo>
                  <a:lnTo>
                    <a:pt x="18104" y="196645"/>
                  </a:lnTo>
                  <a:lnTo>
                    <a:pt x="26724" y="195331"/>
                  </a:lnTo>
                  <a:lnTo>
                    <a:pt x="34788" y="188397"/>
                  </a:lnTo>
                  <a:lnTo>
                    <a:pt x="45277" y="169771"/>
                  </a:lnTo>
                  <a:lnTo>
                    <a:pt x="62829" y="130410"/>
                  </a:lnTo>
                  <a:lnTo>
                    <a:pt x="63464" y="131168"/>
                  </a:lnTo>
                  <a:lnTo>
                    <a:pt x="65759" y="178485"/>
                  </a:lnTo>
                  <a:lnTo>
                    <a:pt x="72931" y="212068"/>
                  </a:lnTo>
                  <a:lnTo>
                    <a:pt x="75490" y="215241"/>
                  </a:lnTo>
                  <a:lnTo>
                    <a:pt x="83978" y="218765"/>
                  </a:lnTo>
                  <a:lnTo>
                    <a:pt x="89205" y="217590"/>
                  </a:lnTo>
                  <a:lnTo>
                    <a:pt x="100657" y="210636"/>
                  </a:lnTo>
                  <a:lnTo>
                    <a:pt x="109980" y="197669"/>
                  </a:lnTo>
                  <a:lnTo>
                    <a:pt x="123661" y="157213"/>
                  </a:lnTo>
                  <a:lnTo>
                    <a:pt x="131447" y="114135"/>
                  </a:lnTo>
                  <a:lnTo>
                    <a:pt x="141568" y="75359"/>
                  </a:lnTo>
                  <a:lnTo>
                    <a:pt x="148703" y="42418"/>
                  </a:lnTo>
                  <a:lnTo>
                    <a:pt x="142104" y="2420"/>
                  </a:lnTo>
                  <a:lnTo>
                    <a:pt x="140655" y="333"/>
                  </a:lnTo>
                  <a:lnTo>
                    <a:pt x="138632" y="0"/>
                  </a:lnTo>
                  <a:lnTo>
                    <a:pt x="136224" y="837"/>
                  </a:lnTo>
                  <a:lnTo>
                    <a:pt x="130726" y="7411"/>
                  </a:lnTo>
                  <a:lnTo>
                    <a:pt x="127779" y="12128"/>
                  </a:lnTo>
                  <a:lnTo>
                    <a:pt x="123049" y="57718"/>
                  </a:lnTo>
                  <a:lnTo>
                    <a:pt x="122229" y="99067"/>
                  </a:lnTo>
                  <a:lnTo>
                    <a:pt x="124774" y="139254"/>
                  </a:lnTo>
                  <a:lnTo>
                    <a:pt x="135155" y="182274"/>
                  </a:lnTo>
                  <a:lnTo>
                    <a:pt x="140851" y="206137"/>
                  </a:lnTo>
                  <a:lnTo>
                    <a:pt x="145483" y="214015"/>
                  </a:lnTo>
                  <a:lnTo>
                    <a:pt x="148200" y="215480"/>
                  </a:lnTo>
                  <a:lnTo>
                    <a:pt x="151069" y="215398"/>
                  </a:lnTo>
                  <a:lnTo>
                    <a:pt x="154041" y="214285"/>
                  </a:lnTo>
                  <a:lnTo>
                    <a:pt x="168337" y="197550"/>
                  </a:lnTo>
                  <a:lnTo>
                    <a:pt x="184525" y="155846"/>
                  </a:lnTo>
                  <a:lnTo>
                    <a:pt x="197914" y="109665"/>
                  </a:lnTo>
                  <a:lnTo>
                    <a:pt x="205694" y="64599"/>
                  </a:lnTo>
                  <a:lnTo>
                    <a:pt x="207441" y="21258"/>
                  </a:lnTo>
                  <a:lnTo>
                    <a:pt x="206439" y="19242"/>
                  </a:lnTo>
                  <a:lnTo>
                    <a:pt x="204712" y="18956"/>
                  </a:lnTo>
                  <a:lnTo>
                    <a:pt x="202503" y="19824"/>
                  </a:lnTo>
                  <a:lnTo>
                    <a:pt x="194337" y="36215"/>
                  </a:lnTo>
                  <a:lnTo>
                    <a:pt x="189700" y="64711"/>
                  </a:lnTo>
                  <a:lnTo>
                    <a:pt x="188709" y="110955"/>
                  </a:lnTo>
                  <a:lnTo>
                    <a:pt x="189647" y="152657"/>
                  </a:lnTo>
                  <a:lnTo>
                    <a:pt x="197204" y="196653"/>
                  </a:lnTo>
                  <a:lnTo>
                    <a:pt x="207609" y="22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419"/>
          <p:cNvGrpSpPr/>
          <p:nvPr/>
        </p:nvGrpSpPr>
        <p:grpSpPr>
          <a:xfrm>
            <a:off x="4100748" y="5663831"/>
            <a:ext cx="195028" cy="165470"/>
            <a:chOff x="4100748" y="5663831"/>
            <a:chExt cx="195028" cy="165470"/>
          </a:xfrm>
        </p:grpSpPr>
        <p:sp>
          <p:nvSpPr>
            <p:cNvPr id="980" name="SMARTInkShape-2116"/>
            <p:cNvSpPr/>
            <p:nvPr>
              <p:custDataLst>
                <p:tags r:id="rId148"/>
              </p:custDataLst>
            </p:nvPr>
          </p:nvSpPr>
          <p:spPr>
            <a:xfrm>
              <a:off x="4100748" y="5663831"/>
              <a:ext cx="189941" cy="55514"/>
            </a:xfrm>
            <a:custGeom>
              <a:avLst/>
              <a:gdLst/>
              <a:ahLst/>
              <a:cxnLst/>
              <a:rect l="0" t="0" r="0" b="0"/>
              <a:pathLst>
                <a:path w="189941" h="55514">
                  <a:moveTo>
                    <a:pt x="23577" y="32119"/>
                  </a:moveTo>
                  <a:lnTo>
                    <a:pt x="23577" y="32119"/>
                  </a:lnTo>
                  <a:lnTo>
                    <a:pt x="18520" y="37175"/>
                  </a:lnTo>
                  <a:lnTo>
                    <a:pt x="16038" y="42480"/>
                  </a:lnTo>
                  <a:lnTo>
                    <a:pt x="15376" y="45376"/>
                  </a:lnTo>
                  <a:lnTo>
                    <a:pt x="9388" y="54509"/>
                  </a:lnTo>
                  <a:lnTo>
                    <a:pt x="6709" y="55513"/>
                  </a:lnTo>
                  <a:lnTo>
                    <a:pt x="3865" y="55123"/>
                  </a:lnTo>
                  <a:lnTo>
                    <a:pt x="911" y="53806"/>
                  </a:lnTo>
                  <a:lnTo>
                    <a:pt x="0" y="51868"/>
                  </a:lnTo>
                  <a:lnTo>
                    <a:pt x="451" y="49518"/>
                  </a:lnTo>
                  <a:lnTo>
                    <a:pt x="17546" y="12445"/>
                  </a:lnTo>
                  <a:lnTo>
                    <a:pt x="31903" y="1126"/>
                  </a:lnTo>
                  <a:lnTo>
                    <a:pt x="46328" y="0"/>
                  </a:lnTo>
                  <a:lnTo>
                    <a:pt x="61205" y="3027"/>
                  </a:lnTo>
                  <a:lnTo>
                    <a:pt x="96199" y="18594"/>
                  </a:lnTo>
                  <a:lnTo>
                    <a:pt x="141665" y="22068"/>
                  </a:lnTo>
                  <a:lnTo>
                    <a:pt x="167574" y="17382"/>
                  </a:lnTo>
                  <a:lnTo>
                    <a:pt x="177534" y="12165"/>
                  </a:lnTo>
                  <a:lnTo>
                    <a:pt x="180190" y="9291"/>
                  </a:lnTo>
                  <a:lnTo>
                    <a:pt x="185964" y="6098"/>
                  </a:lnTo>
                  <a:lnTo>
                    <a:pt x="188985" y="5247"/>
                  </a:lnTo>
                  <a:lnTo>
                    <a:pt x="189940" y="5738"/>
                  </a:lnTo>
                  <a:lnTo>
                    <a:pt x="185502" y="13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2117"/>
            <p:cNvSpPr/>
            <p:nvPr>
              <p:custDataLst>
                <p:tags r:id="rId149"/>
              </p:custDataLst>
            </p:nvPr>
          </p:nvSpPr>
          <p:spPr>
            <a:xfrm>
              <a:off x="4134001" y="5781675"/>
              <a:ext cx="161775" cy="47626"/>
            </a:xfrm>
            <a:custGeom>
              <a:avLst/>
              <a:gdLst/>
              <a:ahLst/>
              <a:cxnLst/>
              <a:rect l="0" t="0" r="0" b="0"/>
              <a:pathLst>
                <a:path w="161775" h="47626">
                  <a:moveTo>
                    <a:pt x="18899" y="47625"/>
                  </a:moveTo>
                  <a:lnTo>
                    <a:pt x="18899" y="47625"/>
                  </a:lnTo>
                  <a:lnTo>
                    <a:pt x="1566" y="47625"/>
                  </a:lnTo>
                  <a:lnTo>
                    <a:pt x="188" y="33474"/>
                  </a:lnTo>
                  <a:lnTo>
                    <a:pt x="0" y="26166"/>
                  </a:lnTo>
                  <a:lnTo>
                    <a:pt x="2738" y="19391"/>
                  </a:lnTo>
                  <a:lnTo>
                    <a:pt x="4950" y="16103"/>
                  </a:lnTo>
                  <a:lnTo>
                    <a:pt x="7483" y="13910"/>
                  </a:lnTo>
                  <a:lnTo>
                    <a:pt x="13120" y="11474"/>
                  </a:lnTo>
                  <a:lnTo>
                    <a:pt x="21975" y="13213"/>
                  </a:lnTo>
                  <a:lnTo>
                    <a:pt x="36038" y="20143"/>
                  </a:lnTo>
                  <a:lnTo>
                    <a:pt x="39850" y="22952"/>
                  </a:lnTo>
                  <a:lnTo>
                    <a:pt x="86577" y="33138"/>
                  </a:lnTo>
                  <a:lnTo>
                    <a:pt x="102248" y="33072"/>
                  </a:lnTo>
                  <a:lnTo>
                    <a:pt x="139693" y="26148"/>
                  </a:lnTo>
                  <a:lnTo>
                    <a:pt x="149769" y="20453"/>
                  </a:lnTo>
                  <a:lnTo>
                    <a:pt x="161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SMARTInkShape-Group420"/>
          <p:cNvGrpSpPr/>
          <p:nvPr/>
        </p:nvGrpSpPr>
        <p:grpSpPr>
          <a:xfrm>
            <a:off x="4601899" y="5648325"/>
            <a:ext cx="455877" cy="161926"/>
            <a:chOff x="4601899" y="5648325"/>
            <a:chExt cx="455877" cy="161926"/>
          </a:xfrm>
        </p:grpSpPr>
        <p:sp>
          <p:nvSpPr>
            <p:cNvPr id="983" name="SMARTInkShape-2118"/>
            <p:cNvSpPr/>
            <p:nvPr>
              <p:custDataLst>
                <p:tags r:id="rId144"/>
              </p:custDataLst>
            </p:nvPr>
          </p:nvSpPr>
          <p:spPr>
            <a:xfrm>
              <a:off x="4601899" y="5715000"/>
              <a:ext cx="160602" cy="18168"/>
            </a:xfrm>
            <a:custGeom>
              <a:avLst/>
              <a:gdLst/>
              <a:ahLst/>
              <a:cxnLst/>
              <a:rect l="0" t="0" r="0" b="0"/>
              <a:pathLst>
                <a:path w="160602" h="18168">
                  <a:moveTo>
                    <a:pt x="8201" y="9525"/>
                  </a:moveTo>
                  <a:lnTo>
                    <a:pt x="8201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1675" y="16070"/>
                  </a:lnTo>
                  <a:lnTo>
                    <a:pt x="14146" y="18167"/>
                  </a:lnTo>
                  <a:lnTo>
                    <a:pt x="32305" y="17730"/>
                  </a:lnTo>
                  <a:lnTo>
                    <a:pt x="79358" y="10385"/>
                  </a:lnTo>
                  <a:lnTo>
                    <a:pt x="121191" y="6872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119"/>
            <p:cNvSpPr/>
            <p:nvPr>
              <p:custDataLst>
                <p:tags r:id="rId145"/>
              </p:custDataLst>
            </p:nvPr>
          </p:nvSpPr>
          <p:spPr>
            <a:xfrm>
              <a:off x="4677167" y="5648325"/>
              <a:ext cx="18659" cy="161926"/>
            </a:xfrm>
            <a:custGeom>
              <a:avLst/>
              <a:gdLst/>
              <a:ahLst/>
              <a:cxnLst/>
              <a:rect l="0" t="0" r="0" b="0"/>
              <a:pathLst>
                <a:path w="18659" h="161926">
                  <a:moveTo>
                    <a:pt x="9133" y="0"/>
                  </a:moveTo>
                  <a:lnTo>
                    <a:pt x="9133" y="0"/>
                  </a:lnTo>
                  <a:lnTo>
                    <a:pt x="4076" y="5056"/>
                  </a:lnTo>
                  <a:lnTo>
                    <a:pt x="1594" y="13183"/>
                  </a:lnTo>
                  <a:lnTo>
                    <a:pt x="0" y="35648"/>
                  </a:lnTo>
                  <a:lnTo>
                    <a:pt x="8273" y="82572"/>
                  </a:lnTo>
                  <a:lnTo>
                    <a:pt x="14076" y="129720"/>
                  </a:lnTo>
                  <a:lnTo>
                    <a:pt x="1865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2120"/>
            <p:cNvSpPr/>
            <p:nvPr>
              <p:custDataLst>
                <p:tags r:id="rId146"/>
              </p:custDataLst>
            </p:nvPr>
          </p:nvSpPr>
          <p:spPr>
            <a:xfrm>
              <a:off x="4795112" y="5686425"/>
              <a:ext cx="81689" cy="111627"/>
            </a:xfrm>
            <a:custGeom>
              <a:avLst/>
              <a:gdLst/>
              <a:ahLst/>
              <a:cxnLst/>
              <a:rect l="0" t="0" r="0" b="0"/>
              <a:pathLst>
                <a:path w="81689" h="111627">
                  <a:moveTo>
                    <a:pt x="5488" y="0"/>
                  </a:moveTo>
                  <a:lnTo>
                    <a:pt x="5488" y="0"/>
                  </a:lnTo>
                  <a:lnTo>
                    <a:pt x="4430" y="21755"/>
                  </a:lnTo>
                  <a:lnTo>
                    <a:pt x="0" y="43252"/>
                  </a:lnTo>
                  <a:lnTo>
                    <a:pt x="6913" y="81726"/>
                  </a:lnTo>
                  <a:lnTo>
                    <a:pt x="13413" y="105278"/>
                  </a:lnTo>
                  <a:lnTo>
                    <a:pt x="16063" y="108285"/>
                  </a:lnTo>
                  <a:lnTo>
                    <a:pt x="24652" y="111626"/>
                  </a:lnTo>
                  <a:lnTo>
                    <a:pt x="35525" y="110289"/>
                  </a:lnTo>
                  <a:lnTo>
                    <a:pt x="41388" y="108451"/>
                  </a:lnTo>
                  <a:lnTo>
                    <a:pt x="46354" y="104051"/>
                  </a:lnTo>
                  <a:lnTo>
                    <a:pt x="60285" y="80494"/>
                  </a:lnTo>
                  <a:lnTo>
                    <a:pt x="8168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2121"/>
            <p:cNvSpPr/>
            <p:nvPr>
              <p:custDataLst>
                <p:tags r:id="rId147"/>
              </p:custDataLst>
            </p:nvPr>
          </p:nvSpPr>
          <p:spPr>
            <a:xfrm>
              <a:off x="4905375" y="5674864"/>
              <a:ext cx="152401" cy="124125"/>
            </a:xfrm>
            <a:custGeom>
              <a:avLst/>
              <a:gdLst/>
              <a:ahLst/>
              <a:cxnLst/>
              <a:rect l="0" t="0" r="0" b="0"/>
              <a:pathLst>
                <a:path w="152401" h="124125">
                  <a:moveTo>
                    <a:pt x="0" y="59186"/>
                  </a:moveTo>
                  <a:lnTo>
                    <a:pt x="0" y="59186"/>
                  </a:lnTo>
                  <a:lnTo>
                    <a:pt x="5056" y="64242"/>
                  </a:lnTo>
                  <a:lnTo>
                    <a:pt x="7604" y="64674"/>
                  </a:lnTo>
                  <a:lnTo>
                    <a:pt x="10361" y="63902"/>
                  </a:lnTo>
                  <a:lnTo>
                    <a:pt x="57419" y="37189"/>
                  </a:lnTo>
                  <a:lnTo>
                    <a:pt x="73458" y="20213"/>
                  </a:lnTo>
                  <a:lnTo>
                    <a:pt x="77547" y="14154"/>
                  </a:lnTo>
                  <a:lnTo>
                    <a:pt x="79214" y="9057"/>
                  </a:lnTo>
                  <a:lnTo>
                    <a:pt x="79268" y="4600"/>
                  </a:lnTo>
                  <a:lnTo>
                    <a:pt x="78245" y="570"/>
                  </a:lnTo>
                  <a:lnTo>
                    <a:pt x="75447" y="0"/>
                  </a:lnTo>
                  <a:lnTo>
                    <a:pt x="66692" y="5012"/>
                  </a:lnTo>
                  <a:lnTo>
                    <a:pt x="49865" y="19734"/>
                  </a:lnTo>
                  <a:lnTo>
                    <a:pt x="36529" y="42558"/>
                  </a:lnTo>
                  <a:lnTo>
                    <a:pt x="30932" y="69428"/>
                  </a:lnTo>
                  <a:lnTo>
                    <a:pt x="34331" y="92442"/>
                  </a:lnTo>
                  <a:lnTo>
                    <a:pt x="47713" y="106069"/>
                  </a:lnTo>
                  <a:lnTo>
                    <a:pt x="67773" y="117065"/>
                  </a:lnTo>
                  <a:lnTo>
                    <a:pt x="109500" y="124124"/>
                  </a:lnTo>
                  <a:lnTo>
                    <a:pt x="124867" y="124030"/>
                  </a:lnTo>
                  <a:lnTo>
                    <a:pt x="152400" y="116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2" name="SMARTInkShape-Group421"/>
          <p:cNvGrpSpPr/>
          <p:nvPr/>
        </p:nvGrpSpPr>
        <p:grpSpPr>
          <a:xfrm>
            <a:off x="5448300" y="5575162"/>
            <a:ext cx="609601" cy="270625"/>
            <a:chOff x="5448300" y="5575162"/>
            <a:chExt cx="609601" cy="270625"/>
          </a:xfrm>
        </p:grpSpPr>
        <p:sp>
          <p:nvSpPr>
            <p:cNvPr id="988" name="SMARTInkShape-2122"/>
            <p:cNvSpPr/>
            <p:nvPr>
              <p:custDataLst>
                <p:tags r:id="rId140"/>
              </p:custDataLst>
            </p:nvPr>
          </p:nvSpPr>
          <p:spPr>
            <a:xfrm>
              <a:off x="5900012" y="5648325"/>
              <a:ext cx="157889" cy="38101"/>
            </a:xfrm>
            <a:custGeom>
              <a:avLst/>
              <a:gdLst/>
              <a:ahLst/>
              <a:cxnLst/>
              <a:rect l="0" t="0" r="0" b="0"/>
              <a:pathLst>
                <a:path w="157889" h="38101">
                  <a:moveTo>
                    <a:pt x="5488" y="38100"/>
                  </a:moveTo>
                  <a:lnTo>
                    <a:pt x="5488" y="38100"/>
                  </a:lnTo>
                  <a:lnTo>
                    <a:pt x="432" y="38100"/>
                  </a:lnTo>
                  <a:lnTo>
                    <a:pt x="0" y="37042"/>
                  </a:lnTo>
                  <a:lnTo>
                    <a:pt x="2344" y="33044"/>
                  </a:lnTo>
                  <a:lnTo>
                    <a:pt x="19726" y="19786"/>
                  </a:lnTo>
                  <a:lnTo>
                    <a:pt x="38980" y="14085"/>
                  </a:lnTo>
                  <a:lnTo>
                    <a:pt x="76442" y="8054"/>
                  </a:lnTo>
                  <a:lnTo>
                    <a:pt x="121338" y="1589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123"/>
            <p:cNvSpPr/>
            <p:nvPr>
              <p:custDataLst>
                <p:tags r:id="rId141"/>
              </p:custDataLst>
            </p:nvPr>
          </p:nvSpPr>
          <p:spPr>
            <a:xfrm>
              <a:off x="5734050" y="5575162"/>
              <a:ext cx="247651" cy="239682"/>
            </a:xfrm>
            <a:custGeom>
              <a:avLst/>
              <a:gdLst/>
              <a:ahLst/>
              <a:cxnLst/>
              <a:rect l="0" t="0" r="0" b="0"/>
              <a:pathLst>
                <a:path w="247651" h="239682">
                  <a:moveTo>
                    <a:pt x="0" y="158888"/>
                  </a:moveTo>
                  <a:lnTo>
                    <a:pt x="0" y="158888"/>
                  </a:lnTo>
                  <a:lnTo>
                    <a:pt x="17333" y="141555"/>
                  </a:lnTo>
                  <a:lnTo>
                    <a:pt x="17905" y="142041"/>
                  </a:lnTo>
                  <a:lnTo>
                    <a:pt x="18711" y="148840"/>
                  </a:lnTo>
                  <a:lnTo>
                    <a:pt x="19030" y="190626"/>
                  </a:lnTo>
                  <a:lnTo>
                    <a:pt x="19046" y="216075"/>
                  </a:lnTo>
                  <a:lnTo>
                    <a:pt x="20106" y="219238"/>
                  </a:lnTo>
                  <a:lnTo>
                    <a:pt x="21870" y="221346"/>
                  </a:lnTo>
                  <a:lnTo>
                    <a:pt x="24106" y="222752"/>
                  </a:lnTo>
                  <a:lnTo>
                    <a:pt x="25595" y="222631"/>
                  </a:lnTo>
                  <a:lnTo>
                    <a:pt x="26588" y="221491"/>
                  </a:lnTo>
                  <a:lnTo>
                    <a:pt x="27250" y="219673"/>
                  </a:lnTo>
                  <a:lnTo>
                    <a:pt x="43478" y="198616"/>
                  </a:lnTo>
                  <a:lnTo>
                    <a:pt x="56685" y="169391"/>
                  </a:lnTo>
                  <a:lnTo>
                    <a:pt x="57139" y="212287"/>
                  </a:lnTo>
                  <a:lnTo>
                    <a:pt x="59967" y="222485"/>
                  </a:lnTo>
                  <a:lnTo>
                    <a:pt x="62203" y="226687"/>
                  </a:lnTo>
                  <a:lnTo>
                    <a:pt x="64753" y="229487"/>
                  </a:lnTo>
                  <a:lnTo>
                    <a:pt x="70407" y="232599"/>
                  </a:lnTo>
                  <a:lnTo>
                    <a:pt x="74456" y="231311"/>
                  </a:lnTo>
                  <a:lnTo>
                    <a:pt x="84596" y="224237"/>
                  </a:lnTo>
                  <a:lnTo>
                    <a:pt x="112629" y="176986"/>
                  </a:lnTo>
                  <a:lnTo>
                    <a:pt x="127994" y="134904"/>
                  </a:lnTo>
                  <a:lnTo>
                    <a:pt x="144992" y="88064"/>
                  </a:lnTo>
                  <a:lnTo>
                    <a:pt x="151995" y="45650"/>
                  </a:lnTo>
                  <a:lnTo>
                    <a:pt x="160408" y="7215"/>
                  </a:lnTo>
                  <a:lnTo>
                    <a:pt x="159855" y="3798"/>
                  </a:lnTo>
                  <a:lnTo>
                    <a:pt x="158429" y="1520"/>
                  </a:lnTo>
                  <a:lnTo>
                    <a:pt x="156420" y="0"/>
                  </a:lnTo>
                  <a:lnTo>
                    <a:pt x="154020" y="2163"/>
                  </a:lnTo>
                  <a:lnTo>
                    <a:pt x="133259" y="42720"/>
                  </a:lnTo>
                  <a:lnTo>
                    <a:pt x="126620" y="78253"/>
                  </a:lnTo>
                  <a:lnTo>
                    <a:pt x="119320" y="122500"/>
                  </a:lnTo>
                  <a:lnTo>
                    <a:pt x="115788" y="159984"/>
                  </a:lnTo>
                  <a:lnTo>
                    <a:pt x="114741" y="199547"/>
                  </a:lnTo>
                  <a:lnTo>
                    <a:pt x="114431" y="227968"/>
                  </a:lnTo>
                  <a:lnTo>
                    <a:pt x="116504" y="233516"/>
                  </a:lnTo>
                  <a:lnTo>
                    <a:pt x="120002" y="237215"/>
                  </a:lnTo>
                  <a:lnTo>
                    <a:pt x="124452" y="239681"/>
                  </a:lnTo>
                  <a:lnTo>
                    <a:pt x="129535" y="239208"/>
                  </a:lnTo>
                  <a:lnTo>
                    <a:pt x="140827" y="233040"/>
                  </a:lnTo>
                  <a:lnTo>
                    <a:pt x="159083" y="207553"/>
                  </a:lnTo>
                  <a:lnTo>
                    <a:pt x="177669" y="166501"/>
                  </a:lnTo>
                  <a:lnTo>
                    <a:pt x="194576" y="127865"/>
                  </a:lnTo>
                  <a:lnTo>
                    <a:pt x="210876" y="100543"/>
                  </a:lnTo>
                  <a:lnTo>
                    <a:pt x="223101" y="60579"/>
                  </a:lnTo>
                  <a:lnTo>
                    <a:pt x="240213" y="17289"/>
                  </a:lnTo>
                  <a:lnTo>
                    <a:pt x="241634" y="10514"/>
                  </a:lnTo>
                  <a:lnTo>
                    <a:pt x="241522" y="5997"/>
                  </a:lnTo>
                  <a:lnTo>
                    <a:pt x="240390" y="2986"/>
                  </a:lnTo>
                  <a:lnTo>
                    <a:pt x="237519" y="5212"/>
                  </a:lnTo>
                  <a:lnTo>
                    <a:pt x="224422" y="28570"/>
                  </a:lnTo>
                  <a:lnTo>
                    <a:pt x="212801" y="71567"/>
                  </a:lnTo>
                  <a:lnTo>
                    <a:pt x="207691" y="106910"/>
                  </a:lnTo>
                  <a:lnTo>
                    <a:pt x="199475" y="148073"/>
                  </a:lnTo>
                  <a:lnTo>
                    <a:pt x="192272" y="189796"/>
                  </a:lnTo>
                  <a:lnTo>
                    <a:pt x="196081" y="211672"/>
                  </a:lnTo>
                  <a:lnTo>
                    <a:pt x="208970" y="231561"/>
                  </a:lnTo>
                  <a:lnTo>
                    <a:pt x="214455" y="234852"/>
                  </a:lnTo>
                  <a:lnTo>
                    <a:pt x="220228" y="235990"/>
                  </a:lnTo>
                  <a:lnTo>
                    <a:pt x="231229" y="234431"/>
                  </a:lnTo>
                  <a:lnTo>
                    <a:pt x="247650" y="216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124"/>
            <p:cNvSpPr/>
            <p:nvPr>
              <p:custDataLst>
                <p:tags r:id="rId142"/>
              </p:custDataLst>
            </p:nvPr>
          </p:nvSpPr>
          <p:spPr>
            <a:xfrm>
              <a:off x="5582974" y="5691704"/>
              <a:ext cx="131519" cy="154083"/>
            </a:xfrm>
            <a:custGeom>
              <a:avLst/>
              <a:gdLst/>
              <a:ahLst/>
              <a:cxnLst/>
              <a:rect l="0" t="0" r="0" b="0"/>
              <a:pathLst>
                <a:path w="131519" h="154083">
                  <a:moveTo>
                    <a:pt x="8201" y="4246"/>
                  </a:moveTo>
                  <a:lnTo>
                    <a:pt x="8201" y="4246"/>
                  </a:lnTo>
                  <a:lnTo>
                    <a:pt x="3145" y="9302"/>
                  </a:lnTo>
                  <a:lnTo>
                    <a:pt x="662" y="17429"/>
                  </a:lnTo>
                  <a:lnTo>
                    <a:pt x="0" y="22560"/>
                  </a:lnTo>
                  <a:lnTo>
                    <a:pt x="2088" y="31083"/>
                  </a:lnTo>
                  <a:lnTo>
                    <a:pt x="4125" y="34838"/>
                  </a:lnTo>
                  <a:lnTo>
                    <a:pt x="6542" y="37340"/>
                  </a:lnTo>
                  <a:lnTo>
                    <a:pt x="12050" y="40121"/>
                  </a:lnTo>
                  <a:lnTo>
                    <a:pt x="14999" y="39805"/>
                  </a:lnTo>
                  <a:lnTo>
                    <a:pt x="40185" y="25970"/>
                  </a:lnTo>
                  <a:lnTo>
                    <a:pt x="48169" y="19899"/>
                  </a:lnTo>
                  <a:lnTo>
                    <a:pt x="52423" y="13672"/>
                  </a:lnTo>
                  <a:lnTo>
                    <a:pt x="53558" y="10530"/>
                  </a:lnTo>
                  <a:lnTo>
                    <a:pt x="53254" y="7376"/>
                  </a:lnTo>
                  <a:lnTo>
                    <a:pt x="50097" y="1051"/>
                  </a:lnTo>
                  <a:lnTo>
                    <a:pt x="47774" y="0"/>
                  </a:lnTo>
                  <a:lnTo>
                    <a:pt x="45166" y="357"/>
                  </a:lnTo>
                  <a:lnTo>
                    <a:pt x="28320" y="8534"/>
                  </a:lnTo>
                  <a:lnTo>
                    <a:pt x="19612" y="19910"/>
                  </a:lnTo>
                  <a:lnTo>
                    <a:pt x="3813" y="64402"/>
                  </a:lnTo>
                  <a:lnTo>
                    <a:pt x="3782" y="76138"/>
                  </a:lnTo>
                  <a:lnTo>
                    <a:pt x="12385" y="97352"/>
                  </a:lnTo>
                  <a:lnTo>
                    <a:pt x="33659" y="124398"/>
                  </a:lnTo>
                  <a:lnTo>
                    <a:pt x="41035" y="126439"/>
                  </a:lnTo>
                  <a:lnTo>
                    <a:pt x="52427" y="126287"/>
                  </a:lnTo>
                  <a:lnTo>
                    <a:pt x="73516" y="120252"/>
                  </a:lnTo>
                  <a:lnTo>
                    <a:pt x="77144" y="117566"/>
                  </a:lnTo>
                  <a:lnTo>
                    <a:pt x="101665" y="86227"/>
                  </a:lnTo>
                  <a:lnTo>
                    <a:pt x="117371" y="39479"/>
                  </a:lnTo>
                  <a:lnTo>
                    <a:pt x="120981" y="23034"/>
                  </a:lnTo>
                  <a:lnTo>
                    <a:pt x="120430" y="19946"/>
                  </a:lnTo>
                  <a:lnTo>
                    <a:pt x="119003" y="17888"/>
                  </a:lnTo>
                  <a:lnTo>
                    <a:pt x="113329" y="14012"/>
                  </a:lnTo>
                  <a:lnTo>
                    <a:pt x="113007" y="27050"/>
                  </a:lnTo>
                  <a:lnTo>
                    <a:pt x="128166" y="71524"/>
                  </a:lnTo>
                  <a:lnTo>
                    <a:pt x="131518" y="110564"/>
                  </a:lnTo>
                  <a:lnTo>
                    <a:pt x="123780" y="147992"/>
                  </a:lnTo>
                  <a:lnTo>
                    <a:pt x="121237" y="150877"/>
                  </a:lnTo>
                  <a:lnTo>
                    <a:pt x="112767" y="154082"/>
                  </a:lnTo>
                  <a:lnTo>
                    <a:pt x="109661" y="152819"/>
                  </a:lnTo>
                  <a:lnTo>
                    <a:pt x="107591" y="149862"/>
                  </a:lnTo>
                  <a:lnTo>
                    <a:pt x="106212" y="145773"/>
                  </a:lnTo>
                  <a:lnTo>
                    <a:pt x="122501" y="89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125"/>
            <p:cNvSpPr/>
            <p:nvPr>
              <p:custDataLst>
                <p:tags r:id="rId143"/>
              </p:custDataLst>
            </p:nvPr>
          </p:nvSpPr>
          <p:spPr>
            <a:xfrm>
              <a:off x="5448300" y="5676900"/>
              <a:ext cx="123826" cy="139433"/>
            </a:xfrm>
            <a:custGeom>
              <a:avLst/>
              <a:gdLst/>
              <a:ahLst/>
              <a:cxnLst/>
              <a:rect l="0" t="0" r="0" b="0"/>
              <a:pathLst>
                <a:path w="123826" h="139433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117" y="21853"/>
                  </a:lnTo>
                  <a:lnTo>
                    <a:pt x="10113" y="15710"/>
                  </a:lnTo>
                  <a:lnTo>
                    <a:pt x="21459" y="11358"/>
                  </a:lnTo>
                  <a:lnTo>
                    <a:pt x="24890" y="11805"/>
                  </a:lnTo>
                  <a:lnTo>
                    <a:pt x="31522" y="15125"/>
                  </a:lnTo>
                  <a:lnTo>
                    <a:pt x="46264" y="28000"/>
                  </a:lnTo>
                  <a:lnTo>
                    <a:pt x="58981" y="50277"/>
                  </a:lnTo>
                  <a:lnTo>
                    <a:pt x="71056" y="93663"/>
                  </a:lnTo>
                  <a:lnTo>
                    <a:pt x="74676" y="113242"/>
                  </a:lnTo>
                  <a:lnTo>
                    <a:pt x="70692" y="130802"/>
                  </a:lnTo>
                  <a:lnTo>
                    <a:pt x="68295" y="134826"/>
                  </a:lnTo>
                  <a:lnTo>
                    <a:pt x="65638" y="137509"/>
                  </a:lnTo>
                  <a:lnTo>
                    <a:pt x="62809" y="139298"/>
                  </a:lnTo>
                  <a:lnTo>
                    <a:pt x="59864" y="139432"/>
                  </a:lnTo>
                  <a:lnTo>
                    <a:pt x="53770" y="136759"/>
                  </a:lnTo>
                  <a:lnTo>
                    <a:pt x="50355" y="126398"/>
                  </a:lnTo>
                  <a:lnTo>
                    <a:pt x="49897" y="110153"/>
                  </a:lnTo>
                  <a:lnTo>
                    <a:pt x="55986" y="63124"/>
                  </a:lnTo>
                  <a:lnTo>
                    <a:pt x="66918" y="37048"/>
                  </a:lnTo>
                  <a:lnTo>
                    <a:pt x="83562" y="14269"/>
                  </a:lnTo>
                  <a:lnTo>
                    <a:pt x="92878" y="6342"/>
                  </a:lnTo>
                  <a:lnTo>
                    <a:pt x="101604" y="281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3" name="SMARTInkShape-2126"/>
          <p:cNvSpPr/>
          <p:nvPr>
            <p:custDataLst>
              <p:tags r:id="rId7"/>
            </p:custDataLst>
          </p:nvPr>
        </p:nvSpPr>
        <p:spPr>
          <a:xfrm>
            <a:off x="6858002" y="1504950"/>
            <a:ext cx="2876447" cy="1438212"/>
          </a:xfrm>
          <a:custGeom>
            <a:avLst/>
            <a:gdLst/>
            <a:ahLst/>
            <a:cxnLst/>
            <a:rect l="0" t="0" r="0" b="0"/>
            <a:pathLst>
              <a:path w="2876447" h="1438212">
                <a:moveTo>
                  <a:pt x="47623" y="104775"/>
                </a:moveTo>
                <a:lnTo>
                  <a:pt x="47623" y="104775"/>
                </a:lnTo>
                <a:lnTo>
                  <a:pt x="47623" y="85759"/>
                </a:lnTo>
                <a:lnTo>
                  <a:pt x="66271" y="85725"/>
                </a:lnTo>
                <a:lnTo>
                  <a:pt x="74198" y="92271"/>
                </a:lnTo>
                <a:lnTo>
                  <a:pt x="83997" y="94857"/>
                </a:lnTo>
                <a:lnTo>
                  <a:pt x="98828" y="95216"/>
                </a:lnTo>
                <a:lnTo>
                  <a:pt x="141198" y="86116"/>
                </a:lnTo>
                <a:lnTo>
                  <a:pt x="184236" y="84690"/>
                </a:lnTo>
                <a:lnTo>
                  <a:pt x="228802" y="77085"/>
                </a:lnTo>
                <a:lnTo>
                  <a:pt x="276049" y="76252"/>
                </a:lnTo>
                <a:lnTo>
                  <a:pt x="321847" y="76205"/>
                </a:lnTo>
                <a:lnTo>
                  <a:pt x="335659" y="75144"/>
                </a:lnTo>
                <a:lnTo>
                  <a:pt x="375628" y="67558"/>
                </a:lnTo>
                <a:lnTo>
                  <a:pt x="422442" y="65694"/>
                </a:lnTo>
                <a:lnTo>
                  <a:pt x="469996" y="58039"/>
                </a:lnTo>
                <a:lnTo>
                  <a:pt x="517614" y="57228"/>
                </a:lnTo>
                <a:lnTo>
                  <a:pt x="553094" y="54343"/>
                </a:lnTo>
                <a:lnTo>
                  <a:pt x="599293" y="48215"/>
                </a:lnTo>
                <a:lnTo>
                  <a:pt x="639326" y="47703"/>
                </a:lnTo>
                <a:lnTo>
                  <a:pt x="680894" y="47635"/>
                </a:lnTo>
                <a:lnTo>
                  <a:pt x="721685" y="40087"/>
                </a:lnTo>
                <a:lnTo>
                  <a:pt x="764627" y="38275"/>
                </a:lnTo>
                <a:lnTo>
                  <a:pt x="809018" y="38115"/>
                </a:lnTo>
                <a:lnTo>
                  <a:pt x="831315" y="35282"/>
                </a:lnTo>
                <a:lnTo>
                  <a:pt x="875693" y="29164"/>
                </a:lnTo>
                <a:lnTo>
                  <a:pt x="921884" y="28627"/>
                </a:lnTo>
                <a:lnTo>
                  <a:pt x="964090" y="28585"/>
                </a:lnTo>
                <a:lnTo>
                  <a:pt x="1010291" y="28577"/>
                </a:lnTo>
                <a:lnTo>
                  <a:pt x="1052995" y="27517"/>
                </a:lnTo>
                <a:lnTo>
                  <a:pt x="1100220" y="22029"/>
                </a:lnTo>
                <a:lnTo>
                  <a:pt x="1135627" y="20374"/>
                </a:lnTo>
                <a:lnTo>
                  <a:pt x="1176091" y="19443"/>
                </a:lnTo>
                <a:lnTo>
                  <a:pt x="1213246" y="19166"/>
                </a:lnTo>
                <a:lnTo>
                  <a:pt x="1260355" y="19073"/>
                </a:lnTo>
                <a:lnTo>
                  <a:pt x="1296051" y="19060"/>
                </a:lnTo>
                <a:lnTo>
                  <a:pt x="1337572" y="24109"/>
                </a:lnTo>
                <a:lnTo>
                  <a:pt x="1375039" y="27252"/>
                </a:lnTo>
                <a:lnTo>
                  <a:pt x="1405935" y="27987"/>
                </a:lnTo>
                <a:lnTo>
                  <a:pt x="1441892" y="28314"/>
                </a:lnTo>
                <a:lnTo>
                  <a:pt x="1482568" y="28459"/>
                </a:lnTo>
                <a:lnTo>
                  <a:pt x="1516874" y="28523"/>
                </a:lnTo>
                <a:lnTo>
                  <a:pt x="1548349" y="28552"/>
                </a:lnTo>
                <a:lnTo>
                  <a:pt x="1583504" y="28565"/>
                </a:lnTo>
                <a:lnTo>
                  <a:pt x="1628884" y="28572"/>
                </a:lnTo>
                <a:lnTo>
                  <a:pt x="1669140" y="28574"/>
                </a:lnTo>
                <a:lnTo>
                  <a:pt x="1703511" y="28575"/>
                </a:lnTo>
                <a:lnTo>
                  <a:pt x="1740307" y="28575"/>
                </a:lnTo>
                <a:lnTo>
                  <a:pt x="1783764" y="29633"/>
                </a:lnTo>
                <a:lnTo>
                  <a:pt x="1827428" y="36114"/>
                </a:lnTo>
                <a:lnTo>
                  <a:pt x="1871683" y="37707"/>
                </a:lnTo>
                <a:lnTo>
                  <a:pt x="1908650" y="43040"/>
                </a:lnTo>
                <a:lnTo>
                  <a:pt x="1946413" y="46267"/>
                </a:lnTo>
                <a:lnTo>
                  <a:pt x="1980202" y="47021"/>
                </a:lnTo>
                <a:lnTo>
                  <a:pt x="2015680" y="48415"/>
                </a:lnTo>
                <a:lnTo>
                  <a:pt x="2054562" y="54092"/>
                </a:lnTo>
                <a:lnTo>
                  <a:pt x="2091366" y="56244"/>
                </a:lnTo>
                <a:lnTo>
                  <a:pt x="2126024" y="57940"/>
                </a:lnTo>
                <a:lnTo>
                  <a:pt x="2172982" y="63617"/>
                </a:lnTo>
                <a:lnTo>
                  <a:pt x="2217822" y="66827"/>
                </a:lnTo>
                <a:lnTo>
                  <a:pt x="2256050" y="71329"/>
                </a:lnTo>
                <a:lnTo>
                  <a:pt x="2294913" y="74035"/>
                </a:lnTo>
                <a:lnTo>
                  <a:pt x="2334411" y="76296"/>
                </a:lnTo>
                <a:lnTo>
                  <a:pt x="2376659" y="80829"/>
                </a:lnTo>
                <a:lnTo>
                  <a:pt x="2421870" y="84274"/>
                </a:lnTo>
                <a:lnTo>
                  <a:pt x="2453277" y="85080"/>
                </a:lnTo>
                <a:lnTo>
                  <a:pt x="2488402" y="85438"/>
                </a:lnTo>
                <a:lnTo>
                  <a:pt x="2525180" y="85597"/>
                </a:lnTo>
                <a:lnTo>
                  <a:pt x="2561360" y="85687"/>
                </a:lnTo>
                <a:lnTo>
                  <a:pt x="2605712" y="85714"/>
                </a:lnTo>
                <a:lnTo>
                  <a:pt x="2648228" y="86781"/>
                </a:lnTo>
                <a:lnTo>
                  <a:pt x="2695608" y="93926"/>
                </a:lnTo>
                <a:lnTo>
                  <a:pt x="2739167" y="94988"/>
                </a:lnTo>
                <a:lnTo>
                  <a:pt x="2763287" y="96231"/>
                </a:lnTo>
                <a:lnTo>
                  <a:pt x="2807328" y="104511"/>
                </a:lnTo>
                <a:lnTo>
                  <a:pt x="2825661" y="104740"/>
                </a:lnTo>
                <a:lnTo>
                  <a:pt x="2826749" y="105810"/>
                </a:lnTo>
                <a:lnTo>
                  <a:pt x="2828839" y="113907"/>
                </a:lnTo>
                <a:lnTo>
                  <a:pt x="2842173" y="114266"/>
                </a:lnTo>
                <a:lnTo>
                  <a:pt x="2844107" y="115335"/>
                </a:lnTo>
                <a:lnTo>
                  <a:pt x="2845396" y="117107"/>
                </a:lnTo>
                <a:lnTo>
                  <a:pt x="2846255" y="119346"/>
                </a:lnTo>
                <a:lnTo>
                  <a:pt x="2847886" y="120839"/>
                </a:lnTo>
                <a:lnTo>
                  <a:pt x="2856024" y="123432"/>
                </a:lnTo>
                <a:lnTo>
                  <a:pt x="2856843" y="126473"/>
                </a:lnTo>
                <a:lnTo>
                  <a:pt x="2857062" y="128765"/>
                </a:lnTo>
                <a:lnTo>
                  <a:pt x="2860127" y="134134"/>
                </a:lnTo>
                <a:lnTo>
                  <a:pt x="2872661" y="149328"/>
                </a:lnTo>
                <a:lnTo>
                  <a:pt x="2874821" y="155621"/>
                </a:lnTo>
                <a:lnTo>
                  <a:pt x="2876446" y="196166"/>
                </a:lnTo>
                <a:lnTo>
                  <a:pt x="2873706" y="234227"/>
                </a:lnTo>
                <a:lnTo>
                  <a:pt x="2869003" y="261664"/>
                </a:lnTo>
                <a:lnTo>
                  <a:pt x="2867414" y="303805"/>
                </a:lnTo>
                <a:lnTo>
                  <a:pt x="2859536" y="349472"/>
                </a:lnTo>
                <a:lnTo>
                  <a:pt x="2852844" y="387355"/>
                </a:lnTo>
                <a:lnTo>
                  <a:pt x="2841331" y="430116"/>
                </a:lnTo>
                <a:lnTo>
                  <a:pt x="2830953" y="472223"/>
                </a:lnTo>
                <a:lnTo>
                  <a:pt x="2817060" y="515038"/>
                </a:lnTo>
                <a:lnTo>
                  <a:pt x="2805648" y="558544"/>
                </a:lnTo>
                <a:lnTo>
                  <a:pt x="2792393" y="601881"/>
                </a:lnTo>
                <a:lnTo>
                  <a:pt x="2781763" y="648235"/>
                </a:lnTo>
                <a:lnTo>
                  <a:pt x="2771910" y="689839"/>
                </a:lnTo>
                <a:lnTo>
                  <a:pt x="2762288" y="727919"/>
                </a:lnTo>
                <a:lnTo>
                  <a:pt x="2752735" y="767071"/>
                </a:lnTo>
                <a:lnTo>
                  <a:pt x="2740025" y="808745"/>
                </a:lnTo>
                <a:lnTo>
                  <a:pt x="2732811" y="847551"/>
                </a:lnTo>
                <a:lnTo>
                  <a:pt x="2717436" y="890271"/>
                </a:lnTo>
                <a:lnTo>
                  <a:pt x="2704633" y="934035"/>
                </a:lnTo>
                <a:lnTo>
                  <a:pt x="2689162" y="974606"/>
                </a:lnTo>
                <a:lnTo>
                  <a:pt x="2673339" y="1019577"/>
                </a:lnTo>
                <a:lnTo>
                  <a:pt x="2657472" y="1059314"/>
                </a:lnTo>
                <a:lnTo>
                  <a:pt x="2640540" y="1106227"/>
                </a:lnTo>
                <a:lnTo>
                  <a:pt x="2621358" y="1150592"/>
                </a:lnTo>
                <a:lnTo>
                  <a:pt x="2607064" y="1195300"/>
                </a:lnTo>
                <a:lnTo>
                  <a:pt x="2592208" y="1232344"/>
                </a:lnTo>
                <a:lnTo>
                  <a:pt x="2579457" y="1270132"/>
                </a:lnTo>
                <a:lnTo>
                  <a:pt x="2562402" y="1315617"/>
                </a:lnTo>
                <a:lnTo>
                  <a:pt x="2546372" y="1361170"/>
                </a:lnTo>
                <a:lnTo>
                  <a:pt x="2528358" y="1402992"/>
                </a:lnTo>
                <a:lnTo>
                  <a:pt x="2526005" y="1415891"/>
                </a:lnTo>
                <a:lnTo>
                  <a:pt x="2523261" y="1421236"/>
                </a:lnTo>
                <a:lnTo>
                  <a:pt x="2507886" y="1435822"/>
                </a:lnTo>
                <a:lnTo>
                  <a:pt x="2503501" y="1437185"/>
                </a:lnTo>
                <a:lnTo>
                  <a:pt x="2482756" y="1438211"/>
                </a:lnTo>
                <a:lnTo>
                  <a:pt x="2476458" y="1435425"/>
                </a:lnTo>
                <a:lnTo>
                  <a:pt x="2433341" y="1397867"/>
                </a:lnTo>
                <a:lnTo>
                  <a:pt x="2399300" y="1379376"/>
                </a:lnTo>
                <a:lnTo>
                  <a:pt x="2355364" y="1365085"/>
                </a:lnTo>
                <a:lnTo>
                  <a:pt x="2339052" y="1361296"/>
                </a:lnTo>
                <a:lnTo>
                  <a:pt x="2296909" y="1347261"/>
                </a:lnTo>
                <a:lnTo>
                  <a:pt x="2261714" y="1338636"/>
                </a:lnTo>
                <a:lnTo>
                  <a:pt x="2214949" y="1325497"/>
                </a:lnTo>
                <a:lnTo>
                  <a:pt x="2169344" y="1317723"/>
                </a:lnTo>
                <a:lnTo>
                  <a:pt x="2125490" y="1310040"/>
                </a:lnTo>
                <a:lnTo>
                  <a:pt x="2090862" y="1306441"/>
                </a:lnTo>
                <a:lnTo>
                  <a:pt x="2057807" y="1302776"/>
                </a:lnTo>
                <a:lnTo>
                  <a:pt x="2021596" y="1298678"/>
                </a:lnTo>
                <a:lnTo>
                  <a:pt x="1977411" y="1296371"/>
                </a:lnTo>
                <a:lnTo>
                  <a:pt x="1937507" y="1295688"/>
                </a:lnTo>
                <a:lnTo>
                  <a:pt x="1897814" y="1294427"/>
                </a:lnTo>
                <a:lnTo>
                  <a:pt x="1854070" y="1288879"/>
                </a:lnTo>
                <a:lnTo>
                  <a:pt x="1813825" y="1286765"/>
                </a:lnTo>
                <a:lnTo>
                  <a:pt x="1774032" y="1286139"/>
                </a:lnTo>
                <a:lnTo>
                  <a:pt x="1729199" y="1285953"/>
                </a:lnTo>
                <a:lnTo>
                  <a:pt x="1683458" y="1285898"/>
                </a:lnTo>
                <a:lnTo>
                  <a:pt x="1641566" y="1285882"/>
                </a:lnTo>
                <a:lnTo>
                  <a:pt x="1597168" y="1285877"/>
                </a:lnTo>
                <a:lnTo>
                  <a:pt x="1555674" y="1285876"/>
                </a:lnTo>
                <a:lnTo>
                  <a:pt x="1510335" y="1285875"/>
                </a:lnTo>
                <a:lnTo>
                  <a:pt x="1463389" y="1285875"/>
                </a:lnTo>
                <a:lnTo>
                  <a:pt x="1415964" y="1285875"/>
                </a:lnTo>
                <a:lnTo>
                  <a:pt x="1368398" y="1285875"/>
                </a:lnTo>
                <a:lnTo>
                  <a:pt x="1320791" y="1285875"/>
                </a:lnTo>
                <a:lnTo>
                  <a:pt x="1273171" y="1285875"/>
                </a:lnTo>
                <a:lnTo>
                  <a:pt x="1225548" y="1285875"/>
                </a:lnTo>
                <a:lnTo>
                  <a:pt x="1177923" y="1285875"/>
                </a:lnTo>
                <a:lnTo>
                  <a:pt x="1130298" y="1285875"/>
                </a:lnTo>
                <a:lnTo>
                  <a:pt x="1082673" y="1286933"/>
                </a:lnTo>
                <a:lnTo>
                  <a:pt x="1035048" y="1292421"/>
                </a:lnTo>
                <a:lnTo>
                  <a:pt x="987423" y="1294517"/>
                </a:lnTo>
                <a:lnTo>
                  <a:pt x="940856" y="1295139"/>
                </a:lnTo>
                <a:lnTo>
                  <a:pt x="898719" y="1296381"/>
                </a:lnTo>
                <a:lnTo>
                  <a:pt x="853190" y="1301923"/>
                </a:lnTo>
                <a:lnTo>
                  <a:pt x="806186" y="1304036"/>
                </a:lnTo>
                <a:lnTo>
                  <a:pt x="759804" y="1304661"/>
                </a:lnTo>
                <a:lnTo>
                  <a:pt x="717721" y="1304847"/>
                </a:lnTo>
                <a:lnTo>
                  <a:pt x="673267" y="1304902"/>
                </a:lnTo>
                <a:lnTo>
                  <a:pt x="632814" y="1304918"/>
                </a:lnTo>
                <a:lnTo>
                  <a:pt x="594017" y="1305981"/>
                </a:lnTo>
                <a:lnTo>
                  <a:pt x="555710" y="1311471"/>
                </a:lnTo>
                <a:lnTo>
                  <a:pt x="514374" y="1313567"/>
                </a:lnTo>
                <a:lnTo>
                  <a:pt x="476965" y="1314058"/>
                </a:lnTo>
                <a:lnTo>
                  <a:pt x="438467" y="1314275"/>
                </a:lnTo>
                <a:lnTo>
                  <a:pt x="401248" y="1314372"/>
                </a:lnTo>
                <a:lnTo>
                  <a:pt x="367068" y="1314415"/>
                </a:lnTo>
                <a:lnTo>
                  <a:pt x="328187" y="1314440"/>
                </a:lnTo>
                <a:lnTo>
                  <a:pt x="286445" y="1319503"/>
                </a:lnTo>
                <a:lnTo>
                  <a:pt x="245620" y="1322650"/>
                </a:lnTo>
                <a:lnTo>
                  <a:pt x="206991" y="1324771"/>
                </a:lnTo>
                <a:lnTo>
                  <a:pt x="166435" y="1331462"/>
                </a:lnTo>
                <a:lnTo>
                  <a:pt x="123163" y="1334290"/>
                </a:lnTo>
                <a:lnTo>
                  <a:pt x="80765" y="1343177"/>
                </a:lnTo>
                <a:lnTo>
                  <a:pt x="56796" y="1350385"/>
                </a:lnTo>
                <a:lnTo>
                  <a:pt x="26410" y="1353323"/>
                </a:lnTo>
                <a:lnTo>
                  <a:pt x="6899" y="1360713"/>
                </a:lnTo>
                <a:lnTo>
                  <a:pt x="4598" y="1360109"/>
                </a:lnTo>
                <a:lnTo>
                  <a:pt x="3065" y="1358647"/>
                </a:lnTo>
                <a:lnTo>
                  <a:pt x="1361" y="1354202"/>
                </a:lnTo>
                <a:lnTo>
                  <a:pt x="34" y="1306651"/>
                </a:lnTo>
                <a:lnTo>
                  <a:pt x="5" y="1264657"/>
                </a:lnTo>
                <a:lnTo>
                  <a:pt x="0" y="1228082"/>
                </a:lnTo>
                <a:lnTo>
                  <a:pt x="2821" y="1190435"/>
                </a:lnTo>
                <a:lnTo>
                  <a:pt x="7538" y="1149646"/>
                </a:lnTo>
                <a:lnTo>
                  <a:pt x="9132" y="1103626"/>
                </a:lnTo>
                <a:lnTo>
                  <a:pt x="17010" y="1059930"/>
                </a:lnTo>
                <a:lnTo>
                  <a:pt x="18444" y="1027723"/>
                </a:lnTo>
                <a:lnTo>
                  <a:pt x="21691" y="986430"/>
                </a:lnTo>
                <a:lnTo>
                  <a:pt x="26534" y="945620"/>
                </a:lnTo>
                <a:lnTo>
                  <a:pt x="28726" y="912400"/>
                </a:lnTo>
                <a:lnTo>
                  <a:pt x="34851" y="866065"/>
                </a:lnTo>
                <a:lnTo>
                  <a:pt x="40278" y="820891"/>
                </a:lnTo>
                <a:lnTo>
                  <a:pt x="45447" y="782624"/>
                </a:lnTo>
                <a:lnTo>
                  <a:pt x="47714" y="748941"/>
                </a:lnTo>
                <a:lnTo>
                  <a:pt x="52249" y="712805"/>
                </a:lnTo>
                <a:lnTo>
                  <a:pt x="57793" y="675577"/>
                </a:lnTo>
                <a:lnTo>
                  <a:pt x="62726" y="641040"/>
                </a:lnTo>
                <a:lnTo>
                  <a:pt x="65503" y="600571"/>
                </a:lnTo>
                <a:lnTo>
                  <a:pt x="66153" y="567487"/>
                </a:lnTo>
                <a:lnTo>
                  <a:pt x="69264" y="534439"/>
                </a:lnTo>
                <a:lnTo>
                  <a:pt x="74144" y="491727"/>
                </a:lnTo>
                <a:lnTo>
                  <a:pt x="78411" y="450497"/>
                </a:lnTo>
                <a:lnTo>
                  <a:pt x="82474" y="417179"/>
                </a:lnTo>
                <a:lnTo>
                  <a:pt x="84760" y="371847"/>
                </a:lnTo>
                <a:lnTo>
                  <a:pt x="88355" y="333135"/>
                </a:lnTo>
                <a:lnTo>
                  <a:pt x="94340" y="291206"/>
                </a:lnTo>
                <a:lnTo>
                  <a:pt x="95069" y="249041"/>
                </a:lnTo>
                <a:lnTo>
                  <a:pt x="100269" y="204768"/>
                </a:lnTo>
                <a:lnTo>
                  <a:pt x="103439" y="162743"/>
                </a:lnTo>
                <a:lnTo>
                  <a:pt x="109434" y="126889"/>
                </a:lnTo>
                <a:lnTo>
                  <a:pt x="112857" y="86045"/>
                </a:lnTo>
                <a:lnTo>
                  <a:pt x="121647" y="40233"/>
                </a:lnTo>
                <a:lnTo>
                  <a:pt x="12382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5" name="SMARTInkShape-Group423"/>
          <p:cNvGrpSpPr/>
          <p:nvPr/>
        </p:nvGrpSpPr>
        <p:grpSpPr>
          <a:xfrm>
            <a:off x="8039493" y="2400300"/>
            <a:ext cx="1161658" cy="277678"/>
            <a:chOff x="8039493" y="2400300"/>
            <a:chExt cx="1161658" cy="277678"/>
          </a:xfrm>
        </p:grpSpPr>
        <p:sp>
          <p:nvSpPr>
            <p:cNvPr id="994" name="SMARTInkShape-2127"/>
            <p:cNvSpPr/>
            <p:nvPr>
              <p:custDataLst>
                <p:tags r:id="rId129"/>
              </p:custDataLst>
            </p:nvPr>
          </p:nvSpPr>
          <p:spPr>
            <a:xfrm>
              <a:off x="9058275" y="2444978"/>
              <a:ext cx="142876" cy="136298"/>
            </a:xfrm>
            <a:custGeom>
              <a:avLst/>
              <a:gdLst/>
              <a:ahLst/>
              <a:cxnLst/>
              <a:rect l="0" t="0" r="0" b="0"/>
              <a:pathLst>
                <a:path w="142876" h="136298">
                  <a:moveTo>
                    <a:pt x="0" y="60097"/>
                  </a:moveTo>
                  <a:lnTo>
                    <a:pt x="0" y="60097"/>
                  </a:lnTo>
                  <a:lnTo>
                    <a:pt x="0" y="65153"/>
                  </a:lnTo>
                  <a:lnTo>
                    <a:pt x="1058" y="66643"/>
                  </a:lnTo>
                  <a:lnTo>
                    <a:pt x="2822" y="67636"/>
                  </a:lnTo>
                  <a:lnTo>
                    <a:pt x="5057" y="68298"/>
                  </a:lnTo>
                  <a:lnTo>
                    <a:pt x="13257" y="74286"/>
                  </a:lnTo>
                  <a:lnTo>
                    <a:pt x="16246" y="74848"/>
                  </a:lnTo>
                  <a:lnTo>
                    <a:pt x="19297" y="74164"/>
                  </a:lnTo>
                  <a:lnTo>
                    <a:pt x="28649" y="68146"/>
                  </a:lnTo>
                  <a:lnTo>
                    <a:pt x="64062" y="37198"/>
                  </a:lnTo>
                  <a:lnTo>
                    <a:pt x="70805" y="23108"/>
                  </a:lnTo>
                  <a:lnTo>
                    <a:pt x="75134" y="1873"/>
                  </a:lnTo>
                  <a:lnTo>
                    <a:pt x="73372" y="114"/>
                  </a:lnTo>
                  <a:lnTo>
                    <a:pt x="70082" y="0"/>
                  </a:lnTo>
                  <a:lnTo>
                    <a:pt x="65770" y="982"/>
                  </a:lnTo>
                  <a:lnTo>
                    <a:pt x="49593" y="12478"/>
                  </a:lnTo>
                  <a:lnTo>
                    <a:pt x="27278" y="40813"/>
                  </a:lnTo>
                  <a:lnTo>
                    <a:pt x="15077" y="77575"/>
                  </a:lnTo>
                  <a:lnTo>
                    <a:pt x="11171" y="102199"/>
                  </a:lnTo>
                  <a:lnTo>
                    <a:pt x="15902" y="116204"/>
                  </a:lnTo>
                  <a:lnTo>
                    <a:pt x="23999" y="127367"/>
                  </a:lnTo>
                  <a:lnTo>
                    <a:pt x="31128" y="132328"/>
                  </a:lnTo>
                  <a:lnTo>
                    <a:pt x="73686" y="135513"/>
                  </a:lnTo>
                  <a:lnTo>
                    <a:pt x="142875" y="136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128"/>
            <p:cNvSpPr/>
            <p:nvPr>
              <p:custDataLst>
                <p:tags r:id="rId130"/>
              </p:custDataLst>
            </p:nvPr>
          </p:nvSpPr>
          <p:spPr>
            <a:xfrm>
              <a:off x="8934450" y="2466975"/>
              <a:ext cx="114301" cy="139416"/>
            </a:xfrm>
            <a:custGeom>
              <a:avLst/>
              <a:gdLst/>
              <a:ahLst/>
              <a:cxnLst/>
              <a:rect l="0" t="0" r="0" b="0"/>
              <a:pathLst>
                <a:path w="114301" h="139416">
                  <a:moveTo>
                    <a:pt x="0" y="0"/>
                  </a:moveTo>
                  <a:lnTo>
                    <a:pt x="0" y="0"/>
                  </a:lnTo>
                  <a:lnTo>
                    <a:pt x="1058" y="30397"/>
                  </a:lnTo>
                  <a:lnTo>
                    <a:pt x="13257" y="73435"/>
                  </a:lnTo>
                  <a:lnTo>
                    <a:pt x="25509" y="118183"/>
                  </a:lnTo>
                  <a:lnTo>
                    <a:pt x="31799" y="131196"/>
                  </a:lnTo>
                  <a:lnTo>
                    <a:pt x="38122" y="137684"/>
                  </a:lnTo>
                  <a:lnTo>
                    <a:pt x="41290" y="139415"/>
                  </a:lnTo>
                  <a:lnTo>
                    <a:pt x="50455" y="138515"/>
                  </a:lnTo>
                  <a:lnTo>
                    <a:pt x="55861" y="136793"/>
                  </a:lnTo>
                  <a:lnTo>
                    <a:pt x="60523" y="131412"/>
                  </a:lnTo>
                  <a:lnTo>
                    <a:pt x="84039" y="85679"/>
                  </a:lnTo>
                  <a:lnTo>
                    <a:pt x="105174" y="42474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129"/>
            <p:cNvSpPr/>
            <p:nvPr>
              <p:custDataLst>
                <p:tags r:id="rId131"/>
              </p:custDataLst>
            </p:nvPr>
          </p:nvSpPr>
          <p:spPr>
            <a:xfrm>
              <a:off x="8839200" y="2447925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9701" y="61089"/>
                  </a:lnTo>
                  <a:lnTo>
                    <a:pt x="18411" y="106156"/>
                  </a:lnTo>
                  <a:lnTo>
                    <a:pt x="21682" y="127056"/>
                  </a:lnTo>
                  <a:lnTo>
                    <a:pt x="2857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2130"/>
            <p:cNvSpPr/>
            <p:nvPr>
              <p:custDataLst>
                <p:tags r:id="rId132"/>
              </p:custDataLst>
            </p:nvPr>
          </p:nvSpPr>
          <p:spPr>
            <a:xfrm>
              <a:off x="8743950" y="2524125"/>
              <a:ext cx="171451" cy="17727"/>
            </a:xfrm>
            <a:custGeom>
              <a:avLst/>
              <a:gdLst/>
              <a:ahLst/>
              <a:cxnLst/>
              <a:rect l="0" t="0" r="0" b="0"/>
              <a:pathLst>
                <a:path w="171451" h="17727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12347"/>
                  </a:lnTo>
                  <a:lnTo>
                    <a:pt x="17335" y="17726"/>
                  </a:lnTo>
                  <a:lnTo>
                    <a:pt x="39408" y="13301"/>
                  </a:lnTo>
                  <a:lnTo>
                    <a:pt x="54598" y="15818"/>
                  </a:lnTo>
                  <a:lnTo>
                    <a:pt x="97783" y="10217"/>
                  </a:lnTo>
                  <a:lnTo>
                    <a:pt x="140203" y="96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131"/>
            <p:cNvSpPr/>
            <p:nvPr>
              <p:custDataLst>
                <p:tags r:id="rId133"/>
              </p:custDataLst>
            </p:nvPr>
          </p:nvSpPr>
          <p:spPr>
            <a:xfrm>
              <a:off x="8098555" y="2400737"/>
              <a:ext cx="79100" cy="277241"/>
            </a:xfrm>
            <a:custGeom>
              <a:avLst/>
              <a:gdLst/>
              <a:ahLst/>
              <a:cxnLst/>
              <a:rect l="0" t="0" r="0" b="0"/>
              <a:pathLst>
                <a:path w="79100" h="277241">
                  <a:moveTo>
                    <a:pt x="54845" y="37663"/>
                  </a:moveTo>
                  <a:lnTo>
                    <a:pt x="54845" y="37663"/>
                  </a:lnTo>
                  <a:lnTo>
                    <a:pt x="54845" y="32607"/>
                  </a:lnTo>
                  <a:lnTo>
                    <a:pt x="55903" y="31117"/>
                  </a:lnTo>
                  <a:lnTo>
                    <a:pt x="57667" y="30124"/>
                  </a:lnTo>
                  <a:lnTo>
                    <a:pt x="64546" y="28399"/>
                  </a:lnTo>
                  <a:lnTo>
                    <a:pt x="69034" y="28254"/>
                  </a:lnTo>
                  <a:lnTo>
                    <a:pt x="70654" y="27157"/>
                  </a:lnTo>
                  <a:lnTo>
                    <a:pt x="71735" y="25368"/>
                  </a:lnTo>
                  <a:lnTo>
                    <a:pt x="72455" y="23116"/>
                  </a:lnTo>
                  <a:lnTo>
                    <a:pt x="78525" y="14891"/>
                  </a:lnTo>
                  <a:lnTo>
                    <a:pt x="79099" y="12957"/>
                  </a:lnTo>
                  <a:lnTo>
                    <a:pt x="78423" y="11667"/>
                  </a:lnTo>
                  <a:lnTo>
                    <a:pt x="72414" y="7030"/>
                  </a:lnTo>
                  <a:lnTo>
                    <a:pt x="65959" y="1038"/>
                  </a:lnTo>
                  <a:lnTo>
                    <a:pt x="59783" y="0"/>
                  </a:lnTo>
                  <a:lnTo>
                    <a:pt x="46195" y="4749"/>
                  </a:lnTo>
                  <a:lnTo>
                    <a:pt x="29187" y="16893"/>
                  </a:lnTo>
                  <a:lnTo>
                    <a:pt x="18395" y="27021"/>
                  </a:lnTo>
                  <a:lnTo>
                    <a:pt x="5474" y="54736"/>
                  </a:lnTo>
                  <a:lnTo>
                    <a:pt x="0" y="84702"/>
                  </a:lnTo>
                  <a:lnTo>
                    <a:pt x="5537" y="130014"/>
                  </a:lnTo>
                  <a:lnTo>
                    <a:pt x="14602" y="171886"/>
                  </a:lnTo>
                  <a:lnTo>
                    <a:pt x="29581" y="213696"/>
                  </a:lnTo>
                  <a:lnTo>
                    <a:pt x="35249" y="256553"/>
                  </a:lnTo>
                  <a:lnTo>
                    <a:pt x="35723" y="277240"/>
                  </a:lnTo>
                  <a:lnTo>
                    <a:pt x="35747" y="276756"/>
                  </a:lnTo>
                  <a:lnTo>
                    <a:pt x="26270" y="266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132"/>
            <p:cNvSpPr/>
            <p:nvPr>
              <p:custDataLst>
                <p:tags r:id="rId134"/>
              </p:custDataLst>
            </p:nvPr>
          </p:nvSpPr>
          <p:spPr>
            <a:xfrm>
              <a:off x="8039493" y="2571750"/>
              <a:ext cx="161533" cy="1"/>
            </a:xfrm>
            <a:custGeom>
              <a:avLst/>
              <a:gdLst/>
              <a:ahLst/>
              <a:cxnLst/>
              <a:rect l="0" t="0" r="0" b="0"/>
              <a:pathLst>
                <a:path w="1615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37178" y="0"/>
                  </a:lnTo>
                  <a:lnTo>
                    <a:pt x="76239" y="0"/>
                  </a:lnTo>
                  <a:lnTo>
                    <a:pt x="116149" y="0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133"/>
            <p:cNvSpPr/>
            <p:nvPr>
              <p:custDataLst>
                <p:tags r:id="rId135"/>
              </p:custDataLst>
            </p:nvPr>
          </p:nvSpPr>
          <p:spPr>
            <a:xfrm>
              <a:off x="8216351" y="2553243"/>
              <a:ext cx="108500" cy="91216"/>
            </a:xfrm>
            <a:custGeom>
              <a:avLst/>
              <a:gdLst/>
              <a:ahLst/>
              <a:cxnLst/>
              <a:rect l="0" t="0" r="0" b="0"/>
              <a:pathLst>
                <a:path w="108500" h="91216">
                  <a:moveTo>
                    <a:pt x="51349" y="28032"/>
                  </a:moveTo>
                  <a:lnTo>
                    <a:pt x="51349" y="28032"/>
                  </a:lnTo>
                  <a:lnTo>
                    <a:pt x="51349" y="14775"/>
                  </a:lnTo>
                  <a:lnTo>
                    <a:pt x="48527" y="8735"/>
                  </a:lnTo>
                  <a:lnTo>
                    <a:pt x="43149" y="1289"/>
                  </a:lnTo>
                  <a:lnTo>
                    <a:pt x="39591" y="272"/>
                  </a:lnTo>
                  <a:lnTo>
                    <a:pt x="37160" y="0"/>
                  </a:lnTo>
                  <a:lnTo>
                    <a:pt x="23627" y="4674"/>
                  </a:lnTo>
                  <a:lnTo>
                    <a:pt x="15039" y="12712"/>
                  </a:lnTo>
                  <a:lnTo>
                    <a:pt x="4254" y="31959"/>
                  </a:lnTo>
                  <a:lnTo>
                    <a:pt x="902" y="40175"/>
                  </a:lnTo>
                  <a:lnTo>
                    <a:pt x="0" y="54948"/>
                  </a:lnTo>
                  <a:lnTo>
                    <a:pt x="2988" y="71566"/>
                  </a:lnTo>
                  <a:lnTo>
                    <a:pt x="5350" y="72930"/>
                  </a:lnTo>
                  <a:lnTo>
                    <a:pt x="13619" y="74445"/>
                  </a:lnTo>
                  <a:lnTo>
                    <a:pt x="21527" y="72296"/>
                  </a:lnTo>
                  <a:lnTo>
                    <a:pt x="53613" y="50126"/>
                  </a:lnTo>
                  <a:lnTo>
                    <a:pt x="59917" y="39421"/>
                  </a:lnTo>
                  <a:lnTo>
                    <a:pt x="69049" y="82386"/>
                  </a:lnTo>
                  <a:lnTo>
                    <a:pt x="71617" y="86493"/>
                  </a:lnTo>
                  <a:lnTo>
                    <a:pt x="75444" y="89231"/>
                  </a:lnTo>
                  <a:lnTo>
                    <a:pt x="80112" y="91057"/>
                  </a:lnTo>
                  <a:lnTo>
                    <a:pt x="84283" y="91215"/>
                  </a:lnTo>
                  <a:lnTo>
                    <a:pt x="91740" y="88569"/>
                  </a:lnTo>
                  <a:lnTo>
                    <a:pt x="108499" y="75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134"/>
            <p:cNvSpPr/>
            <p:nvPr>
              <p:custDataLst>
                <p:tags r:id="rId136"/>
              </p:custDataLst>
            </p:nvPr>
          </p:nvSpPr>
          <p:spPr>
            <a:xfrm>
              <a:off x="8362950" y="240030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0" y="40098"/>
                  </a:lnTo>
                  <a:lnTo>
                    <a:pt x="0" y="79417"/>
                  </a:lnTo>
                  <a:lnTo>
                    <a:pt x="0" y="127032"/>
                  </a:lnTo>
                  <a:lnTo>
                    <a:pt x="0" y="161699"/>
                  </a:lnTo>
                  <a:lnTo>
                    <a:pt x="1058" y="201839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135"/>
            <p:cNvSpPr/>
            <p:nvPr>
              <p:custDataLst>
                <p:tags r:id="rId137"/>
              </p:custDataLst>
            </p:nvPr>
          </p:nvSpPr>
          <p:spPr>
            <a:xfrm>
              <a:off x="8406302" y="2507140"/>
              <a:ext cx="31524" cy="120680"/>
            </a:xfrm>
            <a:custGeom>
              <a:avLst/>
              <a:gdLst/>
              <a:ahLst/>
              <a:cxnLst/>
              <a:rect l="0" t="0" r="0" b="0"/>
              <a:pathLst>
                <a:path w="31524" h="120680">
                  <a:moveTo>
                    <a:pt x="23323" y="45560"/>
                  </a:moveTo>
                  <a:lnTo>
                    <a:pt x="23323" y="45560"/>
                  </a:lnTo>
                  <a:lnTo>
                    <a:pt x="31523" y="15901"/>
                  </a:lnTo>
                  <a:lnTo>
                    <a:pt x="30907" y="12029"/>
                  </a:lnTo>
                  <a:lnTo>
                    <a:pt x="27399" y="4904"/>
                  </a:lnTo>
                  <a:lnTo>
                    <a:pt x="24983" y="2581"/>
                  </a:lnTo>
                  <a:lnTo>
                    <a:pt x="19474" y="0"/>
                  </a:lnTo>
                  <a:lnTo>
                    <a:pt x="16524" y="370"/>
                  </a:lnTo>
                  <a:lnTo>
                    <a:pt x="10423" y="3604"/>
                  </a:lnTo>
                  <a:lnTo>
                    <a:pt x="1039" y="11374"/>
                  </a:lnTo>
                  <a:lnTo>
                    <a:pt x="0" y="15361"/>
                  </a:lnTo>
                  <a:lnTo>
                    <a:pt x="1669" y="25435"/>
                  </a:lnTo>
                  <a:lnTo>
                    <a:pt x="20646" y="71395"/>
                  </a:lnTo>
                  <a:lnTo>
                    <a:pt x="28458" y="97254"/>
                  </a:lnTo>
                  <a:lnTo>
                    <a:pt x="26310" y="109457"/>
                  </a:lnTo>
                  <a:lnTo>
                    <a:pt x="24257" y="113558"/>
                  </a:lnTo>
                  <a:lnTo>
                    <a:pt x="21829" y="116292"/>
                  </a:lnTo>
                  <a:lnTo>
                    <a:pt x="16309" y="119330"/>
                  </a:lnTo>
                  <a:lnTo>
                    <a:pt x="10328" y="120679"/>
                  </a:lnTo>
                  <a:lnTo>
                    <a:pt x="8310" y="118923"/>
                  </a:lnTo>
                  <a:lnTo>
                    <a:pt x="6067" y="111327"/>
                  </a:lnTo>
                  <a:lnTo>
                    <a:pt x="4273" y="93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136"/>
            <p:cNvSpPr/>
            <p:nvPr>
              <p:custDataLst>
                <p:tags r:id="rId138"/>
              </p:custDataLst>
            </p:nvPr>
          </p:nvSpPr>
          <p:spPr>
            <a:xfrm>
              <a:off x="8478861" y="2507334"/>
              <a:ext cx="93640" cy="105446"/>
            </a:xfrm>
            <a:custGeom>
              <a:avLst/>
              <a:gdLst/>
              <a:ahLst/>
              <a:cxnLst/>
              <a:rect l="0" t="0" r="0" b="0"/>
              <a:pathLst>
                <a:path w="93640" h="105446">
                  <a:moveTo>
                    <a:pt x="36489" y="45366"/>
                  </a:moveTo>
                  <a:lnTo>
                    <a:pt x="36489" y="45366"/>
                  </a:lnTo>
                  <a:lnTo>
                    <a:pt x="41545" y="45366"/>
                  </a:lnTo>
                  <a:lnTo>
                    <a:pt x="43034" y="44308"/>
                  </a:lnTo>
                  <a:lnTo>
                    <a:pt x="44027" y="42544"/>
                  </a:lnTo>
                  <a:lnTo>
                    <a:pt x="44689" y="40310"/>
                  </a:lnTo>
                  <a:lnTo>
                    <a:pt x="52298" y="28061"/>
                  </a:lnTo>
                  <a:lnTo>
                    <a:pt x="55112" y="5366"/>
                  </a:lnTo>
                  <a:lnTo>
                    <a:pt x="53138" y="2825"/>
                  </a:lnTo>
                  <a:lnTo>
                    <a:pt x="45299" y="0"/>
                  </a:lnTo>
                  <a:lnTo>
                    <a:pt x="41305" y="306"/>
                  </a:lnTo>
                  <a:lnTo>
                    <a:pt x="34043" y="3467"/>
                  </a:lnTo>
                  <a:lnTo>
                    <a:pt x="18949" y="16253"/>
                  </a:lnTo>
                  <a:lnTo>
                    <a:pt x="12818" y="24666"/>
                  </a:lnTo>
                  <a:lnTo>
                    <a:pt x="2014" y="56124"/>
                  </a:lnTo>
                  <a:lnTo>
                    <a:pt x="0" y="69902"/>
                  </a:lnTo>
                  <a:lnTo>
                    <a:pt x="2638" y="76541"/>
                  </a:lnTo>
                  <a:lnTo>
                    <a:pt x="28190" y="103734"/>
                  </a:lnTo>
                  <a:lnTo>
                    <a:pt x="33074" y="105445"/>
                  </a:lnTo>
                  <a:lnTo>
                    <a:pt x="44143" y="104523"/>
                  </a:lnTo>
                  <a:lnTo>
                    <a:pt x="93639" y="92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137"/>
            <p:cNvSpPr/>
            <p:nvPr>
              <p:custDataLst>
                <p:tags r:id="rId139"/>
              </p:custDataLst>
            </p:nvPr>
          </p:nvSpPr>
          <p:spPr>
            <a:xfrm>
              <a:off x="8153400" y="24479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6" name="SMARTInkShape-2138"/>
          <p:cNvSpPr/>
          <p:nvPr>
            <p:custDataLst>
              <p:tags r:id="rId8"/>
            </p:custDataLst>
          </p:nvPr>
        </p:nvSpPr>
        <p:spPr>
          <a:xfrm>
            <a:off x="2638425" y="3362325"/>
            <a:ext cx="3933826" cy="1905000"/>
          </a:xfrm>
          <a:custGeom>
            <a:avLst/>
            <a:gdLst/>
            <a:ahLst/>
            <a:cxnLst/>
            <a:rect l="0" t="0" r="0" b="0"/>
            <a:pathLst>
              <a:path w="3933826" h="1905000">
                <a:moveTo>
                  <a:pt x="0" y="219075"/>
                </a:moveTo>
                <a:lnTo>
                  <a:pt x="0" y="219075"/>
                </a:lnTo>
                <a:lnTo>
                  <a:pt x="14189" y="219075"/>
                </a:lnTo>
                <a:lnTo>
                  <a:pt x="19711" y="216253"/>
                </a:lnTo>
                <a:lnTo>
                  <a:pt x="26824" y="210874"/>
                </a:lnTo>
                <a:lnTo>
                  <a:pt x="61383" y="200421"/>
                </a:lnTo>
                <a:lnTo>
                  <a:pt x="92312" y="198990"/>
                </a:lnTo>
                <a:lnTo>
                  <a:pt x="121099" y="191827"/>
                </a:lnTo>
                <a:lnTo>
                  <a:pt x="163846" y="185560"/>
                </a:lnTo>
                <a:lnTo>
                  <a:pt x="209803" y="174040"/>
                </a:lnTo>
                <a:lnTo>
                  <a:pt x="252756" y="166905"/>
                </a:lnTo>
                <a:lnTo>
                  <a:pt x="289497" y="163401"/>
                </a:lnTo>
                <a:lnTo>
                  <a:pt x="327195" y="157306"/>
                </a:lnTo>
                <a:lnTo>
                  <a:pt x="370232" y="153854"/>
                </a:lnTo>
                <a:lnTo>
                  <a:pt x="411441" y="147774"/>
                </a:lnTo>
                <a:lnTo>
                  <a:pt x="455519" y="144326"/>
                </a:lnTo>
                <a:lnTo>
                  <a:pt x="502092" y="143305"/>
                </a:lnTo>
                <a:lnTo>
                  <a:pt x="549406" y="137945"/>
                </a:lnTo>
                <a:lnTo>
                  <a:pt x="583905" y="135393"/>
                </a:lnTo>
                <a:lnTo>
                  <a:pt x="620405" y="133199"/>
                </a:lnTo>
                <a:lnTo>
                  <a:pt x="657794" y="128697"/>
                </a:lnTo>
                <a:lnTo>
                  <a:pt x="692756" y="125990"/>
                </a:lnTo>
                <a:lnTo>
                  <a:pt x="728050" y="123729"/>
                </a:lnTo>
                <a:lnTo>
                  <a:pt x="768431" y="119196"/>
                </a:lnTo>
                <a:lnTo>
                  <a:pt x="808250" y="113654"/>
                </a:lnTo>
                <a:lnTo>
                  <a:pt x="848172" y="107663"/>
                </a:lnTo>
                <a:lnTo>
                  <a:pt x="890610" y="101472"/>
                </a:lnTo>
                <a:lnTo>
                  <a:pt x="931343" y="95193"/>
                </a:lnTo>
                <a:lnTo>
                  <a:pt x="972730" y="88875"/>
                </a:lnTo>
                <a:lnTo>
                  <a:pt x="1019347" y="82539"/>
                </a:lnTo>
                <a:lnTo>
                  <a:pt x="1062643" y="79017"/>
                </a:lnTo>
                <a:lnTo>
                  <a:pt x="1104111" y="76394"/>
                </a:lnTo>
                <a:lnTo>
                  <a:pt x="1147235" y="71700"/>
                </a:lnTo>
                <a:lnTo>
                  <a:pt x="1193919" y="68909"/>
                </a:lnTo>
                <a:lnTo>
                  <a:pt x="1218221" y="68164"/>
                </a:lnTo>
                <a:lnTo>
                  <a:pt x="1264979" y="64515"/>
                </a:lnTo>
                <a:lnTo>
                  <a:pt x="1310455" y="59365"/>
                </a:lnTo>
                <a:lnTo>
                  <a:pt x="1355361" y="53548"/>
                </a:lnTo>
                <a:lnTo>
                  <a:pt x="1400013" y="50258"/>
                </a:lnTo>
                <a:lnTo>
                  <a:pt x="1444553" y="47737"/>
                </a:lnTo>
                <a:lnTo>
                  <a:pt x="1489043" y="43088"/>
                </a:lnTo>
                <a:lnTo>
                  <a:pt x="1533511" y="40317"/>
                </a:lnTo>
                <a:lnTo>
                  <a:pt x="1577968" y="38027"/>
                </a:lnTo>
                <a:lnTo>
                  <a:pt x="1622422" y="33481"/>
                </a:lnTo>
                <a:lnTo>
                  <a:pt x="1666874" y="27934"/>
                </a:lnTo>
                <a:lnTo>
                  <a:pt x="1711325" y="22998"/>
                </a:lnTo>
                <a:lnTo>
                  <a:pt x="1755775" y="20805"/>
                </a:lnTo>
                <a:lnTo>
                  <a:pt x="1803047" y="19830"/>
                </a:lnTo>
                <a:lnTo>
                  <a:pt x="1850163" y="18338"/>
                </a:lnTo>
                <a:lnTo>
                  <a:pt x="1892269" y="14148"/>
                </a:lnTo>
                <a:lnTo>
                  <a:pt x="1934973" y="11580"/>
                </a:lnTo>
                <a:lnTo>
                  <a:pt x="1979704" y="10439"/>
                </a:lnTo>
                <a:lnTo>
                  <a:pt x="2003487" y="10134"/>
                </a:lnTo>
                <a:lnTo>
                  <a:pt x="2027808" y="9931"/>
                </a:lnTo>
                <a:lnTo>
                  <a:pt x="2074587" y="9705"/>
                </a:lnTo>
                <a:lnTo>
                  <a:pt x="2120072" y="9605"/>
                </a:lnTo>
                <a:lnTo>
                  <a:pt x="2164982" y="9560"/>
                </a:lnTo>
                <a:lnTo>
                  <a:pt x="2209637" y="6719"/>
                </a:lnTo>
                <a:lnTo>
                  <a:pt x="2254178" y="2986"/>
                </a:lnTo>
                <a:lnTo>
                  <a:pt x="2298668" y="1327"/>
                </a:lnTo>
                <a:lnTo>
                  <a:pt x="2343136" y="590"/>
                </a:lnTo>
                <a:lnTo>
                  <a:pt x="2386535" y="262"/>
                </a:lnTo>
                <a:lnTo>
                  <a:pt x="2426991" y="117"/>
                </a:lnTo>
                <a:lnTo>
                  <a:pt x="2468961" y="52"/>
                </a:lnTo>
                <a:lnTo>
                  <a:pt x="2512307" y="23"/>
                </a:lnTo>
                <a:lnTo>
                  <a:pt x="2556267" y="10"/>
                </a:lnTo>
                <a:lnTo>
                  <a:pt x="2597676" y="5"/>
                </a:lnTo>
                <a:lnTo>
                  <a:pt x="2637248" y="2"/>
                </a:lnTo>
                <a:lnTo>
                  <a:pt x="2676002" y="0"/>
                </a:lnTo>
                <a:lnTo>
                  <a:pt x="2714392" y="0"/>
                </a:lnTo>
                <a:lnTo>
                  <a:pt x="2752622" y="0"/>
                </a:lnTo>
                <a:lnTo>
                  <a:pt x="2790779" y="0"/>
                </a:lnTo>
                <a:lnTo>
                  <a:pt x="2828905" y="0"/>
                </a:lnTo>
                <a:lnTo>
                  <a:pt x="2865957" y="0"/>
                </a:lnTo>
                <a:lnTo>
                  <a:pt x="2900064" y="0"/>
                </a:lnTo>
                <a:lnTo>
                  <a:pt x="2935683" y="0"/>
                </a:lnTo>
                <a:lnTo>
                  <a:pt x="2971624" y="0"/>
                </a:lnTo>
                <a:lnTo>
                  <a:pt x="3005235" y="0"/>
                </a:lnTo>
                <a:lnTo>
                  <a:pt x="3037813" y="2822"/>
                </a:lnTo>
                <a:lnTo>
                  <a:pt x="3070989" y="6546"/>
                </a:lnTo>
                <a:lnTo>
                  <a:pt x="3106901" y="8201"/>
                </a:lnTo>
                <a:lnTo>
                  <a:pt x="3152706" y="9132"/>
                </a:lnTo>
                <a:lnTo>
                  <a:pt x="3198145" y="9408"/>
                </a:lnTo>
                <a:lnTo>
                  <a:pt x="3245123" y="14547"/>
                </a:lnTo>
                <a:lnTo>
                  <a:pt x="3287500" y="17716"/>
                </a:lnTo>
                <a:lnTo>
                  <a:pt x="3326867" y="18654"/>
                </a:lnTo>
                <a:lnTo>
                  <a:pt x="3365342" y="18933"/>
                </a:lnTo>
                <a:lnTo>
                  <a:pt x="3403552" y="19016"/>
                </a:lnTo>
                <a:lnTo>
                  <a:pt x="3437446" y="19035"/>
                </a:lnTo>
                <a:lnTo>
                  <a:pt x="3472971" y="20101"/>
                </a:lnTo>
                <a:lnTo>
                  <a:pt x="3510819" y="25594"/>
                </a:lnTo>
                <a:lnTo>
                  <a:pt x="3545318" y="27692"/>
                </a:lnTo>
                <a:lnTo>
                  <a:pt x="3591170" y="28313"/>
                </a:lnTo>
                <a:lnTo>
                  <a:pt x="3628392" y="28497"/>
                </a:lnTo>
                <a:lnTo>
                  <a:pt x="3670937" y="29610"/>
                </a:lnTo>
                <a:lnTo>
                  <a:pt x="3718128" y="36109"/>
                </a:lnTo>
                <a:lnTo>
                  <a:pt x="3761761" y="38896"/>
                </a:lnTo>
                <a:lnTo>
                  <a:pt x="3801857" y="51323"/>
                </a:lnTo>
                <a:lnTo>
                  <a:pt x="3842638" y="59205"/>
                </a:lnTo>
                <a:lnTo>
                  <a:pt x="3869834" y="75312"/>
                </a:lnTo>
                <a:lnTo>
                  <a:pt x="3886408" y="92753"/>
                </a:lnTo>
                <a:lnTo>
                  <a:pt x="3906976" y="125213"/>
                </a:lnTo>
                <a:lnTo>
                  <a:pt x="3916057" y="165022"/>
                </a:lnTo>
                <a:lnTo>
                  <a:pt x="3924680" y="192476"/>
                </a:lnTo>
                <a:lnTo>
                  <a:pt x="3927728" y="198167"/>
                </a:lnTo>
                <a:lnTo>
                  <a:pt x="3932620" y="236660"/>
                </a:lnTo>
                <a:lnTo>
                  <a:pt x="3933666" y="280501"/>
                </a:lnTo>
                <a:lnTo>
                  <a:pt x="3933778" y="316180"/>
                </a:lnTo>
                <a:lnTo>
                  <a:pt x="3933816" y="363610"/>
                </a:lnTo>
                <a:lnTo>
                  <a:pt x="3933822" y="409714"/>
                </a:lnTo>
                <a:lnTo>
                  <a:pt x="3933824" y="445952"/>
                </a:lnTo>
                <a:lnTo>
                  <a:pt x="3933825" y="492765"/>
                </a:lnTo>
                <a:lnTo>
                  <a:pt x="3933825" y="537956"/>
                </a:lnTo>
                <a:lnTo>
                  <a:pt x="3928769" y="575084"/>
                </a:lnTo>
                <a:lnTo>
                  <a:pt x="3925625" y="612896"/>
                </a:lnTo>
                <a:lnTo>
                  <a:pt x="3924693" y="650911"/>
                </a:lnTo>
                <a:lnTo>
                  <a:pt x="3919360" y="688985"/>
                </a:lnTo>
                <a:lnTo>
                  <a:pt x="3911077" y="732135"/>
                </a:lnTo>
                <a:lnTo>
                  <a:pt x="3906976" y="773377"/>
                </a:lnTo>
                <a:lnTo>
                  <a:pt x="3900705" y="812408"/>
                </a:lnTo>
                <a:lnTo>
                  <a:pt x="3892145" y="855840"/>
                </a:lnTo>
                <a:lnTo>
                  <a:pt x="3887961" y="902223"/>
                </a:lnTo>
                <a:lnTo>
                  <a:pt x="3881665" y="949480"/>
                </a:lnTo>
                <a:lnTo>
                  <a:pt x="3873097" y="991939"/>
                </a:lnTo>
                <a:lnTo>
                  <a:pt x="3863856" y="1036388"/>
                </a:lnTo>
                <a:lnTo>
                  <a:pt x="3854415" y="1078015"/>
                </a:lnTo>
                <a:lnTo>
                  <a:pt x="3844914" y="1122216"/>
                </a:lnTo>
                <a:lnTo>
                  <a:pt x="3835397" y="1163770"/>
                </a:lnTo>
                <a:lnTo>
                  <a:pt x="3825874" y="1202894"/>
                </a:lnTo>
                <a:lnTo>
                  <a:pt x="3816350" y="1241297"/>
                </a:lnTo>
                <a:lnTo>
                  <a:pt x="3806825" y="1279487"/>
                </a:lnTo>
                <a:lnTo>
                  <a:pt x="3797300" y="1317614"/>
                </a:lnTo>
                <a:lnTo>
                  <a:pt x="3787775" y="1355722"/>
                </a:lnTo>
                <a:lnTo>
                  <a:pt x="3774017" y="1399979"/>
                </a:lnTo>
                <a:lnTo>
                  <a:pt x="3759004" y="1435982"/>
                </a:lnTo>
                <a:lnTo>
                  <a:pt x="3743913" y="1483251"/>
                </a:lnTo>
                <a:lnTo>
                  <a:pt x="3730741" y="1523477"/>
                </a:lnTo>
                <a:lnTo>
                  <a:pt x="3716889" y="1560938"/>
                </a:lnTo>
                <a:lnTo>
                  <a:pt x="3693852" y="1601510"/>
                </a:lnTo>
                <a:lnTo>
                  <a:pt x="3676825" y="1645176"/>
                </a:lnTo>
                <a:lnTo>
                  <a:pt x="3658928" y="1682814"/>
                </a:lnTo>
                <a:lnTo>
                  <a:pt x="3628465" y="1721295"/>
                </a:lnTo>
                <a:lnTo>
                  <a:pt x="3589388" y="1755167"/>
                </a:lnTo>
                <a:lnTo>
                  <a:pt x="3547033" y="1775998"/>
                </a:lnTo>
                <a:lnTo>
                  <a:pt x="3507623" y="1790304"/>
                </a:lnTo>
                <a:lnTo>
                  <a:pt x="3470640" y="1797284"/>
                </a:lnTo>
                <a:lnTo>
                  <a:pt x="3429699" y="1804701"/>
                </a:lnTo>
                <a:lnTo>
                  <a:pt x="3389980" y="1808753"/>
                </a:lnTo>
                <a:lnTo>
                  <a:pt x="3342466" y="1809553"/>
                </a:lnTo>
                <a:lnTo>
                  <a:pt x="3304935" y="1809691"/>
                </a:lnTo>
                <a:lnTo>
                  <a:pt x="3264182" y="1809733"/>
                </a:lnTo>
                <a:lnTo>
                  <a:pt x="3218593" y="1809745"/>
                </a:lnTo>
                <a:lnTo>
                  <a:pt x="3171572" y="1809749"/>
                </a:lnTo>
                <a:lnTo>
                  <a:pt x="3138904" y="1809750"/>
                </a:lnTo>
                <a:lnTo>
                  <a:pt x="3103217" y="1809750"/>
                </a:lnTo>
                <a:lnTo>
                  <a:pt x="3063368" y="1809750"/>
                </a:lnTo>
                <a:lnTo>
                  <a:pt x="3022022" y="1809750"/>
                </a:lnTo>
                <a:lnTo>
                  <a:pt x="2982480" y="1809750"/>
                </a:lnTo>
                <a:lnTo>
                  <a:pt x="2940916" y="1809750"/>
                </a:lnTo>
                <a:lnTo>
                  <a:pt x="2896690" y="1809750"/>
                </a:lnTo>
                <a:lnTo>
                  <a:pt x="2873044" y="1809750"/>
                </a:lnTo>
                <a:lnTo>
                  <a:pt x="2848813" y="1809750"/>
                </a:lnTo>
                <a:lnTo>
                  <a:pt x="2802134" y="1812572"/>
                </a:lnTo>
                <a:lnTo>
                  <a:pt x="2755635" y="1816295"/>
                </a:lnTo>
                <a:lnTo>
                  <a:pt x="2731381" y="1817289"/>
                </a:lnTo>
                <a:lnTo>
                  <a:pt x="2706746" y="1817951"/>
                </a:lnTo>
                <a:lnTo>
                  <a:pt x="2659618" y="1818687"/>
                </a:lnTo>
                <a:lnTo>
                  <a:pt x="2636678" y="1818883"/>
                </a:lnTo>
                <a:lnTo>
                  <a:pt x="2611860" y="1819013"/>
                </a:lnTo>
                <a:lnTo>
                  <a:pt x="2585790" y="1819100"/>
                </a:lnTo>
                <a:lnTo>
                  <a:pt x="2558885" y="1819159"/>
                </a:lnTo>
                <a:lnTo>
                  <a:pt x="2532481" y="1820256"/>
                </a:lnTo>
                <a:lnTo>
                  <a:pt x="2506413" y="1822046"/>
                </a:lnTo>
                <a:lnTo>
                  <a:pt x="2480566" y="1824298"/>
                </a:lnTo>
                <a:lnTo>
                  <a:pt x="2454869" y="1825799"/>
                </a:lnTo>
                <a:lnTo>
                  <a:pt x="2429271" y="1826799"/>
                </a:lnTo>
                <a:lnTo>
                  <a:pt x="2403740" y="1827466"/>
                </a:lnTo>
                <a:lnTo>
                  <a:pt x="2377193" y="1828969"/>
                </a:lnTo>
                <a:lnTo>
                  <a:pt x="2349970" y="1831029"/>
                </a:lnTo>
                <a:lnTo>
                  <a:pt x="2322297" y="1833461"/>
                </a:lnTo>
                <a:lnTo>
                  <a:pt x="2295381" y="1835083"/>
                </a:lnTo>
                <a:lnTo>
                  <a:pt x="2268970" y="1836163"/>
                </a:lnTo>
                <a:lnTo>
                  <a:pt x="2242897" y="1836884"/>
                </a:lnTo>
                <a:lnTo>
                  <a:pt x="2215990" y="1837364"/>
                </a:lnTo>
                <a:lnTo>
                  <a:pt x="2188527" y="1837684"/>
                </a:lnTo>
                <a:lnTo>
                  <a:pt x="2160693" y="1837898"/>
                </a:lnTo>
                <a:lnTo>
                  <a:pt x="2132612" y="1839099"/>
                </a:lnTo>
                <a:lnTo>
                  <a:pt x="2104366" y="1840957"/>
                </a:lnTo>
                <a:lnTo>
                  <a:pt x="2076011" y="1843255"/>
                </a:lnTo>
                <a:lnTo>
                  <a:pt x="2048640" y="1844788"/>
                </a:lnTo>
                <a:lnTo>
                  <a:pt x="2021927" y="1845808"/>
                </a:lnTo>
                <a:lnTo>
                  <a:pt x="1995651" y="1846489"/>
                </a:lnTo>
                <a:lnTo>
                  <a:pt x="1968609" y="1848000"/>
                </a:lnTo>
                <a:lnTo>
                  <a:pt x="1941056" y="1850067"/>
                </a:lnTo>
                <a:lnTo>
                  <a:pt x="1913163" y="1852503"/>
                </a:lnTo>
                <a:lnTo>
                  <a:pt x="1885042" y="1854127"/>
                </a:lnTo>
                <a:lnTo>
                  <a:pt x="1856769" y="1855209"/>
                </a:lnTo>
                <a:lnTo>
                  <a:pt x="1828397" y="1855931"/>
                </a:lnTo>
                <a:lnTo>
                  <a:pt x="1799956" y="1857470"/>
                </a:lnTo>
                <a:lnTo>
                  <a:pt x="1771471" y="1859555"/>
                </a:lnTo>
                <a:lnTo>
                  <a:pt x="1742956" y="1862003"/>
                </a:lnTo>
                <a:lnTo>
                  <a:pt x="1715478" y="1863635"/>
                </a:lnTo>
                <a:lnTo>
                  <a:pt x="1688694" y="1864725"/>
                </a:lnTo>
                <a:lnTo>
                  <a:pt x="1662371" y="1865449"/>
                </a:lnTo>
                <a:lnTo>
                  <a:pt x="1635297" y="1866991"/>
                </a:lnTo>
                <a:lnTo>
                  <a:pt x="1607723" y="1869077"/>
                </a:lnTo>
                <a:lnTo>
                  <a:pt x="1579816" y="1871526"/>
                </a:lnTo>
                <a:lnTo>
                  <a:pt x="1552744" y="1873159"/>
                </a:lnTo>
                <a:lnTo>
                  <a:pt x="1526229" y="1874248"/>
                </a:lnTo>
                <a:lnTo>
                  <a:pt x="1500086" y="1874974"/>
                </a:lnTo>
                <a:lnTo>
                  <a:pt x="1473133" y="1875458"/>
                </a:lnTo>
                <a:lnTo>
                  <a:pt x="1445639" y="1875780"/>
                </a:lnTo>
                <a:lnTo>
                  <a:pt x="1417784" y="1875995"/>
                </a:lnTo>
                <a:lnTo>
                  <a:pt x="1390747" y="1877197"/>
                </a:lnTo>
                <a:lnTo>
                  <a:pt x="1364257" y="1879056"/>
                </a:lnTo>
                <a:lnTo>
                  <a:pt x="1338130" y="1881355"/>
                </a:lnTo>
                <a:lnTo>
                  <a:pt x="1312245" y="1882885"/>
                </a:lnTo>
                <a:lnTo>
                  <a:pt x="1286521" y="1883907"/>
                </a:lnTo>
                <a:lnTo>
                  <a:pt x="1260906" y="1884588"/>
                </a:lnTo>
                <a:lnTo>
                  <a:pt x="1234304" y="1885043"/>
                </a:lnTo>
                <a:lnTo>
                  <a:pt x="1207045" y="1885345"/>
                </a:lnTo>
                <a:lnTo>
                  <a:pt x="1179346" y="1885547"/>
                </a:lnTo>
                <a:lnTo>
                  <a:pt x="1153473" y="1886739"/>
                </a:lnTo>
                <a:lnTo>
                  <a:pt x="1128815" y="1888593"/>
                </a:lnTo>
                <a:lnTo>
                  <a:pt x="1104968" y="1890887"/>
                </a:lnTo>
                <a:lnTo>
                  <a:pt x="1080604" y="1892416"/>
                </a:lnTo>
                <a:lnTo>
                  <a:pt x="1055894" y="1893436"/>
                </a:lnTo>
                <a:lnTo>
                  <a:pt x="1030955" y="1894115"/>
                </a:lnTo>
                <a:lnTo>
                  <a:pt x="1005861" y="1894568"/>
                </a:lnTo>
                <a:lnTo>
                  <a:pt x="980666" y="1894870"/>
                </a:lnTo>
                <a:lnTo>
                  <a:pt x="955402" y="1895072"/>
                </a:lnTo>
                <a:lnTo>
                  <a:pt x="931151" y="1896264"/>
                </a:lnTo>
                <a:lnTo>
                  <a:pt x="884450" y="1900412"/>
                </a:lnTo>
                <a:lnTo>
                  <a:pt x="839000" y="1902961"/>
                </a:lnTo>
                <a:lnTo>
                  <a:pt x="794105" y="1904093"/>
                </a:lnTo>
                <a:lnTo>
                  <a:pt x="749458" y="1904597"/>
                </a:lnTo>
                <a:lnTo>
                  <a:pt x="707742" y="1904821"/>
                </a:lnTo>
                <a:lnTo>
                  <a:pt x="668036" y="1904921"/>
                </a:lnTo>
                <a:lnTo>
                  <a:pt x="629221" y="1904965"/>
                </a:lnTo>
                <a:lnTo>
                  <a:pt x="590804" y="1904983"/>
                </a:lnTo>
                <a:lnTo>
                  <a:pt x="553621" y="1904992"/>
                </a:lnTo>
                <a:lnTo>
                  <a:pt x="519457" y="1904997"/>
                </a:lnTo>
                <a:lnTo>
                  <a:pt x="486634" y="1904999"/>
                </a:lnTo>
                <a:lnTo>
                  <a:pt x="441227" y="1902178"/>
                </a:lnTo>
                <a:lnTo>
                  <a:pt x="400962" y="1897461"/>
                </a:lnTo>
                <a:lnTo>
                  <a:pt x="354486" y="1890811"/>
                </a:lnTo>
                <a:lnTo>
                  <a:pt x="309291" y="1887391"/>
                </a:lnTo>
                <a:lnTo>
                  <a:pt x="270853" y="1881320"/>
                </a:lnTo>
                <a:lnTo>
                  <a:pt x="224339" y="1866708"/>
                </a:lnTo>
                <a:lnTo>
                  <a:pt x="197704" y="1857318"/>
                </a:lnTo>
                <a:lnTo>
                  <a:pt x="154182" y="1830781"/>
                </a:lnTo>
                <a:lnTo>
                  <a:pt x="132408" y="1816492"/>
                </a:lnTo>
                <a:lnTo>
                  <a:pt x="127640" y="1807101"/>
                </a:lnTo>
                <a:lnTo>
                  <a:pt x="117781" y="1767930"/>
                </a:lnTo>
                <a:lnTo>
                  <a:pt x="115332" y="1728449"/>
                </a:lnTo>
                <a:lnTo>
                  <a:pt x="114606" y="1687353"/>
                </a:lnTo>
                <a:lnTo>
                  <a:pt x="114390" y="1640134"/>
                </a:lnTo>
                <a:lnTo>
                  <a:pt x="114327" y="1605566"/>
                </a:lnTo>
                <a:lnTo>
                  <a:pt x="114312" y="1570481"/>
                </a:lnTo>
                <a:lnTo>
                  <a:pt x="114304" y="1524249"/>
                </a:lnTo>
                <a:lnTo>
                  <a:pt x="114301" y="1483740"/>
                </a:lnTo>
                <a:lnTo>
                  <a:pt x="114300" y="1444925"/>
                </a:lnTo>
                <a:lnTo>
                  <a:pt x="114300" y="1406614"/>
                </a:lnTo>
                <a:lnTo>
                  <a:pt x="114300" y="1363395"/>
                </a:lnTo>
                <a:lnTo>
                  <a:pt x="114300" y="1317075"/>
                </a:lnTo>
                <a:lnTo>
                  <a:pt x="109244" y="1269837"/>
                </a:lnTo>
                <a:lnTo>
                  <a:pt x="106761" y="1235356"/>
                </a:lnTo>
                <a:lnTo>
                  <a:pt x="105658" y="1199922"/>
                </a:lnTo>
                <a:lnTo>
                  <a:pt x="105167" y="1166535"/>
                </a:lnTo>
                <a:lnTo>
                  <a:pt x="104950" y="1128413"/>
                </a:lnTo>
                <a:lnTo>
                  <a:pt x="103794" y="1087833"/>
                </a:lnTo>
                <a:lnTo>
                  <a:pt x="99753" y="1048632"/>
                </a:lnTo>
                <a:lnTo>
                  <a:pt x="97251" y="1007220"/>
                </a:lnTo>
                <a:lnTo>
                  <a:pt x="95081" y="964120"/>
                </a:lnTo>
                <a:lnTo>
                  <a:pt x="90589" y="920270"/>
                </a:lnTo>
                <a:lnTo>
                  <a:pt x="87887" y="876086"/>
                </a:lnTo>
                <a:lnTo>
                  <a:pt x="86686" y="831755"/>
                </a:lnTo>
                <a:lnTo>
                  <a:pt x="86152" y="787358"/>
                </a:lnTo>
                <a:lnTo>
                  <a:pt x="85915" y="742931"/>
                </a:lnTo>
                <a:lnTo>
                  <a:pt x="84751" y="698492"/>
                </a:lnTo>
                <a:lnTo>
                  <a:pt x="80706" y="654046"/>
                </a:lnTo>
                <a:lnTo>
                  <a:pt x="78203" y="609598"/>
                </a:lnTo>
                <a:lnTo>
                  <a:pt x="77090" y="565149"/>
                </a:lnTo>
                <a:lnTo>
                  <a:pt x="76596" y="520700"/>
                </a:lnTo>
                <a:lnTo>
                  <a:pt x="76376" y="479072"/>
                </a:lnTo>
                <a:lnTo>
                  <a:pt x="77337" y="439405"/>
                </a:lnTo>
                <a:lnTo>
                  <a:pt x="81291" y="400608"/>
                </a:lnTo>
                <a:lnTo>
                  <a:pt x="83754" y="362198"/>
                </a:lnTo>
                <a:lnTo>
                  <a:pt x="84849" y="325019"/>
                </a:lnTo>
                <a:lnTo>
                  <a:pt x="85336" y="290856"/>
                </a:lnTo>
                <a:lnTo>
                  <a:pt x="85552" y="255211"/>
                </a:lnTo>
                <a:lnTo>
                  <a:pt x="85648" y="219261"/>
                </a:lnTo>
                <a:lnTo>
                  <a:pt x="85691" y="185644"/>
                </a:lnTo>
                <a:lnTo>
                  <a:pt x="80658" y="142024"/>
                </a:lnTo>
                <a:lnTo>
                  <a:pt x="77521" y="97232"/>
                </a:lnTo>
                <a:lnTo>
                  <a:pt x="6667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3" name="SMARTInkShape-Group425"/>
          <p:cNvGrpSpPr/>
          <p:nvPr/>
        </p:nvGrpSpPr>
        <p:grpSpPr>
          <a:xfrm>
            <a:off x="4391025" y="4517662"/>
            <a:ext cx="533401" cy="387714"/>
            <a:chOff x="4391025" y="4517662"/>
            <a:chExt cx="533401" cy="387714"/>
          </a:xfrm>
        </p:grpSpPr>
        <p:sp>
          <p:nvSpPr>
            <p:cNvPr id="1007" name="SMARTInkShape-2139"/>
            <p:cNvSpPr/>
            <p:nvPr>
              <p:custDataLst>
                <p:tags r:id="rId123"/>
              </p:custDataLst>
            </p:nvPr>
          </p:nvSpPr>
          <p:spPr>
            <a:xfrm>
              <a:off x="4801166" y="4706412"/>
              <a:ext cx="123260" cy="126358"/>
            </a:xfrm>
            <a:custGeom>
              <a:avLst/>
              <a:gdLst/>
              <a:ahLst/>
              <a:cxnLst/>
              <a:rect l="0" t="0" r="0" b="0"/>
              <a:pathLst>
                <a:path w="123260" h="126358">
                  <a:moveTo>
                    <a:pt x="8959" y="56088"/>
                  </a:moveTo>
                  <a:lnTo>
                    <a:pt x="8959" y="56088"/>
                  </a:lnTo>
                  <a:lnTo>
                    <a:pt x="23148" y="56088"/>
                  </a:lnTo>
                  <a:lnTo>
                    <a:pt x="28671" y="53266"/>
                  </a:lnTo>
                  <a:lnTo>
                    <a:pt x="40840" y="42831"/>
                  </a:lnTo>
                  <a:lnTo>
                    <a:pt x="50273" y="28642"/>
                  </a:lnTo>
                  <a:lnTo>
                    <a:pt x="56030" y="2521"/>
                  </a:lnTo>
                  <a:lnTo>
                    <a:pt x="55157" y="1327"/>
                  </a:lnTo>
                  <a:lnTo>
                    <a:pt x="51364" y="0"/>
                  </a:lnTo>
                  <a:lnTo>
                    <a:pt x="43327" y="5054"/>
                  </a:lnTo>
                  <a:lnTo>
                    <a:pt x="25979" y="20490"/>
                  </a:lnTo>
                  <a:lnTo>
                    <a:pt x="5884" y="56556"/>
                  </a:lnTo>
                  <a:lnTo>
                    <a:pt x="1345" y="78099"/>
                  </a:lnTo>
                  <a:lnTo>
                    <a:pt x="0" y="99535"/>
                  </a:lnTo>
                  <a:lnTo>
                    <a:pt x="1928" y="105161"/>
                  </a:lnTo>
                  <a:lnTo>
                    <a:pt x="9714" y="114234"/>
                  </a:lnTo>
                  <a:lnTo>
                    <a:pt x="31055" y="125293"/>
                  </a:lnTo>
                  <a:lnTo>
                    <a:pt x="48413" y="126357"/>
                  </a:lnTo>
                  <a:lnTo>
                    <a:pt x="88317" y="115632"/>
                  </a:lnTo>
                  <a:lnTo>
                    <a:pt x="123259" y="103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2140"/>
            <p:cNvSpPr/>
            <p:nvPr>
              <p:custDataLst>
                <p:tags r:id="rId124"/>
              </p:custDataLst>
            </p:nvPr>
          </p:nvSpPr>
          <p:spPr>
            <a:xfrm>
              <a:off x="4745709" y="4705742"/>
              <a:ext cx="45367" cy="122446"/>
            </a:xfrm>
            <a:custGeom>
              <a:avLst/>
              <a:gdLst/>
              <a:ahLst/>
              <a:cxnLst/>
              <a:rect l="0" t="0" r="0" b="0"/>
              <a:pathLst>
                <a:path w="45367" h="122446">
                  <a:moveTo>
                    <a:pt x="45366" y="9133"/>
                  </a:moveTo>
                  <a:lnTo>
                    <a:pt x="45366" y="9133"/>
                  </a:lnTo>
                  <a:lnTo>
                    <a:pt x="45366" y="4077"/>
                  </a:lnTo>
                  <a:lnTo>
                    <a:pt x="44308" y="2588"/>
                  </a:lnTo>
                  <a:lnTo>
                    <a:pt x="42544" y="1594"/>
                  </a:lnTo>
                  <a:lnTo>
                    <a:pt x="32109" y="0"/>
                  </a:lnTo>
                  <a:lnTo>
                    <a:pt x="17918" y="4781"/>
                  </a:lnTo>
                  <a:lnTo>
                    <a:pt x="5367" y="12900"/>
                  </a:lnTo>
                  <a:lnTo>
                    <a:pt x="1130" y="18922"/>
                  </a:lnTo>
                  <a:lnTo>
                    <a:pt x="0" y="22009"/>
                  </a:lnTo>
                  <a:lnTo>
                    <a:pt x="1567" y="31083"/>
                  </a:lnTo>
                  <a:lnTo>
                    <a:pt x="11197" y="54155"/>
                  </a:lnTo>
                  <a:lnTo>
                    <a:pt x="19949" y="63716"/>
                  </a:lnTo>
                  <a:lnTo>
                    <a:pt x="29836" y="72550"/>
                  </a:lnTo>
                  <a:lnTo>
                    <a:pt x="40295" y="88365"/>
                  </a:lnTo>
                  <a:lnTo>
                    <a:pt x="43112" y="96559"/>
                  </a:lnTo>
                  <a:lnTo>
                    <a:pt x="41746" y="101284"/>
                  </a:lnTo>
                  <a:lnTo>
                    <a:pt x="28766" y="120098"/>
                  </a:lnTo>
                  <a:lnTo>
                    <a:pt x="26891" y="121210"/>
                  </a:lnTo>
                  <a:lnTo>
                    <a:pt x="21986" y="122445"/>
                  </a:lnTo>
                  <a:lnTo>
                    <a:pt x="20254" y="121716"/>
                  </a:lnTo>
                  <a:lnTo>
                    <a:pt x="16791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141"/>
            <p:cNvSpPr/>
            <p:nvPr>
              <p:custDataLst>
                <p:tags r:id="rId125"/>
              </p:custDataLst>
            </p:nvPr>
          </p:nvSpPr>
          <p:spPr>
            <a:xfrm>
              <a:off x="4676775" y="4570741"/>
              <a:ext cx="9526" cy="267960"/>
            </a:xfrm>
            <a:custGeom>
              <a:avLst/>
              <a:gdLst/>
              <a:ahLst/>
              <a:cxnLst/>
              <a:rect l="0" t="0" r="0" b="0"/>
              <a:pathLst>
                <a:path w="9526" h="267960">
                  <a:moveTo>
                    <a:pt x="9525" y="48884"/>
                  </a:moveTo>
                  <a:lnTo>
                    <a:pt x="9525" y="48884"/>
                  </a:lnTo>
                  <a:lnTo>
                    <a:pt x="8467" y="32617"/>
                  </a:lnTo>
                  <a:lnTo>
                    <a:pt x="883" y="0"/>
                  </a:lnTo>
                  <a:lnTo>
                    <a:pt x="34" y="46867"/>
                  </a:lnTo>
                  <a:lnTo>
                    <a:pt x="5" y="94349"/>
                  </a:lnTo>
                  <a:lnTo>
                    <a:pt x="1" y="133969"/>
                  </a:lnTo>
                  <a:lnTo>
                    <a:pt x="0" y="180226"/>
                  </a:lnTo>
                  <a:lnTo>
                    <a:pt x="1058" y="219937"/>
                  </a:lnTo>
                  <a:lnTo>
                    <a:pt x="9525" y="267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142"/>
            <p:cNvSpPr/>
            <p:nvPr>
              <p:custDataLst>
                <p:tags r:id="rId126"/>
              </p:custDataLst>
            </p:nvPr>
          </p:nvSpPr>
          <p:spPr>
            <a:xfrm>
              <a:off x="4530060" y="4743842"/>
              <a:ext cx="108616" cy="107074"/>
            </a:xfrm>
            <a:custGeom>
              <a:avLst/>
              <a:gdLst/>
              <a:ahLst/>
              <a:cxnLst/>
              <a:rect l="0" t="0" r="0" b="0"/>
              <a:pathLst>
                <a:path w="108616" h="107074">
                  <a:moveTo>
                    <a:pt x="70515" y="9133"/>
                  </a:moveTo>
                  <a:lnTo>
                    <a:pt x="70515" y="9133"/>
                  </a:lnTo>
                  <a:lnTo>
                    <a:pt x="70515" y="4077"/>
                  </a:lnTo>
                  <a:lnTo>
                    <a:pt x="69457" y="2588"/>
                  </a:lnTo>
                  <a:lnTo>
                    <a:pt x="67693" y="1594"/>
                  </a:lnTo>
                  <a:lnTo>
                    <a:pt x="57332" y="196"/>
                  </a:lnTo>
                  <a:lnTo>
                    <a:pt x="52201" y="0"/>
                  </a:lnTo>
                  <a:lnTo>
                    <a:pt x="48780" y="928"/>
                  </a:lnTo>
                  <a:lnTo>
                    <a:pt x="46501" y="2605"/>
                  </a:lnTo>
                  <a:lnTo>
                    <a:pt x="32728" y="17956"/>
                  </a:lnTo>
                  <a:lnTo>
                    <a:pt x="24440" y="23638"/>
                  </a:lnTo>
                  <a:lnTo>
                    <a:pt x="20749" y="25153"/>
                  </a:lnTo>
                  <a:lnTo>
                    <a:pt x="13824" y="35303"/>
                  </a:lnTo>
                  <a:lnTo>
                    <a:pt x="755" y="67689"/>
                  </a:lnTo>
                  <a:lnTo>
                    <a:pt x="0" y="83136"/>
                  </a:lnTo>
                  <a:lnTo>
                    <a:pt x="3192" y="95998"/>
                  </a:lnTo>
                  <a:lnTo>
                    <a:pt x="8139" y="105243"/>
                  </a:lnTo>
                  <a:lnTo>
                    <a:pt x="11996" y="107073"/>
                  </a:lnTo>
                  <a:lnTo>
                    <a:pt x="21929" y="106284"/>
                  </a:lnTo>
                  <a:lnTo>
                    <a:pt x="39421" y="94834"/>
                  </a:lnTo>
                  <a:lnTo>
                    <a:pt x="68722" y="54595"/>
                  </a:lnTo>
                  <a:lnTo>
                    <a:pt x="84865" y="24566"/>
                  </a:lnTo>
                  <a:lnTo>
                    <a:pt x="84315" y="24714"/>
                  </a:lnTo>
                  <a:lnTo>
                    <a:pt x="82890" y="25870"/>
                  </a:lnTo>
                  <a:lnTo>
                    <a:pt x="81307" y="29978"/>
                  </a:lnTo>
                  <a:lnTo>
                    <a:pt x="80114" y="71971"/>
                  </a:lnTo>
                  <a:lnTo>
                    <a:pt x="85118" y="91487"/>
                  </a:lnTo>
                  <a:lnTo>
                    <a:pt x="87659" y="95786"/>
                  </a:lnTo>
                  <a:lnTo>
                    <a:pt x="93304" y="100562"/>
                  </a:lnTo>
                  <a:lnTo>
                    <a:pt x="96291" y="100777"/>
                  </a:lnTo>
                  <a:lnTo>
                    <a:pt x="108615" y="85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143"/>
            <p:cNvSpPr/>
            <p:nvPr>
              <p:custDataLst>
                <p:tags r:id="rId127"/>
              </p:custDataLst>
            </p:nvPr>
          </p:nvSpPr>
          <p:spPr>
            <a:xfrm>
              <a:off x="4391025" y="47529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41418" y="16279"/>
                  </a:lnTo>
                  <a:lnTo>
                    <a:pt x="86162" y="38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2144"/>
            <p:cNvSpPr/>
            <p:nvPr>
              <p:custDataLst>
                <p:tags r:id="rId128"/>
              </p:custDataLst>
            </p:nvPr>
          </p:nvSpPr>
          <p:spPr>
            <a:xfrm>
              <a:off x="4440968" y="4517662"/>
              <a:ext cx="62883" cy="387714"/>
            </a:xfrm>
            <a:custGeom>
              <a:avLst/>
              <a:gdLst/>
              <a:ahLst/>
              <a:cxnLst/>
              <a:rect l="0" t="0" r="0" b="0"/>
              <a:pathLst>
                <a:path w="62883" h="387714">
                  <a:moveTo>
                    <a:pt x="35782" y="54338"/>
                  </a:moveTo>
                  <a:lnTo>
                    <a:pt x="35782" y="54338"/>
                  </a:lnTo>
                  <a:lnTo>
                    <a:pt x="50970" y="38091"/>
                  </a:lnTo>
                  <a:lnTo>
                    <a:pt x="56891" y="25690"/>
                  </a:lnTo>
                  <a:lnTo>
                    <a:pt x="62882" y="18105"/>
                  </a:lnTo>
                  <a:lnTo>
                    <a:pt x="58864" y="6678"/>
                  </a:lnTo>
                  <a:lnTo>
                    <a:pt x="55404" y="3515"/>
                  </a:lnTo>
                  <a:lnTo>
                    <a:pt x="45914" y="0"/>
                  </a:lnTo>
                  <a:lnTo>
                    <a:pt x="41478" y="121"/>
                  </a:lnTo>
                  <a:lnTo>
                    <a:pt x="33727" y="3078"/>
                  </a:lnTo>
                  <a:lnTo>
                    <a:pt x="26755" y="10742"/>
                  </a:lnTo>
                  <a:lnTo>
                    <a:pt x="7252" y="47989"/>
                  </a:lnTo>
                  <a:lnTo>
                    <a:pt x="1934" y="67391"/>
                  </a:lnTo>
                  <a:lnTo>
                    <a:pt x="0" y="108065"/>
                  </a:lnTo>
                  <a:lnTo>
                    <a:pt x="4601" y="152572"/>
                  </a:lnTo>
                  <a:lnTo>
                    <a:pt x="6435" y="191982"/>
                  </a:lnTo>
                  <a:lnTo>
                    <a:pt x="9877" y="237102"/>
                  </a:lnTo>
                  <a:lnTo>
                    <a:pt x="15377" y="276354"/>
                  </a:lnTo>
                  <a:lnTo>
                    <a:pt x="15406" y="319699"/>
                  </a:lnTo>
                  <a:lnTo>
                    <a:pt x="7207" y="387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426"/>
          <p:cNvGrpSpPr/>
          <p:nvPr/>
        </p:nvGrpSpPr>
        <p:grpSpPr>
          <a:xfrm>
            <a:off x="5295900" y="4659730"/>
            <a:ext cx="523876" cy="162822"/>
            <a:chOff x="5295900" y="4659730"/>
            <a:chExt cx="523876" cy="162822"/>
          </a:xfrm>
        </p:grpSpPr>
        <p:sp>
          <p:nvSpPr>
            <p:cNvPr id="1014" name="SMARTInkShape-2145"/>
            <p:cNvSpPr/>
            <p:nvPr>
              <p:custDataLst>
                <p:tags r:id="rId120"/>
              </p:custDataLst>
            </p:nvPr>
          </p:nvSpPr>
          <p:spPr>
            <a:xfrm>
              <a:off x="5667978" y="4659730"/>
              <a:ext cx="151798" cy="130847"/>
            </a:xfrm>
            <a:custGeom>
              <a:avLst/>
              <a:gdLst/>
              <a:ahLst/>
              <a:cxnLst/>
              <a:rect l="0" t="0" r="0" b="0"/>
              <a:pathLst>
                <a:path w="151798" h="130847">
                  <a:moveTo>
                    <a:pt x="18447" y="64670"/>
                  </a:moveTo>
                  <a:lnTo>
                    <a:pt x="18447" y="64670"/>
                  </a:lnTo>
                  <a:lnTo>
                    <a:pt x="18447" y="70158"/>
                  </a:lnTo>
                  <a:lnTo>
                    <a:pt x="18447" y="67814"/>
                  </a:lnTo>
                  <a:lnTo>
                    <a:pt x="20564" y="66766"/>
                  </a:lnTo>
                  <a:lnTo>
                    <a:pt x="28560" y="65602"/>
                  </a:lnTo>
                  <a:lnTo>
                    <a:pt x="39170" y="59440"/>
                  </a:lnTo>
                  <a:lnTo>
                    <a:pt x="61863" y="38777"/>
                  </a:lnTo>
                  <a:lnTo>
                    <a:pt x="71057" y="23367"/>
                  </a:lnTo>
                  <a:lnTo>
                    <a:pt x="74701" y="8142"/>
                  </a:lnTo>
                  <a:lnTo>
                    <a:pt x="75000" y="4759"/>
                  </a:lnTo>
                  <a:lnTo>
                    <a:pt x="73081" y="2505"/>
                  </a:lnTo>
                  <a:lnTo>
                    <a:pt x="65307" y="0"/>
                  </a:lnTo>
                  <a:lnTo>
                    <a:pt x="60271" y="1448"/>
                  </a:lnTo>
                  <a:lnTo>
                    <a:pt x="36978" y="18982"/>
                  </a:lnTo>
                  <a:lnTo>
                    <a:pt x="17051" y="37771"/>
                  </a:lnTo>
                  <a:lnTo>
                    <a:pt x="6274" y="58464"/>
                  </a:lnTo>
                  <a:lnTo>
                    <a:pt x="755" y="86295"/>
                  </a:lnTo>
                  <a:lnTo>
                    <a:pt x="0" y="99330"/>
                  </a:lnTo>
                  <a:lnTo>
                    <a:pt x="5310" y="112176"/>
                  </a:lnTo>
                  <a:lnTo>
                    <a:pt x="9689" y="118566"/>
                  </a:lnTo>
                  <a:lnTo>
                    <a:pt x="15782" y="122826"/>
                  </a:lnTo>
                  <a:lnTo>
                    <a:pt x="31021" y="127559"/>
                  </a:lnTo>
                  <a:lnTo>
                    <a:pt x="77893" y="130846"/>
                  </a:lnTo>
                  <a:lnTo>
                    <a:pt x="100972" y="128376"/>
                  </a:lnTo>
                  <a:lnTo>
                    <a:pt x="151797" y="121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146"/>
            <p:cNvSpPr/>
            <p:nvPr>
              <p:custDataLst>
                <p:tags r:id="rId121"/>
              </p:custDataLst>
            </p:nvPr>
          </p:nvSpPr>
          <p:spPr>
            <a:xfrm>
              <a:off x="5506774" y="4662194"/>
              <a:ext cx="122502" cy="160358"/>
            </a:xfrm>
            <a:custGeom>
              <a:avLst/>
              <a:gdLst/>
              <a:ahLst/>
              <a:cxnLst/>
              <a:rect l="0" t="0" r="0" b="0"/>
              <a:pathLst>
                <a:path w="122502" h="160358">
                  <a:moveTo>
                    <a:pt x="8201" y="5056"/>
                  </a:moveTo>
                  <a:lnTo>
                    <a:pt x="8201" y="5056"/>
                  </a:lnTo>
                  <a:lnTo>
                    <a:pt x="3145" y="0"/>
                  </a:lnTo>
                  <a:lnTo>
                    <a:pt x="1656" y="627"/>
                  </a:lnTo>
                  <a:lnTo>
                    <a:pt x="0" y="6968"/>
                  </a:lnTo>
                  <a:lnTo>
                    <a:pt x="12050" y="53684"/>
                  </a:lnTo>
                  <a:lnTo>
                    <a:pt x="27340" y="94794"/>
                  </a:lnTo>
                  <a:lnTo>
                    <a:pt x="46309" y="136772"/>
                  </a:lnTo>
                  <a:lnTo>
                    <a:pt x="59003" y="158427"/>
                  </a:lnTo>
                  <a:lnTo>
                    <a:pt x="62177" y="160220"/>
                  </a:lnTo>
                  <a:lnTo>
                    <a:pt x="65351" y="160357"/>
                  </a:lnTo>
                  <a:lnTo>
                    <a:pt x="68526" y="159390"/>
                  </a:lnTo>
                  <a:lnTo>
                    <a:pt x="83108" y="142860"/>
                  </a:lnTo>
                  <a:lnTo>
                    <a:pt x="98335" y="110946"/>
                  </a:lnTo>
                  <a:lnTo>
                    <a:pt x="110606" y="69878"/>
                  </a:lnTo>
                  <a:lnTo>
                    <a:pt x="122501" y="33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147"/>
            <p:cNvSpPr/>
            <p:nvPr>
              <p:custDataLst>
                <p:tags r:id="rId122"/>
              </p:custDataLst>
            </p:nvPr>
          </p:nvSpPr>
          <p:spPr>
            <a:xfrm>
              <a:off x="5295900" y="4762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81636" y="108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SMARTInkShape-Group427"/>
          <p:cNvGrpSpPr/>
          <p:nvPr/>
        </p:nvGrpSpPr>
        <p:grpSpPr>
          <a:xfrm>
            <a:off x="7962948" y="4314825"/>
            <a:ext cx="542878" cy="236751"/>
            <a:chOff x="7962948" y="4314825"/>
            <a:chExt cx="542878" cy="236751"/>
          </a:xfrm>
        </p:grpSpPr>
        <p:sp>
          <p:nvSpPr>
            <p:cNvPr id="1018" name="SMARTInkShape-2148"/>
            <p:cNvSpPr/>
            <p:nvPr>
              <p:custDataLst>
                <p:tags r:id="rId116"/>
              </p:custDataLst>
            </p:nvPr>
          </p:nvSpPr>
          <p:spPr>
            <a:xfrm>
              <a:off x="8296275" y="4399605"/>
              <a:ext cx="209551" cy="109386"/>
            </a:xfrm>
            <a:custGeom>
              <a:avLst/>
              <a:gdLst/>
              <a:ahLst/>
              <a:cxnLst/>
              <a:rect l="0" t="0" r="0" b="0"/>
              <a:pathLst>
                <a:path w="209551" h="109386">
                  <a:moveTo>
                    <a:pt x="0" y="10470"/>
                  </a:moveTo>
                  <a:lnTo>
                    <a:pt x="0" y="10470"/>
                  </a:lnTo>
                  <a:lnTo>
                    <a:pt x="1058" y="49072"/>
                  </a:lnTo>
                  <a:lnTo>
                    <a:pt x="7538" y="72108"/>
                  </a:lnTo>
                  <a:lnTo>
                    <a:pt x="9409" y="108044"/>
                  </a:lnTo>
                  <a:lnTo>
                    <a:pt x="11564" y="109385"/>
                  </a:lnTo>
                  <a:lnTo>
                    <a:pt x="19604" y="108055"/>
                  </a:lnTo>
                  <a:lnTo>
                    <a:pt x="27410" y="101114"/>
                  </a:lnTo>
                  <a:lnTo>
                    <a:pt x="33348" y="90972"/>
                  </a:lnTo>
                  <a:lnTo>
                    <a:pt x="38809" y="73363"/>
                  </a:lnTo>
                  <a:lnTo>
                    <a:pt x="52900" y="51272"/>
                  </a:lnTo>
                  <a:lnTo>
                    <a:pt x="56901" y="31559"/>
                  </a:lnTo>
                  <a:lnTo>
                    <a:pt x="62205" y="74592"/>
                  </a:lnTo>
                  <a:lnTo>
                    <a:pt x="70407" y="88148"/>
                  </a:lnTo>
                  <a:lnTo>
                    <a:pt x="74455" y="90830"/>
                  </a:lnTo>
                  <a:lnTo>
                    <a:pt x="84596" y="93811"/>
                  </a:lnTo>
                  <a:lnTo>
                    <a:pt x="89206" y="93547"/>
                  </a:lnTo>
                  <a:lnTo>
                    <a:pt x="97151" y="90432"/>
                  </a:lnTo>
                  <a:lnTo>
                    <a:pt x="112629" y="77672"/>
                  </a:lnTo>
                  <a:lnTo>
                    <a:pt x="118849" y="69265"/>
                  </a:lnTo>
                  <a:lnTo>
                    <a:pt x="139936" y="24032"/>
                  </a:lnTo>
                  <a:lnTo>
                    <a:pt x="138747" y="10853"/>
                  </a:lnTo>
                  <a:lnTo>
                    <a:pt x="136948" y="4376"/>
                  </a:lnTo>
                  <a:lnTo>
                    <a:pt x="134690" y="1116"/>
                  </a:lnTo>
                  <a:lnTo>
                    <a:pt x="132127" y="0"/>
                  </a:lnTo>
                  <a:lnTo>
                    <a:pt x="129359" y="315"/>
                  </a:lnTo>
                  <a:lnTo>
                    <a:pt x="110296" y="10872"/>
                  </a:lnTo>
                  <a:lnTo>
                    <a:pt x="94652" y="27405"/>
                  </a:lnTo>
                  <a:lnTo>
                    <a:pt x="89693" y="39516"/>
                  </a:lnTo>
                  <a:lnTo>
                    <a:pt x="88371" y="45709"/>
                  </a:lnTo>
                  <a:lnTo>
                    <a:pt x="92546" y="61057"/>
                  </a:lnTo>
                  <a:lnTo>
                    <a:pt x="96622" y="69595"/>
                  </a:lnTo>
                  <a:lnTo>
                    <a:pt x="112440" y="81903"/>
                  </a:lnTo>
                  <a:lnTo>
                    <a:pt x="139502" y="91961"/>
                  </a:lnTo>
                  <a:lnTo>
                    <a:pt x="156192" y="93254"/>
                  </a:lnTo>
                  <a:lnTo>
                    <a:pt x="186214" y="88033"/>
                  </a:lnTo>
                  <a:lnTo>
                    <a:pt x="209550" y="77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149"/>
            <p:cNvSpPr/>
            <p:nvPr>
              <p:custDataLst>
                <p:tags r:id="rId117"/>
              </p:custDataLst>
            </p:nvPr>
          </p:nvSpPr>
          <p:spPr>
            <a:xfrm>
              <a:off x="8181975" y="4410075"/>
              <a:ext cx="104776" cy="130801"/>
            </a:xfrm>
            <a:custGeom>
              <a:avLst/>
              <a:gdLst/>
              <a:ahLst/>
              <a:cxnLst/>
              <a:rect l="0" t="0" r="0" b="0"/>
              <a:pathLst>
                <a:path w="104776" h="130801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8314" y="33632"/>
                  </a:lnTo>
                  <a:lnTo>
                    <a:pt x="35648" y="46889"/>
                  </a:lnTo>
                  <a:lnTo>
                    <a:pt x="49133" y="64223"/>
                  </a:lnTo>
                  <a:lnTo>
                    <a:pt x="59831" y="87821"/>
                  </a:lnTo>
                  <a:lnTo>
                    <a:pt x="60811" y="102885"/>
                  </a:lnTo>
                  <a:lnTo>
                    <a:pt x="57718" y="115576"/>
                  </a:lnTo>
                  <a:lnTo>
                    <a:pt x="52816" y="124745"/>
                  </a:lnTo>
                  <a:lnTo>
                    <a:pt x="47110" y="129525"/>
                  </a:lnTo>
                  <a:lnTo>
                    <a:pt x="44107" y="130800"/>
                  </a:lnTo>
                  <a:lnTo>
                    <a:pt x="41046" y="129534"/>
                  </a:lnTo>
                  <a:lnTo>
                    <a:pt x="34823" y="122481"/>
                  </a:lnTo>
                  <a:lnTo>
                    <a:pt x="31352" y="112292"/>
                  </a:lnTo>
                  <a:lnTo>
                    <a:pt x="30868" y="98591"/>
                  </a:lnTo>
                  <a:lnTo>
                    <a:pt x="37604" y="69194"/>
                  </a:lnTo>
                  <a:lnTo>
                    <a:pt x="64271" y="2744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2150"/>
            <p:cNvSpPr/>
            <p:nvPr>
              <p:custDataLst>
                <p:tags r:id="rId118"/>
              </p:custDataLst>
            </p:nvPr>
          </p:nvSpPr>
          <p:spPr>
            <a:xfrm>
              <a:off x="7962948" y="4314825"/>
              <a:ext cx="276178" cy="85726"/>
            </a:xfrm>
            <a:custGeom>
              <a:avLst/>
              <a:gdLst/>
              <a:ahLst/>
              <a:cxnLst/>
              <a:rect l="0" t="0" r="0" b="0"/>
              <a:pathLst>
                <a:path w="276178" h="85726">
                  <a:moveTo>
                    <a:pt x="28527" y="85725"/>
                  </a:moveTo>
                  <a:lnTo>
                    <a:pt x="28527" y="85725"/>
                  </a:lnTo>
                  <a:lnTo>
                    <a:pt x="113" y="85725"/>
                  </a:lnTo>
                  <a:lnTo>
                    <a:pt x="0" y="80668"/>
                  </a:lnTo>
                  <a:lnTo>
                    <a:pt x="1043" y="79179"/>
                  </a:lnTo>
                  <a:lnTo>
                    <a:pt x="2796" y="78186"/>
                  </a:lnTo>
                  <a:lnTo>
                    <a:pt x="16201" y="75404"/>
                  </a:lnTo>
                  <a:lnTo>
                    <a:pt x="26522" y="69732"/>
                  </a:lnTo>
                  <a:lnTo>
                    <a:pt x="41456" y="66523"/>
                  </a:lnTo>
                  <a:lnTo>
                    <a:pt x="84355" y="47430"/>
                  </a:lnTo>
                  <a:lnTo>
                    <a:pt x="124857" y="31724"/>
                  </a:lnTo>
                  <a:lnTo>
                    <a:pt x="164912" y="19045"/>
                  </a:lnTo>
                  <a:lnTo>
                    <a:pt x="203163" y="11406"/>
                  </a:lnTo>
                  <a:lnTo>
                    <a:pt x="249916" y="2234"/>
                  </a:lnTo>
                  <a:lnTo>
                    <a:pt x="2761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2151"/>
            <p:cNvSpPr/>
            <p:nvPr>
              <p:custDataLst>
                <p:tags r:id="rId119"/>
              </p:custDataLst>
            </p:nvPr>
          </p:nvSpPr>
          <p:spPr>
            <a:xfrm>
              <a:off x="8096250" y="4343410"/>
              <a:ext cx="28576" cy="208166"/>
            </a:xfrm>
            <a:custGeom>
              <a:avLst/>
              <a:gdLst/>
              <a:ahLst/>
              <a:cxnLst/>
              <a:rect l="0" t="0" r="0" b="0"/>
              <a:pathLst>
                <a:path w="28576" h="20816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5050"/>
                  </a:lnTo>
                  <a:lnTo>
                    <a:pt x="2822" y="10353"/>
                  </a:lnTo>
                  <a:lnTo>
                    <a:pt x="6545" y="16237"/>
                  </a:lnTo>
                  <a:lnTo>
                    <a:pt x="8937" y="28638"/>
                  </a:lnTo>
                  <a:lnTo>
                    <a:pt x="9502" y="70215"/>
                  </a:lnTo>
                  <a:lnTo>
                    <a:pt x="10582" y="107973"/>
                  </a:lnTo>
                  <a:lnTo>
                    <a:pt x="18657" y="153684"/>
                  </a:lnTo>
                  <a:lnTo>
                    <a:pt x="19049" y="199419"/>
                  </a:lnTo>
                  <a:lnTo>
                    <a:pt x="27250" y="208165"/>
                  </a:lnTo>
                  <a:lnTo>
                    <a:pt x="27692" y="207564"/>
                  </a:lnTo>
                  <a:lnTo>
                    <a:pt x="28575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7" name="SMARTInkShape-Group428"/>
          <p:cNvGrpSpPr/>
          <p:nvPr/>
        </p:nvGrpSpPr>
        <p:grpSpPr>
          <a:xfrm>
            <a:off x="8726224" y="4371975"/>
            <a:ext cx="417777" cy="152401"/>
            <a:chOff x="8726224" y="4371975"/>
            <a:chExt cx="417777" cy="152401"/>
          </a:xfrm>
        </p:grpSpPr>
        <p:sp>
          <p:nvSpPr>
            <p:cNvPr id="1023" name="SMARTInkShape-2152"/>
            <p:cNvSpPr/>
            <p:nvPr>
              <p:custDataLst>
                <p:tags r:id="rId112"/>
              </p:custDataLst>
            </p:nvPr>
          </p:nvSpPr>
          <p:spPr>
            <a:xfrm>
              <a:off x="9010650" y="4383643"/>
              <a:ext cx="133351" cy="137254"/>
            </a:xfrm>
            <a:custGeom>
              <a:avLst/>
              <a:gdLst/>
              <a:ahLst/>
              <a:cxnLst/>
              <a:rect l="0" t="0" r="0" b="0"/>
              <a:pathLst>
                <a:path w="133351" h="137254">
                  <a:moveTo>
                    <a:pt x="0" y="64532"/>
                  </a:moveTo>
                  <a:lnTo>
                    <a:pt x="0" y="64532"/>
                  </a:lnTo>
                  <a:lnTo>
                    <a:pt x="8201" y="72733"/>
                  </a:lnTo>
                  <a:lnTo>
                    <a:pt x="19246" y="68608"/>
                  </a:lnTo>
                  <a:lnTo>
                    <a:pt x="27251" y="60699"/>
                  </a:lnTo>
                  <a:lnTo>
                    <a:pt x="52226" y="21378"/>
                  </a:lnTo>
                  <a:lnTo>
                    <a:pt x="56177" y="5090"/>
                  </a:lnTo>
                  <a:lnTo>
                    <a:pt x="54384" y="2680"/>
                  </a:lnTo>
                  <a:lnTo>
                    <a:pt x="46748" y="0"/>
                  </a:lnTo>
                  <a:lnTo>
                    <a:pt x="42807" y="1402"/>
                  </a:lnTo>
                  <a:lnTo>
                    <a:pt x="35606" y="8605"/>
                  </a:lnTo>
                  <a:lnTo>
                    <a:pt x="19140" y="39360"/>
                  </a:lnTo>
                  <a:lnTo>
                    <a:pt x="11425" y="64616"/>
                  </a:lnTo>
                  <a:lnTo>
                    <a:pt x="10087" y="86430"/>
                  </a:lnTo>
                  <a:lnTo>
                    <a:pt x="15419" y="101075"/>
                  </a:lnTo>
                  <a:lnTo>
                    <a:pt x="31033" y="122668"/>
                  </a:lnTo>
                  <a:lnTo>
                    <a:pt x="43426" y="127412"/>
                  </a:lnTo>
                  <a:lnTo>
                    <a:pt x="86428" y="137253"/>
                  </a:lnTo>
                  <a:lnTo>
                    <a:pt x="133350" y="131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153"/>
            <p:cNvSpPr/>
            <p:nvPr>
              <p:custDataLst>
                <p:tags r:id="rId113"/>
              </p:custDataLst>
            </p:nvPr>
          </p:nvSpPr>
          <p:spPr>
            <a:xfrm>
              <a:off x="8867775" y="4381500"/>
              <a:ext cx="95251" cy="119805"/>
            </a:xfrm>
            <a:custGeom>
              <a:avLst/>
              <a:gdLst/>
              <a:ahLst/>
              <a:cxnLst/>
              <a:rect l="0" t="0" r="0" b="0"/>
              <a:pathLst>
                <a:path w="95251" h="119805">
                  <a:moveTo>
                    <a:pt x="0" y="0"/>
                  </a:moveTo>
                  <a:lnTo>
                    <a:pt x="0" y="0"/>
                  </a:lnTo>
                  <a:lnTo>
                    <a:pt x="1058" y="41156"/>
                  </a:lnTo>
                  <a:lnTo>
                    <a:pt x="7540" y="81312"/>
                  </a:lnTo>
                  <a:lnTo>
                    <a:pt x="11760" y="103468"/>
                  </a:lnTo>
                  <a:lnTo>
                    <a:pt x="14191" y="110253"/>
                  </a:lnTo>
                  <a:lnTo>
                    <a:pt x="17927" y="114777"/>
                  </a:lnTo>
                  <a:lnTo>
                    <a:pt x="27722" y="119804"/>
                  </a:lnTo>
                  <a:lnTo>
                    <a:pt x="39132" y="119216"/>
                  </a:lnTo>
                  <a:lnTo>
                    <a:pt x="51259" y="114368"/>
                  </a:lnTo>
                  <a:lnTo>
                    <a:pt x="67869" y="100797"/>
                  </a:lnTo>
                  <a:lnTo>
                    <a:pt x="88560" y="65433"/>
                  </a:lnTo>
                  <a:lnTo>
                    <a:pt x="952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154"/>
            <p:cNvSpPr/>
            <p:nvPr>
              <p:custDataLst>
                <p:tags r:id="rId114"/>
              </p:custDataLst>
            </p:nvPr>
          </p:nvSpPr>
          <p:spPr>
            <a:xfrm>
              <a:off x="8791575" y="437197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0" y="41156"/>
                  </a:lnTo>
                  <a:lnTo>
                    <a:pt x="0" y="84134"/>
                  </a:lnTo>
                  <a:lnTo>
                    <a:pt x="2822" y="111006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155"/>
            <p:cNvSpPr/>
            <p:nvPr>
              <p:custDataLst>
                <p:tags r:id="rId115"/>
              </p:custDataLst>
            </p:nvPr>
          </p:nvSpPr>
          <p:spPr>
            <a:xfrm>
              <a:off x="8726224" y="4448175"/>
              <a:ext cx="132027" cy="9351"/>
            </a:xfrm>
            <a:custGeom>
              <a:avLst/>
              <a:gdLst/>
              <a:ahLst/>
              <a:cxnLst/>
              <a:rect l="0" t="0" r="0" b="0"/>
              <a:pathLst>
                <a:path w="132027" h="93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12033" y="7539"/>
                  </a:lnTo>
                  <a:lnTo>
                    <a:pt x="54176" y="9350"/>
                  </a:lnTo>
                  <a:lnTo>
                    <a:pt x="100450" y="8444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2" name="SMARTInkShape-Group429"/>
          <p:cNvGrpSpPr/>
          <p:nvPr/>
        </p:nvGrpSpPr>
        <p:grpSpPr>
          <a:xfrm>
            <a:off x="4640392" y="2619378"/>
            <a:ext cx="598359" cy="266101"/>
            <a:chOff x="4640392" y="2619378"/>
            <a:chExt cx="598359" cy="266101"/>
          </a:xfrm>
        </p:grpSpPr>
        <p:sp>
          <p:nvSpPr>
            <p:cNvPr id="1028" name="SMARTInkShape-2156"/>
            <p:cNvSpPr/>
            <p:nvPr>
              <p:custDataLst>
                <p:tags r:id="rId108"/>
              </p:custDataLst>
            </p:nvPr>
          </p:nvSpPr>
          <p:spPr>
            <a:xfrm>
              <a:off x="4953034" y="2663945"/>
              <a:ext cx="285717" cy="123240"/>
            </a:xfrm>
            <a:custGeom>
              <a:avLst/>
              <a:gdLst/>
              <a:ahLst/>
              <a:cxnLst/>
              <a:rect l="0" t="0" r="0" b="0"/>
              <a:pathLst>
                <a:path w="285717" h="123240">
                  <a:moveTo>
                    <a:pt x="9491" y="12580"/>
                  </a:moveTo>
                  <a:lnTo>
                    <a:pt x="9491" y="12580"/>
                  </a:lnTo>
                  <a:lnTo>
                    <a:pt x="4435" y="12580"/>
                  </a:lnTo>
                  <a:lnTo>
                    <a:pt x="2946" y="13638"/>
                  </a:lnTo>
                  <a:lnTo>
                    <a:pt x="1952" y="15402"/>
                  </a:lnTo>
                  <a:lnTo>
                    <a:pt x="554" y="25763"/>
                  </a:lnTo>
                  <a:lnTo>
                    <a:pt x="0" y="71825"/>
                  </a:lnTo>
                  <a:lnTo>
                    <a:pt x="5032" y="93870"/>
                  </a:lnTo>
                  <a:lnTo>
                    <a:pt x="13226" y="113807"/>
                  </a:lnTo>
                  <a:lnTo>
                    <a:pt x="19265" y="121070"/>
                  </a:lnTo>
                  <a:lnTo>
                    <a:pt x="22357" y="123006"/>
                  </a:lnTo>
                  <a:lnTo>
                    <a:pt x="25476" y="123239"/>
                  </a:lnTo>
                  <a:lnTo>
                    <a:pt x="31764" y="120676"/>
                  </a:lnTo>
                  <a:lnTo>
                    <a:pt x="41256" y="103170"/>
                  </a:lnTo>
                  <a:lnTo>
                    <a:pt x="52092" y="58472"/>
                  </a:lnTo>
                  <a:lnTo>
                    <a:pt x="56675" y="34474"/>
                  </a:lnTo>
                  <a:lnTo>
                    <a:pt x="57880" y="34584"/>
                  </a:lnTo>
                  <a:lnTo>
                    <a:pt x="62042" y="37529"/>
                  </a:lnTo>
                  <a:lnTo>
                    <a:pt x="64597" y="42366"/>
                  </a:lnTo>
                  <a:lnTo>
                    <a:pt x="71293" y="59151"/>
                  </a:lnTo>
                  <a:lnTo>
                    <a:pt x="88995" y="82059"/>
                  </a:lnTo>
                  <a:lnTo>
                    <a:pt x="93186" y="83241"/>
                  </a:lnTo>
                  <a:lnTo>
                    <a:pt x="103486" y="81732"/>
                  </a:lnTo>
                  <a:lnTo>
                    <a:pt x="121185" y="69876"/>
                  </a:lnTo>
                  <a:lnTo>
                    <a:pt x="134778" y="52957"/>
                  </a:lnTo>
                  <a:lnTo>
                    <a:pt x="139258" y="40756"/>
                  </a:lnTo>
                  <a:lnTo>
                    <a:pt x="142631" y="1738"/>
                  </a:lnTo>
                  <a:lnTo>
                    <a:pt x="141643" y="60"/>
                  </a:lnTo>
                  <a:lnTo>
                    <a:pt x="139926" y="0"/>
                  </a:lnTo>
                  <a:lnTo>
                    <a:pt x="135195" y="2756"/>
                  </a:lnTo>
                  <a:lnTo>
                    <a:pt x="129565" y="7508"/>
                  </a:lnTo>
                  <a:lnTo>
                    <a:pt x="120444" y="26247"/>
                  </a:lnTo>
                  <a:lnTo>
                    <a:pt x="114809" y="69505"/>
                  </a:lnTo>
                  <a:lnTo>
                    <a:pt x="116745" y="73813"/>
                  </a:lnTo>
                  <a:lnTo>
                    <a:pt x="124540" y="81423"/>
                  </a:lnTo>
                  <a:lnTo>
                    <a:pt x="135060" y="85510"/>
                  </a:lnTo>
                  <a:lnTo>
                    <a:pt x="140830" y="86600"/>
                  </a:lnTo>
                  <a:lnTo>
                    <a:pt x="169174" y="83078"/>
                  </a:lnTo>
                  <a:lnTo>
                    <a:pt x="206490" y="69397"/>
                  </a:lnTo>
                  <a:lnTo>
                    <a:pt x="285716" y="41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157"/>
            <p:cNvSpPr/>
            <p:nvPr>
              <p:custDataLst>
                <p:tags r:id="rId109"/>
              </p:custDataLst>
            </p:nvPr>
          </p:nvSpPr>
          <p:spPr>
            <a:xfrm>
              <a:off x="4829175" y="2686050"/>
              <a:ext cx="95251" cy="130995"/>
            </a:xfrm>
            <a:custGeom>
              <a:avLst/>
              <a:gdLst/>
              <a:ahLst/>
              <a:cxnLst/>
              <a:rect l="0" t="0" r="0" b="0"/>
              <a:pathLst>
                <a:path w="95251" h="130995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257" y="19442"/>
                  </a:lnTo>
                  <a:lnTo>
                    <a:pt x="19298" y="22047"/>
                  </a:lnTo>
                  <a:lnTo>
                    <a:pt x="48049" y="42924"/>
                  </a:lnTo>
                  <a:lnTo>
                    <a:pt x="61745" y="61872"/>
                  </a:lnTo>
                  <a:lnTo>
                    <a:pt x="74087" y="95284"/>
                  </a:lnTo>
                  <a:lnTo>
                    <a:pt x="75575" y="112076"/>
                  </a:lnTo>
                  <a:lnTo>
                    <a:pt x="73101" y="121425"/>
                  </a:lnTo>
                  <a:lnTo>
                    <a:pt x="70958" y="125400"/>
                  </a:lnTo>
                  <a:lnTo>
                    <a:pt x="68472" y="128050"/>
                  </a:lnTo>
                  <a:lnTo>
                    <a:pt x="62888" y="130994"/>
                  </a:lnTo>
                  <a:lnTo>
                    <a:pt x="59917" y="129663"/>
                  </a:lnTo>
                  <a:lnTo>
                    <a:pt x="53793" y="122539"/>
                  </a:lnTo>
                  <a:lnTo>
                    <a:pt x="50367" y="115140"/>
                  </a:lnTo>
                  <a:lnTo>
                    <a:pt x="48436" y="96557"/>
                  </a:lnTo>
                  <a:lnTo>
                    <a:pt x="49044" y="77839"/>
                  </a:lnTo>
                  <a:lnTo>
                    <a:pt x="56395" y="5434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158"/>
            <p:cNvSpPr/>
            <p:nvPr>
              <p:custDataLst>
                <p:tags r:id="rId110"/>
              </p:custDataLst>
            </p:nvPr>
          </p:nvSpPr>
          <p:spPr>
            <a:xfrm>
              <a:off x="4640392" y="2733675"/>
              <a:ext cx="122109" cy="76201"/>
            </a:xfrm>
            <a:custGeom>
              <a:avLst/>
              <a:gdLst/>
              <a:ahLst/>
              <a:cxnLst/>
              <a:rect l="0" t="0" r="0" b="0"/>
              <a:pathLst>
                <a:path w="122109" h="76201">
                  <a:moveTo>
                    <a:pt x="17333" y="76200"/>
                  </a:moveTo>
                  <a:lnTo>
                    <a:pt x="17333" y="76200"/>
                  </a:lnTo>
                  <a:lnTo>
                    <a:pt x="12276" y="76200"/>
                  </a:lnTo>
                  <a:lnTo>
                    <a:pt x="6972" y="73378"/>
                  </a:lnTo>
                  <a:lnTo>
                    <a:pt x="4076" y="71144"/>
                  </a:lnTo>
                  <a:lnTo>
                    <a:pt x="858" y="65839"/>
                  </a:lnTo>
                  <a:lnTo>
                    <a:pt x="0" y="62943"/>
                  </a:lnTo>
                  <a:lnTo>
                    <a:pt x="4690" y="54080"/>
                  </a:lnTo>
                  <a:lnTo>
                    <a:pt x="8904" y="48754"/>
                  </a:lnTo>
                  <a:lnTo>
                    <a:pt x="30005" y="36200"/>
                  </a:lnTo>
                  <a:lnTo>
                    <a:pt x="74172" y="15987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159"/>
            <p:cNvSpPr/>
            <p:nvPr>
              <p:custDataLst>
                <p:tags r:id="rId111"/>
              </p:custDataLst>
            </p:nvPr>
          </p:nvSpPr>
          <p:spPr>
            <a:xfrm>
              <a:off x="4715025" y="2619378"/>
              <a:ext cx="123676" cy="266101"/>
            </a:xfrm>
            <a:custGeom>
              <a:avLst/>
              <a:gdLst/>
              <a:ahLst/>
              <a:cxnLst/>
              <a:rect l="0" t="0" r="0" b="0"/>
              <a:pathLst>
                <a:path w="123676" h="266101">
                  <a:moveTo>
                    <a:pt x="18900" y="19047"/>
                  </a:moveTo>
                  <a:lnTo>
                    <a:pt x="18900" y="19047"/>
                  </a:lnTo>
                  <a:lnTo>
                    <a:pt x="13843" y="13991"/>
                  </a:lnTo>
                  <a:lnTo>
                    <a:pt x="8539" y="11508"/>
                  </a:lnTo>
                  <a:lnTo>
                    <a:pt x="358" y="9638"/>
                  </a:lnTo>
                  <a:lnTo>
                    <a:pt x="0" y="4500"/>
                  </a:lnTo>
                  <a:lnTo>
                    <a:pt x="1008" y="2999"/>
                  </a:lnTo>
                  <a:lnTo>
                    <a:pt x="2739" y="1998"/>
                  </a:lnTo>
                  <a:lnTo>
                    <a:pt x="9365" y="0"/>
                  </a:lnTo>
                  <a:lnTo>
                    <a:pt x="9372" y="5055"/>
                  </a:lnTo>
                  <a:lnTo>
                    <a:pt x="17576" y="35645"/>
                  </a:lnTo>
                  <a:lnTo>
                    <a:pt x="18725" y="81845"/>
                  </a:lnTo>
                  <a:lnTo>
                    <a:pt x="18866" y="120469"/>
                  </a:lnTo>
                  <a:lnTo>
                    <a:pt x="25439" y="161259"/>
                  </a:lnTo>
                  <a:lnTo>
                    <a:pt x="27836" y="202714"/>
                  </a:lnTo>
                  <a:lnTo>
                    <a:pt x="29406" y="241063"/>
                  </a:lnTo>
                  <a:lnTo>
                    <a:pt x="36006" y="252987"/>
                  </a:lnTo>
                  <a:lnTo>
                    <a:pt x="41672" y="259898"/>
                  </a:lnTo>
                  <a:lnTo>
                    <a:pt x="47718" y="263675"/>
                  </a:lnTo>
                  <a:lnTo>
                    <a:pt x="60223" y="266100"/>
                  </a:lnTo>
                  <a:lnTo>
                    <a:pt x="69369" y="260787"/>
                  </a:lnTo>
                  <a:lnTo>
                    <a:pt x="115885" y="217284"/>
                  </a:lnTo>
                  <a:lnTo>
                    <a:pt x="123675" y="200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SMARTInkShape-Group430"/>
          <p:cNvGrpSpPr/>
          <p:nvPr/>
        </p:nvGrpSpPr>
        <p:grpSpPr>
          <a:xfrm>
            <a:off x="5514975" y="2536024"/>
            <a:ext cx="523876" cy="150027"/>
            <a:chOff x="5514975" y="2536024"/>
            <a:chExt cx="523876" cy="150027"/>
          </a:xfrm>
        </p:grpSpPr>
        <p:sp>
          <p:nvSpPr>
            <p:cNvPr id="1033" name="SMARTInkShape-2160"/>
            <p:cNvSpPr/>
            <p:nvPr>
              <p:custDataLst>
                <p:tags r:id="rId105"/>
              </p:custDataLst>
            </p:nvPr>
          </p:nvSpPr>
          <p:spPr>
            <a:xfrm>
              <a:off x="5810250" y="2536024"/>
              <a:ext cx="228601" cy="111391"/>
            </a:xfrm>
            <a:custGeom>
              <a:avLst/>
              <a:gdLst/>
              <a:ahLst/>
              <a:cxnLst/>
              <a:rect l="0" t="0" r="0" b="0"/>
              <a:pathLst>
                <a:path w="228601" h="111391">
                  <a:moveTo>
                    <a:pt x="0" y="45251"/>
                  </a:moveTo>
                  <a:lnTo>
                    <a:pt x="0" y="45251"/>
                  </a:lnTo>
                  <a:lnTo>
                    <a:pt x="5056" y="50307"/>
                  </a:lnTo>
                  <a:lnTo>
                    <a:pt x="10361" y="52790"/>
                  </a:lnTo>
                  <a:lnTo>
                    <a:pt x="22390" y="54384"/>
                  </a:lnTo>
                  <a:lnTo>
                    <a:pt x="28648" y="51779"/>
                  </a:lnTo>
                  <a:lnTo>
                    <a:pt x="46346" y="36428"/>
                  </a:lnTo>
                  <a:lnTo>
                    <a:pt x="52348" y="25102"/>
                  </a:lnTo>
                  <a:lnTo>
                    <a:pt x="56202" y="5640"/>
                  </a:lnTo>
                  <a:lnTo>
                    <a:pt x="55459" y="2969"/>
                  </a:lnTo>
                  <a:lnTo>
                    <a:pt x="53906" y="1188"/>
                  </a:lnTo>
                  <a:lnTo>
                    <a:pt x="51813" y="0"/>
                  </a:lnTo>
                  <a:lnTo>
                    <a:pt x="49359" y="268"/>
                  </a:lnTo>
                  <a:lnTo>
                    <a:pt x="43809" y="3386"/>
                  </a:lnTo>
                  <a:lnTo>
                    <a:pt x="16700" y="44911"/>
                  </a:lnTo>
                  <a:lnTo>
                    <a:pt x="12714" y="54978"/>
                  </a:lnTo>
                  <a:lnTo>
                    <a:pt x="15526" y="76708"/>
                  </a:lnTo>
                  <a:lnTo>
                    <a:pt x="28119" y="98199"/>
                  </a:lnTo>
                  <a:lnTo>
                    <a:pt x="47775" y="105825"/>
                  </a:lnTo>
                  <a:lnTo>
                    <a:pt x="88591" y="110118"/>
                  </a:lnTo>
                  <a:lnTo>
                    <a:pt x="134200" y="111390"/>
                  </a:lnTo>
                  <a:lnTo>
                    <a:pt x="172760" y="108945"/>
                  </a:lnTo>
                  <a:lnTo>
                    <a:pt x="228600" y="92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161"/>
            <p:cNvSpPr/>
            <p:nvPr>
              <p:custDataLst>
                <p:tags r:id="rId106"/>
              </p:custDataLst>
            </p:nvPr>
          </p:nvSpPr>
          <p:spPr>
            <a:xfrm>
              <a:off x="5676900" y="2562225"/>
              <a:ext cx="114301" cy="107670"/>
            </a:xfrm>
            <a:custGeom>
              <a:avLst/>
              <a:gdLst/>
              <a:ahLst/>
              <a:cxnLst/>
              <a:rect l="0" t="0" r="0" b="0"/>
              <a:pathLst>
                <a:path w="114301" h="107670">
                  <a:moveTo>
                    <a:pt x="0" y="19050"/>
                  </a:moveTo>
                  <a:lnTo>
                    <a:pt x="0" y="19050"/>
                  </a:lnTo>
                  <a:lnTo>
                    <a:pt x="0" y="32307"/>
                  </a:lnTo>
                  <a:lnTo>
                    <a:pt x="31435" y="76800"/>
                  </a:lnTo>
                  <a:lnTo>
                    <a:pt x="44474" y="96604"/>
                  </a:lnTo>
                  <a:lnTo>
                    <a:pt x="55397" y="105729"/>
                  </a:lnTo>
                  <a:lnTo>
                    <a:pt x="60215" y="107528"/>
                  </a:lnTo>
                  <a:lnTo>
                    <a:pt x="64485" y="107669"/>
                  </a:lnTo>
                  <a:lnTo>
                    <a:pt x="68390" y="106704"/>
                  </a:lnTo>
                  <a:lnTo>
                    <a:pt x="75551" y="99988"/>
                  </a:lnTo>
                  <a:lnTo>
                    <a:pt x="85533" y="81484"/>
                  </a:lnTo>
                  <a:lnTo>
                    <a:pt x="101417" y="34248"/>
                  </a:lnTo>
                  <a:lnTo>
                    <a:pt x="104839" y="1673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162"/>
            <p:cNvSpPr/>
            <p:nvPr>
              <p:custDataLst>
                <p:tags r:id="rId107"/>
              </p:custDataLst>
            </p:nvPr>
          </p:nvSpPr>
          <p:spPr>
            <a:xfrm>
              <a:off x="5514975" y="26479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8363" y="37042"/>
                  </a:lnTo>
                  <a:lnTo>
                    <a:pt x="58314" y="2484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4" name="SMARTInkShape-Group431"/>
          <p:cNvGrpSpPr/>
          <p:nvPr/>
        </p:nvGrpSpPr>
        <p:grpSpPr>
          <a:xfrm>
            <a:off x="7134225" y="3252062"/>
            <a:ext cx="2290101" cy="2007580"/>
            <a:chOff x="7134225" y="3252062"/>
            <a:chExt cx="2290101" cy="2007580"/>
          </a:xfrm>
        </p:grpSpPr>
        <p:sp>
          <p:nvSpPr>
            <p:cNvPr id="1037" name="SMARTInkShape-2163"/>
            <p:cNvSpPr/>
            <p:nvPr>
              <p:custDataLst>
                <p:tags r:id="rId98"/>
              </p:custDataLst>
            </p:nvPr>
          </p:nvSpPr>
          <p:spPr>
            <a:xfrm>
              <a:off x="7972425" y="5029200"/>
              <a:ext cx="66676" cy="149547"/>
            </a:xfrm>
            <a:custGeom>
              <a:avLst/>
              <a:gdLst/>
              <a:ahLst/>
              <a:cxnLst/>
              <a:rect l="0" t="0" r="0" b="0"/>
              <a:pathLst>
                <a:path w="66676" h="149547">
                  <a:moveTo>
                    <a:pt x="0" y="47625"/>
                  </a:moveTo>
                  <a:lnTo>
                    <a:pt x="0" y="47625"/>
                  </a:lnTo>
                  <a:lnTo>
                    <a:pt x="0" y="33436"/>
                  </a:lnTo>
                  <a:lnTo>
                    <a:pt x="1058" y="31815"/>
                  </a:lnTo>
                  <a:lnTo>
                    <a:pt x="2822" y="30735"/>
                  </a:lnTo>
                  <a:lnTo>
                    <a:pt x="5056" y="30016"/>
                  </a:lnTo>
                  <a:lnTo>
                    <a:pt x="6545" y="30593"/>
                  </a:lnTo>
                  <a:lnTo>
                    <a:pt x="7538" y="32037"/>
                  </a:lnTo>
                  <a:lnTo>
                    <a:pt x="8200" y="34058"/>
                  </a:lnTo>
                  <a:lnTo>
                    <a:pt x="24429" y="55468"/>
                  </a:lnTo>
                  <a:lnTo>
                    <a:pt x="26732" y="64869"/>
                  </a:lnTo>
                  <a:lnTo>
                    <a:pt x="28413" y="108432"/>
                  </a:lnTo>
                  <a:lnTo>
                    <a:pt x="28553" y="142768"/>
                  </a:lnTo>
                  <a:lnTo>
                    <a:pt x="27501" y="145980"/>
                  </a:lnTo>
                  <a:lnTo>
                    <a:pt x="25743" y="148120"/>
                  </a:lnTo>
                  <a:lnTo>
                    <a:pt x="23512" y="149546"/>
                  </a:lnTo>
                  <a:lnTo>
                    <a:pt x="22025" y="148380"/>
                  </a:lnTo>
                  <a:lnTo>
                    <a:pt x="20372" y="141441"/>
                  </a:lnTo>
                  <a:lnTo>
                    <a:pt x="20369" y="117623"/>
                  </a:lnTo>
                  <a:lnTo>
                    <a:pt x="32343" y="72378"/>
                  </a:lnTo>
                  <a:lnTo>
                    <a:pt x="47703" y="3089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164"/>
            <p:cNvSpPr/>
            <p:nvPr>
              <p:custDataLst>
                <p:tags r:id="rId99"/>
              </p:custDataLst>
            </p:nvPr>
          </p:nvSpPr>
          <p:spPr>
            <a:xfrm>
              <a:off x="7896746" y="5044268"/>
              <a:ext cx="37580" cy="118283"/>
            </a:xfrm>
            <a:custGeom>
              <a:avLst/>
              <a:gdLst/>
              <a:ahLst/>
              <a:cxnLst/>
              <a:rect l="0" t="0" r="0" b="0"/>
              <a:pathLst>
                <a:path w="37580" h="118283">
                  <a:moveTo>
                    <a:pt x="9004" y="51607"/>
                  </a:moveTo>
                  <a:lnTo>
                    <a:pt x="9004" y="51607"/>
                  </a:lnTo>
                  <a:lnTo>
                    <a:pt x="9004" y="46551"/>
                  </a:lnTo>
                  <a:lnTo>
                    <a:pt x="11826" y="41246"/>
                  </a:lnTo>
                  <a:lnTo>
                    <a:pt x="31394" y="11608"/>
                  </a:lnTo>
                  <a:lnTo>
                    <a:pt x="32397" y="8008"/>
                  </a:lnTo>
                  <a:lnTo>
                    <a:pt x="32008" y="4548"/>
                  </a:lnTo>
                  <a:lnTo>
                    <a:pt x="30690" y="1184"/>
                  </a:lnTo>
                  <a:lnTo>
                    <a:pt x="28753" y="0"/>
                  </a:lnTo>
                  <a:lnTo>
                    <a:pt x="26404" y="269"/>
                  </a:lnTo>
                  <a:lnTo>
                    <a:pt x="23779" y="1507"/>
                  </a:lnTo>
                  <a:lnTo>
                    <a:pt x="22030" y="3390"/>
                  </a:lnTo>
                  <a:lnTo>
                    <a:pt x="3431" y="47793"/>
                  </a:lnTo>
                  <a:lnTo>
                    <a:pt x="0" y="87454"/>
                  </a:lnTo>
                  <a:lnTo>
                    <a:pt x="2532" y="102111"/>
                  </a:lnTo>
                  <a:lnTo>
                    <a:pt x="4689" y="107502"/>
                  </a:lnTo>
                  <a:lnTo>
                    <a:pt x="8244" y="111095"/>
                  </a:lnTo>
                  <a:lnTo>
                    <a:pt x="17838" y="115087"/>
                  </a:lnTo>
                  <a:lnTo>
                    <a:pt x="37579" y="118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165"/>
            <p:cNvSpPr/>
            <p:nvPr>
              <p:custDataLst>
                <p:tags r:id="rId100"/>
              </p:custDataLst>
            </p:nvPr>
          </p:nvSpPr>
          <p:spPr>
            <a:xfrm>
              <a:off x="7734300" y="5067300"/>
              <a:ext cx="123826" cy="89916"/>
            </a:xfrm>
            <a:custGeom>
              <a:avLst/>
              <a:gdLst/>
              <a:ahLst/>
              <a:cxnLst/>
              <a:rect l="0" t="0" r="0" b="0"/>
              <a:pathLst>
                <a:path w="123826" h="89916">
                  <a:moveTo>
                    <a:pt x="0" y="9525"/>
                  </a:moveTo>
                  <a:lnTo>
                    <a:pt x="0" y="9525"/>
                  </a:lnTo>
                  <a:lnTo>
                    <a:pt x="9132" y="392"/>
                  </a:lnTo>
                  <a:lnTo>
                    <a:pt x="9515" y="41646"/>
                  </a:lnTo>
                  <a:lnTo>
                    <a:pt x="14578" y="62669"/>
                  </a:lnTo>
                  <a:lnTo>
                    <a:pt x="26858" y="83213"/>
                  </a:lnTo>
                  <a:lnTo>
                    <a:pt x="28488" y="82992"/>
                  </a:lnTo>
                  <a:lnTo>
                    <a:pt x="38710" y="75033"/>
                  </a:lnTo>
                  <a:lnTo>
                    <a:pt x="41682" y="72247"/>
                  </a:lnTo>
                  <a:lnTo>
                    <a:pt x="44983" y="63507"/>
                  </a:lnTo>
                  <a:lnTo>
                    <a:pt x="47103" y="50762"/>
                  </a:lnTo>
                  <a:lnTo>
                    <a:pt x="48336" y="49716"/>
                  </a:lnTo>
                  <a:lnTo>
                    <a:pt x="52526" y="48554"/>
                  </a:lnTo>
                  <a:lnTo>
                    <a:pt x="60837" y="47900"/>
                  </a:lnTo>
                  <a:lnTo>
                    <a:pt x="62782" y="49926"/>
                  </a:lnTo>
                  <a:lnTo>
                    <a:pt x="68728" y="65561"/>
                  </a:lnTo>
                  <a:lnTo>
                    <a:pt x="72878" y="72530"/>
                  </a:lnTo>
                  <a:lnTo>
                    <a:pt x="76274" y="82403"/>
                  </a:lnTo>
                  <a:lnTo>
                    <a:pt x="80819" y="88835"/>
                  </a:lnTo>
                  <a:lnTo>
                    <a:pt x="83513" y="89915"/>
                  </a:lnTo>
                  <a:lnTo>
                    <a:pt x="86367" y="89576"/>
                  </a:lnTo>
                  <a:lnTo>
                    <a:pt x="92360" y="86378"/>
                  </a:lnTo>
                  <a:lnTo>
                    <a:pt x="98551" y="81429"/>
                  </a:lnTo>
                  <a:lnTo>
                    <a:pt x="114316" y="45805"/>
                  </a:lnTo>
                  <a:lnTo>
                    <a:pt x="123268" y="1241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166"/>
            <p:cNvSpPr/>
            <p:nvPr>
              <p:custDataLst>
                <p:tags r:id="rId101"/>
              </p:custDataLst>
            </p:nvPr>
          </p:nvSpPr>
          <p:spPr>
            <a:xfrm>
              <a:off x="7649123" y="5052549"/>
              <a:ext cx="51189" cy="97629"/>
            </a:xfrm>
            <a:custGeom>
              <a:avLst/>
              <a:gdLst/>
              <a:ahLst/>
              <a:cxnLst/>
              <a:rect l="0" t="0" r="0" b="0"/>
              <a:pathLst>
                <a:path w="51189" h="97629">
                  <a:moveTo>
                    <a:pt x="47077" y="14751"/>
                  </a:moveTo>
                  <a:lnTo>
                    <a:pt x="47077" y="14751"/>
                  </a:lnTo>
                  <a:lnTo>
                    <a:pt x="28734" y="5050"/>
                  </a:lnTo>
                  <a:lnTo>
                    <a:pt x="23755" y="562"/>
                  </a:lnTo>
                  <a:lnTo>
                    <a:pt x="20945" y="0"/>
                  </a:lnTo>
                  <a:lnTo>
                    <a:pt x="18014" y="685"/>
                  </a:lnTo>
                  <a:lnTo>
                    <a:pt x="8832" y="6703"/>
                  </a:lnTo>
                  <a:lnTo>
                    <a:pt x="5706" y="9385"/>
                  </a:lnTo>
                  <a:lnTo>
                    <a:pt x="2231" y="20833"/>
                  </a:lnTo>
                  <a:lnTo>
                    <a:pt x="0" y="48995"/>
                  </a:lnTo>
                  <a:lnTo>
                    <a:pt x="4671" y="73580"/>
                  </a:lnTo>
                  <a:lnTo>
                    <a:pt x="12757" y="90861"/>
                  </a:lnTo>
                  <a:lnTo>
                    <a:pt x="18771" y="96202"/>
                  </a:lnTo>
                  <a:lnTo>
                    <a:pt x="21856" y="97628"/>
                  </a:lnTo>
                  <a:lnTo>
                    <a:pt x="30928" y="96387"/>
                  </a:lnTo>
                  <a:lnTo>
                    <a:pt x="36312" y="94574"/>
                  </a:lnTo>
                  <a:lnTo>
                    <a:pt x="39900" y="92309"/>
                  </a:lnTo>
                  <a:lnTo>
                    <a:pt x="42292" y="89740"/>
                  </a:lnTo>
                  <a:lnTo>
                    <a:pt x="51188" y="72954"/>
                  </a:lnTo>
                  <a:lnTo>
                    <a:pt x="50876" y="67312"/>
                  </a:lnTo>
                  <a:lnTo>
                    <a:pt x="44886" y="55398"/>
                  </a:lnTo>
                  <a:lnTo>
                    <a:pt x="34668" y="41847"/>
                  </a:lnTo>
                  <a:lnTo>
                    <a:pt x="28156" y="37376"/>
                  </a:lnTo>
                  <a:lnTo>
                    <a:pt x="28027" y="33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167"/>
            <p:cNvSpPr/>
            <p:nvPr>
              <p:custDataLst>
                <p:tags r:id="rId102"/>
              </p:custDataLst>
            </p:nvPr>
          </p:nvSpPr>
          <p:spPr>
            <a:xfrm>
              <a:off x="7505700" y="5040872"/>
              <a:ext cx="84012" cy="218770"/>
            </a:xfrm>
            <a:custGeom>
              <a:avLst/>
              <a:gdLst/>
              <a:ahLst/>
              <a:cxnLst/>
              <a:rect l="0" t="0" r="0" b="0"/>
              <a:pathLst>
                <a:path w="84012" h="218770">
                  <a:moveTo>
                    <a:pt x="0" y="35953"/>
                  </a:moveTo>
                  <a:lnTo>
                    <a:pt x="0" y="35953"/>
                  </a:lnTo>
                  <a:lnTo>
                    <a:pt x="1058" y="60863"/>
                  </a:lnTo>
                  <a:lnTo>
                    <a:pt x="8642" y="100633"/>
                  </a:lnTo>
                  <a:lnTo>
                    <a:pt x="9351" y="145665"/>
                  </a:lnTo>
                  <a:lnTo>
                    <a:pt x="9473" y="184171"/>
                  </a:lnTo>
                  <a:lnTo>
                    <a:pt x="9520" y="218769"/>
                  </a:lnTo>
                  <a:lnTo>
                    <a:pt x="9525" y="180408"/>
                  </a:lnTo>
                  <a:lnTo>
                    <a:pt x="9525" y="133435"/>
                  </a:lnTo>
                  <a:lnTo>
                    <a:pt x="12347" y="86214"/>
                  </a:lnTo>
                  <a:lnTo>
                    <a:pt x="21283" y="41737"/>
                  </a:lnTo>
                  <a:lnTo>
                    <a:pt x="29236" y="21439"/>
                  </a:lnTo>
                  <a:lnTo>
                    <a:pt x="36278" y="12568"/>
                  </a:lnTo>
                  <a:lnTo>
                    <a:pt x="51083" y="2684"/>
                  </a:lnTo>
                  <a:lnTo>
                    <a:pt x="59039" y="0"/>
                  </a:lnTo>
                  <a:lnTo>
                    <a:pt x="63702" y="1401"/>
                  </a:lnTo>
                  <a:lnTo>
                    <a:pt x="74526" y="8602"/>
                  </a:lnTo>
                  <a:lnTo>
                    <a:pt x="78259" y="14544"/>
                  </a:lnTo>
                  <a:lnTo>
                    <a:pt x="83513" y="37018"/>
                  </a:lnTo>
                  <a:lnTo>
                    <a:pt x="84011" y="58611"/>
                  </a:lnTo>
                  <a:lnTo>
                    <a:pt x="77926" y="82531"/>
                  </a:lnTo>
                  <a:lnTo>
                    <a:pt x="72382" y="92990"/>
                  </a:lnTo>
                  <a:lnTo>
                    <a:pt x="60744" y="101166"/>
                  </a:lnTo>
                  <a:lnTo>
                    <a:pt x="53196" y="104828"/>
                  </a:lnTo>
                  <a:lnTo>
                    <a:pt x="47106" y="106211"/>
                  </a:lnTo>
                  <a:lnTo>
                    <a:pt x="41987" y="106075"/>
                  </a:lnTo>
                  <a:lnTo>
                    <a:pt x="22737" y="102023"/>
                  </a:lnTo>
                  <a:lnTo>
                    <a:pt x="9525" y="83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2168"/>
            <p:cNvSpPr/>
            <p:nvPr>
              <p:custDataLst>
                <p:tags r:id="rId103"/>
              </p:custDataLst>
            </p:nvPr>
          </p:nvSpPr>
          <p:spPr>
            <a:xfrm>
              <a:off x="7134225" y="3305175"/>
              <a:ext cx="2290101" cy="1578724"/>
            </a:xfrm>
            <a:custGeom>
              <a:avLst/>
              <a:gdLst/>
              <a:ahLst/>
              <a:cxnLst/>
              <a:rect l="0" t="0" r="0" b="0"/>
              <a:pathLst>
                <a:path w="2290101" h="1578724">
                  <a:moveTo>
                    <a:pt x="161925" y="9525"/>
                  </a:moveTo>
                  <a:lnTo>
                    <a:pt x="161925" y="9525"/>
                  </a:lnTo>
                  <a:lnTo>
                    <a:pt x="166981" y="4468"/>
                  </a:lnTo>
                  <a:lnTo>
                    <a:pt x="175108" y="1986"/>
                  </a:lnTo>
                  <a:lnTo>
                    <a:pt x="212742" y="393"/>
                  </a:lnTo>
                  <a:lnTo>
                    <a:pt x="250830" y="117"/>
                  </a:lnTo>
                  <a:lnTo>
                    <a:pt x="288927" y="34"/>
                  </a:lnTo>
                  <a:lnTo>
                    <a:pt x="332083" y="10"/>
                  </a:lnTo>
                  <a:lnTo>
                    <a:pt x="365609" y="5"/>
                  </a:lnTo>
                  <a:lnTo>
                    <a:pt x="402734" y="2"/>
                  </a:lnTo>
                  <a:lnTo>
                    <a:pt x="443929" y="0"/>
                  </a:lnTo>
                  <a:lnTo>
                    <a:pt x="489755" y="0"/>
                  </a:lnTo>
                  <a:lnTo>
                    <a:pt x="513828" y="0"/>
                  </a:lnTo>
                  <a:lnTo>
                    <a:pt x="539402" y="1058"/>
                  </a:lnTo>
                  <a:lnTo>
                    <a:pt x="565976" y="2822"/>
                  </a:lnTo>
                  <a:lnTo>
                    <a:pt x="593218" y="5057"/>
                  </a:lnTo>
                  <a:lnTo>
                    <a:pt x="620903" y="6546"/>
                  </a:lnTo>
                  <a:lnTo>
                    <a:pt x="648886" y="7539"/>
                  </a:lnTo>
                  <a:lnTo>
                    <a:pt x="677066" y="8201"/>
                  </a:lnTo>
                  <a:lnTo>
                    <a:pt x="705377" y="8642"/>
                  </a:lnTo>
                  <a:lnTo>
                    <a:pt x="733776" y="8936"/>
                  </a:lnTo>
                  <a:lnTo>
                    <a:pt x="762234" y="9132"/>
                  </a:lnTo>
                  <a:lnTo>
                    <a:pt x="792849" y="9263"/>
                  </a:lnTo>
                  <a:lnTo>
                    <a:pt x="824898" y="9350"/>
                  </a:lnTo>
                  <a:lnTo>
                    <a:pt x="857907" y="9408"/>
                  </a:lnTo>
                  <a:lnTo>
                    <a:pt x="890497" y="9447"/>
                  </a:lnTo>
                  <a:lnTo>
                    <a:pt x="922806" y="9473"/>
                  </a:lnTo>
                  <a:lnTo>
                    <a:pt x="954929" y="9491"/>
                  </a:lnTo>
                  <a:lnTo>
                    <a:pt x="987986" y="9502"/>
                  </a:lnTo>
                  <a:lnTo>
                    <a:pt x="1021666" y="9510"/>
                  </a:lnTo>
                  <a:lnTo>
                    <a:pt x="1055760" y="9515"/>
                  </a:lnTo>
                  <a:lnTo>
                    <a:pt x="1089074" y="10576"/>
                  </a:lnTo>
                  <a:lnTo>
                    <a:pt x="1121866" y="12343"/>
                  </a:lnTo>
                  <a:lnTo>
                    <a:pt x="1154311" y="14578"/>
                  </a:lnTo>
                  <a:lnTo>
                    <a:pt x="1186524" y="16069"/>
                  </a:lnTo>
                  <a:lnTo>
                    <a:pt x="1218582" y="17063"/>
                  </a:lnTo>
                  <a:lnTo>
                    <a:pt x="1250538" y="17725"/>
                  </a:lnTo>
                  <a:lnTo>
                    <a:pt x="1282425" y="19225"/>
                  </a:lnTo>
                  <a:lnTo>
                    <a:pt x="1314267" y="21284"/>
                  </a:lnTo>
                  <a:lnTo>
                    <a:pt x="1346078" y="23714"/>
                  </a:lnTo>
                  <a:lnTo>
                    <a:pt x="1377869" y="26393"/>
                  </a:lnTo>
                  <a:lnTo>
                    <a:pt x="1409647" y="29237"/>
                  </a:lnTo>
                  <a:lnTo>
                    <a:pt x="1441414" y="32191"/>
                  </a:lnTo>
                  <a:lnTo>
                    <a:pt x="1472118" y="34161"/>
                  </a:lnTo>
                  <a:lnTo>
                    <a:pt x="1502112" y="35474"/>
                  </a:lnTo>
                  <a:lnTo>
                    <a:pt x="1531633" y="36349"/>
                  </a:lnTo>
                  <a:lnTo>
                    <a:pt x="1560838" y="37991"/>
                  </a:lnTo>
                  <a:lnTo>
                    <a:pt x="1589834" y="40144"/>
                  </a:lnTo>
                  <a:lnTo>
                    <a:pt x="1618689" y="42638"/>
                  </a:lnTo>
                  <a:lnTo>
                    <a:pt x="1646393" y="45358"/>
                  </a:lnTo>
                  <a:lnTo>
                    <a:pt x="1673328" y="48231"/>
                  </a:lnTo>
                  <a:lnTo>
                    <a:pt x="1699751" y="51204"/>
                  </a:lnTo>
                  <a:lnTo>
                    <a:pt x="1724776" y="54244"/>
                  </a:lnTo>
                  <a:lnTo>
                    <a:pt x="1772338" y="60445"/>
                  </a:lnTo>
                  <a:lnTo>
                    <a:pt x="1796449" y="62521"/>
                  </a:lnTo>
                  <a:lnTo>
                    <a:pt x="1820990" y="63906"/>
                  </a:lnTo>
                  <a:lnTo>
                    <a:pt x="1845819" y="64829"/>
                  </a:lnTo>
                  <a:lnTo>
                    <a:pt x="1893161" y="68677"/>
                  </a:lnTo>
                  <a:lnTo>
                    <a:pt x="1938896" y="73914"/>
                  </a:lnTo>
                  <a:lnTo>
                    <a:pt x="1983917" y="79770"/>
                  </a:lnTo>
                  <a:lnTo>
                    <a:pt x="2022977" y="85901"/>
                  </a:lnTo>
                  <a:lnTo>
                    <a:pt x="2059034" y="92153"/>
                  </a:lnTo>
                  <a:lnTo>
                    <a:pt x="2096226" y="98459"/>
                  </a:lnTo>
                  <a:lnTo>
                    <a:pt x="2142752" y="107960"/>
                  </a:lnTo>
                  <a:lnTo>
                    <a:pt x="2183349" y="117478"/>
                  </a:lnTo>
                  <a:lnTo>
                    <a:pt x="2222189" y="121944"/>
                  </a:lnTo>
                  <a:lnTo>
                    <a:pt x="2250395" y="128324"/>
                  </a:lnTo>
                  <a:lnTo>
                    <a:pt x="2277215" y="141974"/>
                  </a:lnTo>
                  <a:lnTo>
                    <a:pt x="2287387" y="153410"/>
                  </a:lnTo>
                  <a:lnTo>
                    <a:pt x="2290100" y="159424"/>
                  </a:lnTo>
                  <a:lnTo>
                    <a:pt x="2289792" y="165549"/>
                  </a:lnTo>
                  <a:lnTo>
                    <a:pt x="2283805" y="178000"/>
                  </a:lnTo>
                  <a:lnTo>
                    <a:pt x="2242402" y="220974"/>
                  </a:lnTo>
                  <a:lnTo>
                    <a:pt x="2211726" y="265046"/>
                  </a:lnTo>
                  <a:lnTo>
                    <a:pt x="2203668" y="299842"/>
                  </a:lnTo>
                  <a:lnTo>
                    <a:pt x="2200947" y="344038"/>
                  </a:lnTo>
                  <a:lnTo>
                    <a:pt x="2200473" y="385335"/>
                  </a:lnTo>
                  <a:lnTo>
                    <a:pt x="2201392" y="428028"/>
                  </a:lnTo>
                  <a:lnTo>
                    <a:pt x="2205358" y="465754"/>
                  </a:lnTo>
                  <a:lnTo>
                    <a:pt x="2207825" y="501571"/>
                  </a:lnTo>
                  <a:lnTo>
                    <a:pt x="2209980" y="535129"/>
                  </a:lnTo>
                  <a:lnTo>
                    <a:pt x="2214466" y="567682"/>
                  </a:lnTo>
                  <a:lnTo>
                    <a:pt x="2217166" y="599789"/>
                  </a:lnTo>
                  <a:lnTo>
                    <a:pt x="2221508" y="644793"/>
                  </a:lnTo>
                  <a:lnTo>
                    <a:pt x="2229497" y="690583"/>
                  </a:lnTo>
                  <a:lnTo>
                    <a:pt x="2234429" y="726026"/>
                  </a:lnTo>
                  <a:lnTo>
                    <a:pt x="2236622" y="762945"/>
                  </a:lnTo>
                  <a:lnTo>
                    <a:pt x="2240418" y="797698"/>
                  </a:lnTo>
                  <a:lnTo>
                    <a:pt x="2244574" y="831841"/>
                  </a:lnTo>
                  <a:lnTo>
                    <a:pt x="2246422" y="868182"/>
                  </a:lnTo>
                  <a:lnTo>
                    <a:pt x="2247243" y="905500"/>
                  </a:lnTo>
                  <a:lnTo>
                    <a:pt x="2248666" y="942194"/>
                  </a:lnTo>
                  <a:lnTo>
                    <a:pt x="2252827" y="976142"/>
                  </a:lnTo>
                  <a:lnTo>
                    <a:pt x="2255382" y="1011691"/>
                  </a:lnTo>
                  <a:lnTo>
                    <a:pt x="2256517" y="1048657"/>
                  </a:lnTo>
                  <a:lnTo>
                    <a:pt x="2257022" y="1086253"/>
                  </a:lnTo>
                  <a:lnTo>
                    <a:pt x="2257246" y="1121307"/>
                  </a:lnTo>
                  <a:lnTo>
                    <a:pt x="2256288" y="1154525"/>
                  </a:lnTo>
                  <a:lnTo>
                    <a:pt x="2252333" y="1186928"/>
                  </a:lnTo>
                  <a:lnTo>
                    <a:pt x="2249870" y="1218968"/>
                  </a:lnTo>
                  <a:lnTo>
                    <a:pt x="2248484" y="1263934"/>
                  </a:lnTo>
                  <a:lnTo>
                    <a:pt x="2245250" y="1304069"/>
                  </a:lnTo>
                  <a:lnTo>
                    <a:pt x="2237590" y="1342772"/>
                  </a:lnTo>
                  <a:lnTo>
                    <a:pt x="2225520" y="1388718"/>
                  </a:lnTo>
                  <a:lnTo>
                    <a:pt x="2212945" y="1428367"/>
                  </a:lnTo>
                  <a:lnTo>
                    <a:pt x="2197445" y="1469597"/>
                  </a:lnTo>
                  <a:lnTo>
                    <a:pt x="2169210" y="1515503"/>
                  </a:lnTo>
                  <a:lnTo>
                    <a:pt x="2160715" y="1529395"/>
                  </a:lnTo>
                  <a:lnTo>
                    <a:pt x="2125942" y="1554504"/>
                  </a:lnTo>
                  <a:lnTo>
                    <a:pt x="2100169" y="1567140"/>
                  </a:lnTo>
                  <a:lnTo>
                    <a:pt x="2062547" y="1576529"/>
                  </a:lnTo>
                  <a:lnTo>
                    <a:pt x="2026116" y="1578723"/>
                  </a:lnTo>
                  <a:lnTo>
                    <a:pt x="1990227" y="1575485"/>
                  </a:lnTo>
                  <a:lnTo>
                    <a:pt x="1943540" y="1572769"/>
                  </a:lnTo>
                  <a:lnTo>
                    <a:pt x="1897840" y="1566907"/>
                  </a:lnTo>
                  <a:lnTo>
                    <a:pt x="1850785" y="1558468"/>
                  </a:lnTo>
                  <a:lnTo>
                    <a:pt x="1816346" y="1555194"/>
                  </a:lnTo>
                  <a:lnTo>
                    <a:pt x="1779875" y="1552681"/>
                  </a:lnTo>
                  <a:lnTo>
                    <a:pt x="1742496" y="1548036"/>
                  </a:lnTo>
                  <a:lnTo>
                    <a:pt x="1701895" y="1545266"/>
                  </a:lnTo>
                  <a:lnTo>
                    <a:pt x="1658097" y="1542977"/>
                  </a:lnTo>
                  <a:lnTo>
                    <a:pt x="1634565" y="1540884"/>
                  </a:lnTo>
                  <a:lnTo>
                    <a:pt x="1610410" y="1538431"/>
                  </a:lnTo>
                  <a:lnTo>
                    <a:pt x="1585840" y="1536796"/>
                  </a:lnTo>
                  <a:lnTo>
                    <a:pt x="1560993" y="1535705"/>
                  </a:lnTo>
                  <a:lnTo>
                    <a:pt x="1535962" y="1534978"/>
                  </a:lnTo>
                  <a:lnTo>
                    <a:pt x="1510808" y="1534494"/>
                  </a:lnTo>
                  <a:lnTo>
                    <a:pt x="1485572" y="1534171"/>
                  </a:lnTo>
                  <a:lnTo>
                    <a:pt x="1460281" y="1533956"/>
                  </a:lnTo>
                  <a:lnTo>
                    <a:pt x="1433895" y="1533812"/>
                  </a:lnTo>
                  <a:lnTo>
                    <a:pt x="1406780" y="1533716"/>
                  </a:lnTo>
                  <a:lnTo>
                    <a:pt x="1379179" y="1533652"/>
                  </a:lnTo>
                  <a:lnTo>
                    <a:pt x="1351253" y="1533610"/>
                  </a:lnTo>
                  <a:lnTo>
                    <a:pt x="1323111" y="1533581"/>
                  </a:lnTo>
                  <a:lnTo>
                    <a:pt x="1294824" y="1533563"/>
                  </a:lnTo>
                  <a:lnTo>
                    <a:pt x="1265382" y="1533550"/>
                  </a:lnTo>
                  <a:lnTo>
                    <a:pt x="1235172" y="1533542"/>
                  </a:lnTo>
                  <a:lnTo>
                    <a:pt x="1204448" y="1533536"/>
                  </a:lnTo>
                  <a:lnTo>
                    <a:pt x="1173382" y="1534590"/>
                  </a:lnTo>
                  <a:lnTo>
                    <a:pt x="1142088" y="1536352"/>
                  </a:lnTo>
                  <a:lnTo>
                    <a:pt x="1110642" y="1538585"/>
                  </a:lnTo>
                  <a:lnTo>
                    <a:pt x="1079095" y="1540073"/>
                  </a:lnTo>
                  <a:lnTo>
                    <a:pt x="1047479" y="1541066"/>
                  </a:lnTo>
                  <a:lnTo>
                    <a:pt x="1015819" y="1541727"/>
                  </a:lnTo>
                  <a:lnTo>
                    <a:pt x="983071" y="1542168"/>
                  </a:lnTo>
                  <a:lnTo>
                    <a:pt x="949597" y="1542462"/>
                  </a:lnTo>
                  <a:lnTo>
                    <a:pt x="915640" y="1542658"/>
                  </a:lnTo>
                  <a:lnTo>
                    <a:pt x="882418" y="1543847"/>
                  </a:lnTo>
                  <a:lnTo>
                    <a:pt x="849687" y="1545699"/>
                  </a:lnTo>
                  <a:lnTo>
                    <a:pt x="817283" y="1547990"/>
                  </a:lnTo>
                  <a:lnTo>
                    <a:pt x="784039" y="1550577"/>
                  </a:lnTo>
                  <a:lnTo>
                    <a:pt x="750234" y="1553359"/>
                  </a:lnTo>
                  <a:lnTo>
                    <a:pt x="716056" y="1556273"/>
                  </a:lnTo>
                  <a:lnTo>
                    <a:pt x="682688" y="1558215"/>
                  </a:lnTo>
                  <a:lnTo>
                    <a:pt x="649859" y="1559511"/>
                  </a:lnTo>
                  <a:lnTo>
                    <a:pt x="617389" y="1560374"/>
                  </a:lnTo>
                  <a:lnTo>
                    <a:pt x="585159" y="1560949"/>
                  </a:lnTo>
                  <a:lnTo>
                    <a:pt x="553089" y="1561333"/>
                  </a:lnTo>
                  <a:lnTo>
                    <a:pt x="521126" y="1561588"/>
                  </a:lnTo>
                  <a:lnTo>
                    <a:pt x="490292" y="1562817"/>
                  </a:lnTo>
                  <a:lnTo>
                    <a:pt x="460211" y="1564695"/>
                  </a:lnTo>
                  <a:lnTo>
                    <a:pt x="430633" y="1567005"/>
                  </a:lnTo>
                  <a:lnTo>
                    <a:pt x="402447" y="1568545"/>
                  </a:lnTo>
                  <a:lnTo>
                    <a:pt x="375190" y="1569571"/>
                  </a:lnTo>
                  <a:lnTo>
                    <a:pt x="348552" y="1570256"/>
                  </a:lnTo>
                  <a:lnTo>
                    <a:pt x="322325" y="1570713"/>
                  </a:lnTo>
                  <a:lnTo>
                    <a:pt x="296376" y="1571017"/>
                  </a:lnTo>
                  <a:lnTo>
                    <a:pt x="270609" y="1571220"/>
                  </a:lnTo>
                  <a:lnTo>
                    <a:pt x="246023" y="1571355"/>
                  </a:lnTo>
                  <a:lnTo>
                    <a:pt x="198949" y="1571505"/>
                  </a:lnTo>
                  <a:lnTo>
                    <a:pt x="156155" y="1568750"/>
                  </a:lnTo>
                  <a:lnTo>
                    <a:pt x="118085" y="1565056"/>
                  </a:lnTo>
                  <a:lnTo>
                    <a:pt x="72853" y="1561917"/>
                  </a:lnTo>
                  <a:lnTo>
                    <a:pt x="0" y="154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2169"/>
            <p:cNvSpPr/>
            <p:nvPr>
              <p:custDataLst>
                <p:tags r:id="rId104"/>
              </p:custDataLst>
            </p:nvPr>
          </p:nvSpPr>
          <p:spPr>
            <a:xfrm>
              <a:off x="7210425" y="3252062"/>
              <a:ext cx="95251" cy="1490244"/>
            </a:xfrm>
            <a:custGeom>
              <a:avLst/>
              <a:gdLst/>
              <a:ahLst/>
              <a:cxnLst/>
              <a:rect l="0" t="0" r="0" b="0"/>
              <a:pathLst>
                <a:path w="95251" h="1490244">
                  <a:moveTo>
                    <a:pt x="85725" y="5488"/>
                  </a:moveTo>
                  <a:lnTo>
                    <a:pt x="85725" y="5488"/>
                  </a:lnTo>
                  <a:lnTo>
                    <a:pt x="93925" y="5488"/>
                  </a:lnTo>
                  <a:lnTo>
                    <a:pt x="94367" y="4430"/>
                  </a:lnTo>
                  <a:lnTo>
                    <a:pt x="94989" y="0"/>
                  </a:lnTo>
                  <a:lnTo>
                    <a:pt x="95250" y="42336"/>
                  </a:lnTo>
                  <a:lnTo>
                    <a:pt x="87050" y="86883"/>
                  </a:lnTo>
                  <a:lnTo>
                    <a:pt x="85986" y="127360"/>
                  </a:lnTo>
                  <a:lnTo>
                    <a:pt x="85777" y="169849"/>
                  </a:lnTo>
                  <a:lnTo>
                    <a:pt x="85741" y="209057"/>
                  </a:lnTo>
                  <a:lnTo>
                    <a:pt x="85730" y="254188"/>
                  </a:lnTo>
                  <a:lnTo>
                    <a:pt x="82904" y="301074"/>
                  </a:lnTo>
                  <a:lnTo>
                    <a:pt x="79180" y="333709"/>
                  </a:lnTo>
                  <a:lnTo>
                    <a:pt x="77525" y="369381"/>
                  </a:lnTo>
                  <a:lnTo>
                    <a:pt x="76788" y="409224"/>
                  </a:lnTo>
                  <a:lnTo>
                    <a:pt x="76461" y="450568"/>
                  </a:lnTo>
                  <a:lnTo>
                    <a:pt x="76316" y="490110"/>
                  </a:lnTo>
                  <a:lnTo>
                    <a:pt x="76252" y="531673"/>
                  </a:lnTo>
                  <a:lnTo>
                    <a:pt x="75164" y="574840"/>
                  </a:lnTo>
                  <a:lnTo>
                    <a:pt x="71154" y="618719"/>
                  </a:lnTo>
                  <a:lnTo>
                    <a:pt x="68666" y="662916"/>
                  </a:lnTo>
                  <a:lnTo>
                    <a:pt x="66501" y="708311"/>
                  </a:lnTo>
                  <a:lnTo>
                    <a:pt x="64443" y="732270"/>
                  </a:lnTo>
                  <a:lnTo>
                    <a:pt x="62012" y="756709"/>
                  </a:lnTo>
                  <a:lnTo>
                    <a:pt x="60391" y="781469"/>
                  </a:lnTo>
                  <a:lnTo>
                    <a:pt x="59310" y="806442"/>
                  </a:lnTo>
                  <a:lnTo>
                    <a:pt x="58590" y="831557"/>
                  </a:lnTo>
                  <a:lnTo>
                    <a:pt x="58110" y="855709"/>
                  </a:lnTo>
                  <a:lnTo>
                    <a:pt x="57577" y="902300"/>
                  </a:lnTo>
                  <a:lnTo>
                    <a:pt x="54518" y="947702"/>
                  </a:lnTo>
                  <a:lnTo>
                    <a:pt x="50688" y="992575"/>
                  </a:lnTo>
                  <a:lnTo>
                    <a:pt x="48987" y="1037213"/>
                  </a:lnTo>
                  <a:lnTo>
                    <a:pt x="45408" y="1081746"/>
                  </a:lnTo>
                  <a:lnTo>
                    <a:pt x="41348" y="1125175"/>
                  </a:lnTo>
                  <a:lnTo>
                    <a:pt x="39544" y="1165644"/>
                  </a:lnTo>
                  <a:lnTo>
                    <a:pt x="35920" y="1204796"/>
                  </a:lnTo>
                  <a:lnTo>
                    <a:pt x="31839" y="1242305"/>
                  </a:lnTo>
                  <a:lnTo>
                    <a:pt x="30026" y="1276615"/>
                  </a:lnTo>
                  <a:lnTo>
                    <a:pt x="26398" y="1309503"/>
                  </a:lnTo>
                  <a:lnTo>
                    <a:pt x="18405" y="1354946"/>
                  </a:lnTo>
                  <a:lnTo>
                    <a:pt x="12157" y="1395222"/>
                  </a:lnTo>
                  <a:lnTo>
                    <a:pt x="4989" y="1436644"/>
                  </a:lnTo>
                  <a:lnTo>
                    <a:pt x="292" y="1482691"/>
                  </a:lnTo>
                  <a:lnTo>
                    <a:pt x="38" y="1490243"/>
                  </a:lnTo>
                  <a:lnTo>
                    <a:pt x="0" y="1481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SMARTInkShape-Group432"/>
          <p:cNvGrpSpPr/>
          <p:nvPr/>
        </p:nvGrpSpPr>
        <p:grpSpPr>
          <a:xfrm>
            <a:off x="3048889" y="4709387"/>
            <a:ext cx="549215" cy="534861"/>
            <a:chOff x="3048889" y="4709387"/>
            <a:chExt cx="549215" cy="534861"/>
          </a:xfrm>
        </p:grpSpPr>
        <p:sp>
          <p:nvSpPr>
            <p:cNvPr id="1045" name="SMARTInkShape-2170"/>
            <p:cNvSpPr/>
            <p:nvPr>
              <p:custDataLst>
                <p:tags r:id="rId95"/>
              </p:custDataLst>
            </p:nvPr>
          </p:nvSpPr>
          <p:spPr>
            <a:xfrm>
              <a:off x="3438525" y="4709387"/>
              <a:ext cx="159579" cy="462689"/>
            </a:xfrm>
            <a:custGeom>
              <a:avLst/>
              <a:gdLst/>
              <a:ahLst/>
              <a:cxnLst/>
              <a:rect l="0" t="0" r="0" b="0"/>
              <a:pathLst>
                <a:path w="159579" h="46268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5" y="0"/>
                  </a:lnTo>
                  <a:lnTo>
                    <a:pt x="10361" y="772"/>
                  </a:lnTo>
                  <a:lnTo>
                    <a:pt x="22120" y="9735"/>
                  </a:lnTo>
                  <a:lnTo>
                    <a:pt x="62386" y="50986"/>
                  </a:lnTo>
                  <a:lnTo>
                    <a:pt x="93462" y="97809"/>
                  </a:lnTo>
                  <a:lnTo>
                    <a:pt x="120297" y="138260"/>
                  </a:lnTo>
                  <a:lnTo>
                    <a:pt x="138376" y="176823"/>
                  </a:lnTo>
                  <a:lnTo>
                    <a:pt x="152138" y="217837"/>
                  </a:lnTo>
                  <a:lnTo>
                    <a:pt x="159025" y="262434"/>
                  </a:lnTo>
                  <a:lnTo>
                    <a:pt x="159578" y="301720"/>
                  </a:lnTo>
                  <a:lnTo>
                    <a:pt x="156295" y="343875"/>
                  </a:lnTo>
                  <a:lnTo>
                    <a:pt x="143441" y="389031"/>
                  </a:lnTo>
                  <a:lnTo>
                    <a:pt x="126227" y="422519"/>
                  </a:lnTo>
                  <a:lnTo>
                    <a:pt x="85725" y="462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171"/>
            <p:cNvSpPr/>
            <p:nvPr>
              <p:custDataLst>
                <p:tags r:id="rId96"/>
              </p:custDataLst>
            </p:nvPr>
          </p:nvSpPr>
          <p:spPr>
            <a:xfrm>
              <a:off x="3257550" y="4868547"/>
              <a:ext cx="183803" cy="375701"/>
            </a:xfrm>
            <a:custGeom>
              <a:avLst/>
              <a:gdLst/>
              <a:ahLst/>
              <a:cxnLst/>
              <a:rect l="0" t="0" r="0" b="0"/>
              <a:pathLst>
                <a:path w="183803" h="375701">
                  <a:moveTo>
                    <a:pt x="0" y="93978"/>
                  </a:moveTo>
                  <a:lnTo>
                    <a:pt x="0" y="93978"/>
                  </a:lnTo>
                  <a:lnTo>
                    <a:pt x="1058" y="103699"/>
                  </a:lnTo>
                  <a:lnTo>
                    <a:pt x="11759" y="148966"/>
                  </a:lnTo>
                  <a:lnTo>
                    <a:pt x="22666" y="193857"/>
                  </a:lnTo>
                  <a:lnTo>
                    <a:pt x="27408" y="231457"/>
                  </a:lnTo>
                  <a:lnTo>
                    <a:pt x="31167" y="278080"/>
                  </a:lnTo>
                  <a:lnTo>
                    <a:pt x="36731" y="318727"/>
                  </a:lnTo>
                  <a:lnTo>
                    <a:pt x="46181" y="366133"/>
                  </a:lnTo>
                  <a:lnTo>
                    <a:pt x="47197" y="375700"/>
                  </a:lnTo>
                  <a:lnTo>
                    <a:pt x="46281" y="374926"/>
                  </a:lnTo>
                  <a:lnTo>
                    <a:pt x="39936" y="361607"/>
                  </a:lnTo>
                  <a:lnTo>
                    <a:pt x="31133" y="320253"/>
                  </a:lnTo>
                  <a:lnTo>
                    <a:pt x="24024" y="276375"/>
                  </a:lnTo>
                  <a:lnTo>
                    <a:pt x="15467" y="236686"/>
                  </a:lnTo>
                  <a:lnTo>
                    <a:pt x="9640" y="191076"/>
                  </a:lnTo>
                  <a:lnTo>
                    <a:pt x="1479" y="146903"/>
                  </a:lnTo>
                  <a:lnTo>
                    <a:pt x="292" y="106706"/>
                  </a:lnTo>
                  <a:lnTo>
                    <a:pt x="39" y="64362"/>
                  </a:lnTo>
                  <a:lnTo>
                    <a:pt x="7612" y="28154"/>
                  </a:lnTo>
                  <a:lnTo>
                    <a:pt x="16249" y="8388"/>
                  </a:lnTo>
                  <a:lnTo>
                    <a:pt x="22391" y="3021"/>
                  </a:lnTo>
                  <a:lnTo>
                    <a:pt x="46969" y="0"/>
                  </a:lnTo>
                  <a:lnTo>
                    <a:pt x="63561" y="4938"/>
                  </a:lnTo>
                  <a:lnTo>
                    <a:pt x="86404" y="20298"/>
                  </a:lnTo>
                  <a:lnTo>
                    <a:pt x="102742" y="40398"/>
                  </a:lnTo>
                  <a:lnTo>
                    <a:pt x="109163" y="57464"/>
                  </a:lnTo>
                  <a:lnTo>
                    <a:pt x="113286" y="89235"/>
                  </a:lnTo>
                  <a:lnTo>
                    <a:pt x="108205" y="102807"/>
                  </a:lnTo>
                  <a:lnTo>
                    <a:pt x="92752" y="123708"/>
                  </a:lnTo>
                  <a:lnTo>
                    <a:pt x="89352" y="125441"/>
                  </a:lnTo>
                  <a:lnTo>
                    <a:pt x="86026" y="125537"/>
                  </a:lnTo>
                  <a:lnTo>
                    <a:pt x="78141" y="123142"/>
                  </a:lnTo>
                  <a:lnTo>
                    <a:pt x="78552" y="122946"/>
                  </a:lnTo>
                  <a:lnTo>
                    <a:pt x="85246" y="121612"/>
                  </a:lnTo>
                  <a:lnTo>
                    <a:pt x="94685" y="117547"/>
                  </a:lnTo>
                  <a:lnTo>
                    <a:pt x="108757" y="117859"/>
                  </a:lnTo>
                  <a:lnTo>
                    <a:pt x="143662" y="126683"/>
                  </a:lnTo>
                  <a:lnTo>
                    <a:pt x="166627" y="140591"/>
                  </a:lnTo>
                  <a:lnTo>
                    <a:pt x="177420" y="154912"/>
                  </a:lnTo>
                  <a:lnTo>
                    <a:pt x="181780" y="163175"/>
                  </a:lnTo>
                  <a:lnTo>
                    <a:pt x="183802" y="180824"/>
                  </a:lnTo>
                  <a:lnTo>
                    <a:pt x="178991" y="205787"/>
                  </a:lnTo>
                  <a:lnTo>
                    <a:pt x="176477" y="212968"/>
                  </a:lnTo>
                  <a:lnTo>
                    <a:pt x="168040" y="223767"/>
                  </a:lnTo>
                  <a:lnTo>
                    <a:pt x="145376" y="239325"/>
                  </a:lnTo>
                  <a:lnTo>
                    <a:pt x="140309" y="239559"/>
                  </a:lnTo>
                  <a:lnTo>
                    <a:pt x="135873" y="237599"/>
                  </a:lnTo>
                  <a:lnTo>
                    <a:pt x="128121" y="229776"/>
                  </a:lnTo>
                  <a:lnTo>
                    <a:pt x="114521" y="204686"/>
                  </a:lnTo>
                  <a:lnTo>
                    <a:pt x="104775" y="179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172"/>
            <p:cNvSpPr/>
            <p:nvPr>
              <p:custDataLst>
                <p:tags r:id="rId97"/>
              </p:custDataLst>
            </p:nvPr>
          </p:nvSpPr>
          <p:spPr>
            <a:xfrm>
              <a:off x="3048889" y="4791583"/>
              <a:ext cx="132462" cy="349489"/>
            </a:xfrm>
            <a:custGeom>
              <a:avLst/>
              <a:gdLst/>
              <a:ahLst/>
              <a:cxnLst/>
              <a:rect l="0" t="0" r="0" b="0"/>
              <a:pathLst>
                <a:path w="132462" h="349489">
                  <a:moveTo>
                    <a:pt x="84836" y="18542"/>
                  </a:moveTo>
                  <a:lnTo>
                    <a:pt x="84836" y="18542"/>
                  </a:lnTo>
                  <a:lnTo>
                    <a:pt x="84836" y="1209"/>
                  </a:lnTo>
                  <a:lnTo>
                    <a:pt x="83778" y="637"/>
                  </a:lnTo>
                  <a:lnTo>
                    <a:pt x="79780" y="0"/>
                  </a:lnTo>
                  <a:lnTo>
                    <a:pt x="66522" y="9756"/>
                  </a:lnTo>
                  <a:lnTo>
                    <a:pt x="54245" y="26052"/>
                  </a:lnTo>
                  <a:lnTo>
                    <a:pt x="39557" y="66788"/>
                  </a:lnTo>
                  <a:lnTo>
                    <a:pt x="24383" y="106332"/>
                  </a:lnTo>
                  <a:lnTo>
                    <a:pt x="9238" y="151555"/>
                  </a:lnTo>
                  <a:lnTo>
                    <a:pt x="2111" y="193773"/>
                  </a:lnTo>
                  <a:lnTo>
                    <a:pt x="0" y="232034"/>
                  </a:lnTo>
                  <a:lnTo>
                    <a:pt x="2197" y="274063"/>
                  </a:lnTo>
                  <a:lnTo>
                    <a:pt x="7891" y="297207"/>
                  </a:lnTo>
                  <a:lnTo>
                    <a:pt x="28793" y="323511"/>
                  </a:lnTo>
                  <a:lnTo>
                    <a:pt x="34774" y="329805"/>
                  </a:lnTo>
                  <a:lnTo>
                    <a:pt x="63418" y="343719"/>
                  </a:lnTo>
                  <a:lnTo>
                    <a:pt x="83546" y="349488"/>
                  </a:lnTo>
                  <a:lnTo>
                    <a:pt x="132461" y="342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6" name="SMARTInkShape-Group433"/>
          <p:cNvGrpSpPr/>
          <p:nvPr/>
        </p:nvGrpSpPr>
        <p:grpSpPr>
          <a:xfrm>
            <a:off x="8173775" y="4962525"/>
            <a:ext cx="922411" cy="287732"/>
            <a:chOff x="8173775" y="4962525"/>
            <a:chExt cx="922411" cy="287732"/>
          </a:xfrm>
        </p:grpSpPr>
        <p:sp>
          <p:nvSpPr>
            <p:cNvPr id="1049" name="SMARTInkShape-2173"/>
            <p:cNvSpPr/>
            <p:nvPr>
              <p:custDataLst>
                <p:tags r:id="rId88"/>
              </p:custDataLst>
            </p:nvPr>
          </p:nvSpPr>
          <p:spPr>
            <a:xfrm>
              <a:off x="9001125" y="4962525"/>
              <a:ext cx="95061" cy="285751"/>
            </a:xfrm>
            <a:custGeom>
              <a:avLst/>
              <a:gdLst/>
              <a:ahLst/>
              <a:cxnLst/>
              <a:rect l="0" t="0" r="0" b="0"/>
              <a:pathLst>
                <a:path w="95061" h="285751">
                  <a:moveTo>
                    <a:pt x="47625" y="0"/>
                  </a:moveTo>
                  <a:lnTo>
                    <a:pt x="47625" y="0"/>
                  </a:lnTo>
                  <a:lnTo>
                    <a:pt x="69083" y="13257"/>
                  </a:lnTo>
                  <a:lnTo>
                    <a:pt x="87886" y="38602"/>
                  </a:lnTo>
                  <a:lnTo>
                    <a:pt x="91978" y="48201"/>
                  </a:lnTo>
                  <a:lnTo>
                    <a:pt x="94603" y="86858"/>
                  </a:lnTo>
                  <a:lnTo>
                    <a:pt x="95060" y="127100"/>
                  </a:lnTo>
                  <a:lnTo>
                    <a:pt x="92389" y="173039"/>
                  </a:lnTo>
                  <a:lnTo>
                    <a:pt x="81985" y="217507"/>
                  </a:lnTo>
                  <a:lnTo>
                    <a:pt x="67801" y="242129"/>
                  </a:lnTo>
                  <a:lnTo>
                    <a:pt x="45136" y="26788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174"/>
            <p:cNvSpPr/>
            <p:nvPr>
              <p:custDataLst>
                <p:tags r:id="rId89"/>
              </p:custDataLst>
            </p:nvPr>
          </p:nvSpPr>
          <p:spPr>
            <a:xfrm>
              <a:off x="8881361" y="5013839"/>
              <a:ext cx="128313" cy="236418"/>
            </a:xfrm>
            <a:custGeom>
              <a:avLst/>
              <a:gdLst/>
              <a:ahLst/>
              <a:cxnLst/>
              <a:rect l="0" t="0" r="0" b="0"/>
              <a:pathLst>
                <a:path w="128313" h="236418">
                  <a:moveTo>
                    <a:pt x="43564" y="53461"/>
                  </a:moveTo>
                  <a:lnTo>
                    <a:pt x="43564" y="53461"/>
                  </a:lnTo>
                  <a:lnTo>
                    <a:pt x="38507" y="53461"/>
                  </a:lnTo>
                  <a:lnTo>
                    <a:pt x="33203" y="56283"/>
                  </a:lnTo>
                  <a:lnTo>
                    <a:pt x="30307" y="58517"/>
                  </a:lnTo>
                  <a:lnTo>
                    <a:pt x="27088" y="66644"/>
                  </a:lnTo>
                  <a:lnTo>
                    <a:pt x="22455" y="83120"/>
                  </a:lnTo>
                  <a:lnTo>
                    <a:pt x="18307" y="97334"/>
                  </a:lnTo>
                  <a:lnTo>
                    <a:pt x="15425" y="142952"/>
                  </a:lnTo>
                  <a:lnTo>
                    <a:pt x="6826" y="186554"/>
                  </a:lnTo>
                  <a:lnTo>
                    <a:pt x="5584" y="233338"/>
                  </a:lnTo>
                  <a:lnTo>
                    <a:pt x="4484" y="235820"/>
                  </a:lnTo>
                  <a:lnTo>
                    <a:pt x="2694" y="236417"/>
                  </a:lnTo>
                  <a:lnTo>
                    <a:pt x="442" y="235757"/>
                  </a:lnTo>
                  <a:lnTo>
                    <a:pt x="0" y="234258"/>
                  </a:lnTo>
                  <a:lnTo>
                    <a:pt x="4071" y="221426"/>
                  </a:lnTo>
                  <a:lnTo>
                    <a:pt x="5189" y="183653"/>
                  </a:lnTo>
                  <a:lnTo>
                    <a:pt x="6468" y="139386"/>
                  </a:lnTo>
                  <a:lnTo>
                    <a:pt x="12992" y="96618"/>
                  </a:lnTo>
                  <a:lnTo>
                    <a:pt x="22353" y="49188"/>
                  </a:lnTo>
                  <a:lnTo>
                    <a:pt x="23073" y="44263"/>
                  </a:lnTo>
                  <a:lnTo>
                    <a:pt x="34198" y="27216"/>
                  </a:lnTo>
                  <a:lnTo>
                    <a:pt x="50902" y="8761"/>
                  </a:lnTo>
                  <a:lnTo>
                    <a:pt x="63054" y="1844"/>
                  </a:lnTo>
                  <a:lnTo>
                    <a:pt x="69256" y="0"/>
                  </a:lnTo>
                  <a:lnTo>
                    <a:pt x="81794" y="774"/>
                  </a:lnTo>
                  <a:lnTo>
                    <a:pt x="107091" y="9892"/>
                  </a:lnTo>
                  <a:lnTo>
                    <a:pt x="111314" y="13832"/>
                  </a:lnTo>
                  <a:lnTo>
                    <a:pt x="116008" y="23854"/>
                  </a:lnTo>
                  <a:lnTo>
                    <a:pt x="118651" y="36340"/>
                  </a:lnTo>
                  <a:lnTo>
                    <a:pt x="113625" y="46204"/>
                  </a:lnTo>
                  <a:lnTo>
                    <a:pt x="105394" y="55528"/>
                  </a:lnTo>
                  <a:lnTo>
                    <a:pt x="98208" y="59671"/>
                  </a:lnTo>
                  <a:lnTo>
                    <a:pt x="75403" y="62696"/>
                  </a:lnTo>
                  <a:lnTo>
                    <a:pt x="75373" y="62792"/>
                  </a:lnTo>
                  <a:lnTo>
                    <a:pt x="78163" y="62900"/>
                  </a:lnTo>
                  <a:lnTo>
                    <a:pt x="95123" y="70573"/>
                  </a:lnTo>
                  <a:lnTo>
                    <a:pt x="118152" y="90430"/>
                  </a:lnTo>
                  <a:lnTo>
                    <a:pt x="124340" y="101996"/>
                  </a:lnTo>
                  <a:lnTo>
                    <a:pt x="128312" y="126665"/>
                  </a:lnTo>
                  <a:lnTo>
                    <a:pt x="126033" y="136444"/>
                  </a:lnTo>
                  <a:lnTo>
                    <a:pt x="123943" y="140533"/>
                  </a:lnTo>
                  <a:lnTo>
                    <a:pt x="115976" y="147897"/>
                  </a:lnTo>
                  <a:lnTo>
                    <a:pt x="105381" y="153641"/>
                  </a:lnTo>
                  <a:lnTo>
                    <a:pt x="93616" y="156194"/>
                  </a:lnTo>
                  <a:lnTo>
                    <a:pt x="84154" y="154506"/>
                  </a:lnTo>
                  <a:lnTo>
                    <a:pt x="62614" y="139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175"/>
            <p:cNvSpPr/>
            <p:nvPr>
              <p:custDataLst>
                <p:tags r:id="rId90"/>
              </p:custDataLst>
            </p:nvPr>
          </p:nvSpPr>
          <p:spPr>
            <a:xfrm>
              <a:off x="8715375" y="50958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27446" y="5793"/>
                  </a:lnTo>
                  <a:lnTo>
                    <a:pt x="50114" y="17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176"/>
            <p:cNvSpPr/>
            <p:nvPr>
              <p:custDataLst>
                <p:tags r:id="rId91"/>
              </p:custDataLst>
            </p:nvPr>
          </p:nvSpPr>
          <p:spPr>
            <a:xfrm>
              <a:off x="8658225" y="50482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351" y="55485"/>
                  </a:lnTo>
                  <a:lnTo>
                    <a:pt x="9515" y="101503"/>
                  </a:lnTo>
                  <a:lnTo>
                    <a:pt x="10576" y="105769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177"/>
            <p:cNvSpPr/>
            <p:nvPr>
              <p:custDataLst>
                <p:tags r:id="rId92"/>
              </p:custDataLst>
            </p:nvPr>
          </p:nvSpPr>
          <p:spPr>
            <a:xfrm>
              <a:off x="8525053" y="4973374"/>
              <a:ext cx="85548" cy="209838"/>
            </a:xfrm>
            <a:custGeom>
              <a:avLst/>
              <a:gdLst/>
              <a:ahLst/>
              <a:cxnLst/>
              <a:rect l="0" t="0" r="0" b="0"/>
              <a:pathLst>
                <a:path w="85548" h="209838">
                  <a:moveTo>
                    <a:pt x="85547" y="8201"/>
                  </a:moveTo>
                  <a:lnTo>
                    <a:pt x="85547" y="8201"/>
                  </a:lnTo>
                  <a:lnTo>
                    <a:pt x="80491" y="3145"/>
                  </a:lnTo>
                  <a:lnTo>
                    <a:pt x="75186" y="662"/>
                  </a:lnTo>
                  <a:lnTo>
                    <a:pt x="72290" y="0"/>
                  </a:lnTo>
                  <a:lnTo>
                    <a:pt x="69301" y="617"/>
                  </a:lnTo>
                  <a:lnTo>
                    <a:pt x="42985" y="16059"/>
                  </a:lnTo>
                  <a:lnTo>
                    <a:pt x="31001" y="26158"/>
                  </a:lnTo>
                  <a:lnTo>
                    <a:pt x="6679" y="70560"/>
                  </a:lnTo>
                  <a:lnTo>
                    <a:pt x="1176" y="117572"/>
                  </a:lnTo>
                  <a:lnTo>
                    <a:pt x="89" y="162450"/>
                  </a:lnTo>
                  <a:lnTo>
                    <a:pt x="0" y="174533"/>
                  </a:lnTo>
                  <a:lnTo>
                    <a:pt x="2058" y="183646"/>
                  </a:lnTo>
                  <a:lnTo>
                    <a:pt x="9988" y="196597"/>
                  </a:lnTo>
                  <a:lnTo>
                    <a:pt x="26353" y="209837"/>
                  </a:lnTo>
                  <a:lnTo>
                    <a:pt x="66497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178"/>
            <p:cNvSpPr/>
            <p:nvPr>
              <p:custDataLst>
                <p:tags r:id="rId93"/>
              </p:custDataLst>
            </p:nvPr>
          </p:nvSpPr>
          <p:spPr>
            <a:xfrm>
              <a:off x="8173775" y="5133975"/>
              <a:ext cx="103451" cy="17727"/>
            </a:xfrm>
            <a:custGeom>
              <a:avLst/>
              <a:gdLst/>
              <a:ahLst/>
              <a:cxnLst/>
              <a:rect l="0" t="0" r="0" b="0"/>
              <a:pathLst>
                <a:path w="103451" h="17727">
                  <a:moveTo>
                    <a:pt x="8200" y="9525"/>
                  </a:moveTo>
                  <a:lnTo>
                    <a:pt x="8200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1"/>
                  </a:lnTo>
                  <a:lnTo>
                    <a:pt x="616" y="16070"/>
                  </a:lnTo>
                  <a:lnTo>
                    <a:pt x="2086" y="17064"/>
                  </a:lnTo>
                  <a:lnTo>
                    <a:pt x="4124" y="17726"/>
                  </a:lnTo>
                  <a:lnTo>
                    <a:pt x="44470" y="10733"/>
                  </a:lnTo>
                  <a:lnTo>
                    <a:pt x="87410" y="3217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179"/>
            <p:cNvSpPr/>
            <p:nvPr>
              <p:custDataLst>
                <p:tags r:id="rId94"/>
              </p:custDataLst>
            </p:nvPr>
          </p:nvSpPr>
          <p:spPr>
            <a:xfrm>
              <a:off x="8176488" y="5076825"/>
              <a:ext cx="110263" cy="9526"/>
            </a:xfrm>
            <a:custGeom>
              <a:avLst/>
              <a:gdLst/>
              <a:ahLst/>
              <a:cxnLst/>
              <a:rect l="0" t="0" r="0" b="0"/>
              <a:pathLst>
                <a:path w="110263" h="9526">
                  <a:moveTo>
                    <a:pt x="5487" y="9525"/>
                  </a:moveTo>
                  <a:lnTo>
                    <a:pt x="5487" y="9525"/>
                  </a:lnTo>
                  <a:lnTo>
                    <a:pt x="0" y="9525"/>
                  </a:lnTo>
                  <a:lnTo>
                    <a:pt x="2342" y="9525"/>
                  </a:lnTo>
                  <a:lnTo>
                    <a:pt x="41801" y="1986"/>
                  </a:lnTo>
                  <a:lnTo>
                    <a:pt x="1102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7" name="SMARTInkShape-2180"/>
          <p:cNvSpPr/>
          <p:nvPr>
            <p:custDataLst>
              <p:tags r:id="rId9"/>
            </p:custDataLst>
          </p:nvPr>
        </p:nvSpPr>
        <p:spPr>
          <a:xfrm>
            <a:off x="2888246" y="4650251"/>
            <a:ext cx="778709" cy="624546"/>
          </a:xfrm>
          <a:custGeom>
            <a:avLst/>
            <a:gdLst/>
            <a:ahLst/>
            <a:cxnLst/>
            <a:rect l="0" t="0" r="0" b="0"/>
            <a:pathLst>
              <a:path w="778709" h="624546">
                <a:moveTo>
                  <a:pt x="588379" y="93199"/>
                </a:moveTo>
                <a:lnTo>
                  <a:pt x="588379" y="93199"/>
                </a:lnTo>
                <a:lnTo>
                  <a:pt x="593436" y="93199"/>
                </a:lnTo>
                <a:lnTo>
                  <a:pt x="594925" y="92141"/>
                </a:lnTo>
                <a:lnTo>
                  <a:pt x="595918" y="90377"/>
                </a:lnTo>
                <a:lnTo>
                  <a:pt x="596580" y="88143"/>
                </a:lnTo>
                <a:lnTo>
                  <a:pt x="598080" y="86654"/>
                </a:lnTo>
                <a:lnTo>
                  <a:pt x="607003" y="83790"/>
                </a:lnTo>
                <a:lnTo>
                  <a:pt x="607303" y="78652"/>
                </a:lnTo>
                <a:lnTo>
                  <a:pt x="604550" y="73329"/>
                </a:lnTo>
                <a:lnTo>
                  <a:pt x="585035" y="51876"/>
                </a:lnTo>
                <a:lnTo>
                  <a:pt x="552882" y="32870"/>
                </a:lnTo>
                <a:lnTo>
                  <a:pt x="506551" y="16999"/>
                </a:lnTo>
                <a:lnTo>
                  <a:pt x="489569" y="11707"/>
                </a:lnTo>
                <a:lnTo>
                  <a:pt x="452640" y="5488"/>
                </a:lnTo>
                <a:lnTo>
                  <a:pt x="439151" y="1299"/>
                </a:lnTo>
                <a:lnTo>
                  <a:pt x="409872" y="0"/>
                </a:lnTo>
                <a:lnTo>
                  <a:pt x="368166" y="6280"/>
                </a:lnTo>
                <a:lnTo>
                  <a:pt x="326550" y="14843"/>
                </a:lnTo>
                <a:lnTo>
                  <a:pt x="285762" y="29833"/>
                </a:lnTo>
                <a:lnTo>
                  <a:pt x="240423" y="50030"/>
                </a:lnTo>
                <a:lnTo>
                  <a:pt x="196979" y="80668"/>
                </a:lnTo>
                <a:lnTo>
                  <a:pt x="153885" y="113557"/>
                </a:lnTo>
                <a:lnTo>
                  <a:pt x="134497" y="129452"/>
                </a:lnTo>
                <a:lnTo>
                  <a:pt x="102623" y="175127"/>
                </a:lnTo>
                <a:lnTo>
                  <a:pt x="77208" y="213687"/>
                </a:lnTo>
                <a:lnTo>
                  <a:pt x="63211" y="254723"/>
                </a:lnTo>
                <a:lnTo>
                  <a:pt x="57418" y="295340"/>
                </a:lnTo>
                <a:lnTo>
                  <a:pt x="55461" y="333897"/>
                </a:lnTo>
                <a:lnTo>
                  <a:pt x="57896" y="380084"/>
                </a:lnTo>
                <a:lnTo>
                  <a:pt x="68255" y="419860"/>
                </a:lnTo>
                <a:lnTo>
                  <a:pt x="81551" y="454646"/>
                </a:lnTo>
                <a:lnTo>
                  <a:pt x="109527" y="494646"/>
                </a:lnTo>
                <a:lnTo>
                  <a:pt x="150249" y="537265"/>
                </a:lnTo>
                <a:lnTo>
                  <a:pt x="189586" y="569392"/>
                </a:lnTo>
                <a:lnTo>
                  <a:pt x="220099" y="585660"/>
                </a:lnTo>
                <a:lnTo>
                  <a:pt x="266675" y="604000"/>
                </a:lnTo>
                <a:lnTo>
                  <a:pt x="300231" y="614178"/>
                </a:lnTo>
                <a:lnTo>
                  <a:pt x="342725" y="621559"/>
                </a:lnTo>
                <a:lnTo>
                  <a:pt x="390042" y="624545"/>
                </a:lnTo>
                <a:lnTo>
                  <a:pt x="436126" y="619758"/>
                </a:lnTo>
                <a:lnTo>
                  <a:pt x="473417" y="615753"/>
                </a:lnTo>
                <a:lnTo>
                  <a:pt x="514923" y="603160"/>
                </a:lnTo>
                <a:lnTo>
                  <a:pt x="558465" y="588886"/>
                </a:lnTo>
                <a:lnTo>
                  <a:pt x="601765" y="571617"/>
                </a:lnTo>
                <a:lnTo>
                  <a:pt x="644097" y="549573"/>
                </a:lnTo>
                <a:lnTo>
                  <a:pt x="683346" y="524836"/>
                </a:lnTo>
                <a:lnTo>
                  <a:pt x="720615" y="485417"/>
                </a:lnTo>
                <a:lnTo>
                  <a:pt x="751033" y="441378"/>
                </a:lnTo>
                <a:lnTo>
                  <a:pt x="765696" y="399081"/>
                </a:lnTo>
                <a:lnTo>
                  <a:pt x="775961" y="355605"/>
                </a:lnTo>
                <a:lnTo>
                  <a:pt x="778303" y="315894"/>
                </a:lnTo>
                <a:lnTo>
                  <a:pt x="778708" y="274659"/>
                </a:lnTo>
                <a:lnTo>
                  <a:pt x="771241" y="234014"/>
                </a:lnTo>
                <a:lnTo>
                  <a:pt x="759574" y="190237"/>
                </a:lnTo>
                <a:lnTo>
                  <a:pt x="752308" y="171252"/>
                </a:lnTo>
                <a:lnTo>
                  <a:pt x="724332" y="130080"/>
                </a:lnTo>
                <a:lnTo>
                  <a:pt x="678553" y="87300"/>
                </a:lnTo>
                <a:lnTo>
                  <a:pt x="639038" y="62596"/>
                </a:lnTo>
                <a:lnTo>
                  <a:pt x="591783" y="42968"/>
                </a:lnTo>
                <a:lnTo>
                  <a:pt x="544405" y="30869"/>
                </a:lnTo>
                <a:lnTo>
                  <a:pt x="497731" y="24560"/>
                </a:lnTo>
                <a:lnTo>
                  <a:pt x="453570" y="22061"/>
                </a:lnTo>
                <a:lnTo>
                  <a:pt x="412616" y="28024"/>
                </a:lnTo>
                <a:lnTo>
                  <a:pt x="370333" y="39520"/>
                </a:lnTo>
                <a:lnTo>
                  <a:pt x="329291" y="53041"/>
                </a:lnTo>
                <a:lnTo>
                  <a:pt x="287481" y="69070"/>
                </a:lnTo>
                <a:lnTo>
                  <a:pt x="244754" y="86167"/>
                </a:lnTo>
                <a:lnTo>
                  <a:pt x="197549" y="105392"/>
                </a:lnTo>
                <a:lnTo>
                  <a:pt x="159076" y="125387"/>
                </a:lnTo>
                <a:lnTo>
                  <a:pt x="119219" y="151420"/>
                </a:lnTo>
                <a:lnTo>
                  <a:pt x="75799" y="187753"/>
                </a:lnTo>
                <a:lnTo>
                  <a:pt x="43570" y="221166"/>
                </a:lnTo>
                <a:lnTo>
                  <a:pt x="23818" y="265194"/>
                </a:lnTo>
                <a:lnTo>
                  <a:pt x="8822" y="303498"/>
                </a:lnTo>
                <a:lnTo>
                  <a:pt x="0" y="350757"/>
                </a:lnTo>
                <a:lnTo>
                  <a:pt x="589" y="393644"/>
                </a:lnTo>
                <a:lnTo>
                  <a:pt x="14286" y="438807"/>
                </a:lnTo>
                <a:lnTo>
                  <a:pt x="36925" y="477353"/>
                </a:lnTo>
                <a:lnTo>
                  <a:pt x="78071" y="524161"/>
                </a:lnTo>
                <a:lnTo>
                  <a:pt x="124988" y="556480"/>
                </a:lnTo>
                <a:lnTo>
                  <a:pt x="169718" y="580650"/>
                </a:lnTo>
                <a:lnTo>
                  <a:pt x="199813" y="587834"/>
                </a:lnTo>
                <a:lnTo>
                  <a:pt x="247118" y="595004"/>
                </a:lnTo>
                <a:lnTo>
                  <a:pt x="284065" y="597129"/>
                </a:lnTo>
                <a:lnTo>
                  <a:pt x="321823" y="597759"/>
                </a:lnTo>
                <a:lnTo>
                  <a:pt x="359822" y="595123"/>
                </a:lnTo>
                <a:lnTo>
                  <a:pt x="405531" y="584752"/>
                </a:lnTo>
                <a:lnTo>
                  <a:pt x="452738" y="572511"/>
                </a:lnTo>
                <a:lnTo>
                  <a:pt x="490216" y="562006"/>
                </a:lnTo>
                <a:lnTo>
                  <a:pt x="527073" y="545960"/>
                </a:lnTo>
                <a:lnTo>
                  <a:pt x="571330" y="524396"/>
                </a:lnTo>
                <a:lnTo>
                  <a:pt x="615468" y="504575"/>
                </a:lnTo>
                <a:lnTo>
                  <a:pt x="660248" y="479219"/>
                </a:lnTo>
                <a:lnTo>
                  <a:pt x="703572" y="440562"/>
                </a:lnTo>
                <a:lnTo>
                  <a:pt x="731519" y="405436"/>
                </a:lnTo>
                <a:lnTo>
                  <a:pt x="754851" y="361514"/>
                </a:lnTo>
                <a:lnTo>
                  <a:pt x="762908" y="327808"/>
                </a:lnTo>
                <a:lnTo>
                  <a:pt x="764622" y="281599"/>
                </a:lnTo>
                <a:lnTo>
                  <a:pt x="755719" y="237542"/>
                </a:lnTo>
                <a:lnTo>
                  <a:pt x="736165" y="198264"/>
                </a:lnTo>
                <a:lnTo>
                  <a:pt x="709098" y="159931"/>
                </a:lnTo>
                <a:lnTo>
                  <a:pt x="691773" y="142965"/>
                </a:lnTo>
                <a:lnTo>
                  <a:pt x="645347" y="119717"/>
                </a:lnTo>
                <a:lnTo>
                  <a:pt x="599789" y="106120"/>
                </a:lnTo>
                <a:lnTo>
                  <a:pt x="550279" y="931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SMARTInkShape-2181"/>
          <p:cNvSpPr/>
          <p:nvPr>
            <p:custDataLst>
              <p:tags r:id="rId10"/>
            </p:custDataLst>
          </p:nvPr>
        </p:nvSpPr>
        <p:spPr>
          <a:xfrm>
            <a:off x="8517851" y="5334000"/>
            <a:ext cx="559475" cy="57127"/>
          </a:xfrm>
          <a:custGeom>
            <a:avLst/>
            <a:gdLst/>
            <a:ahLst/>
            <a:cxnLst/>
            <a:rect l="0" t="0" r="0" b="0"/>
            <a:pathLst>
              <a:path w="559475" h="57127">
                <a:moveTo>
                  <a:pt x="35599" y="0"/>
                </a:moveTo>
                <a:lnTo>
                  <a:pt x="35599" y="0"/>
                </a:lnTo>
                <a:lnTo>
                  <a:pt x="14903" y="1058"/>
                </a:lnTo>
                <a:lnTo>
                  <a:pt x="0" y="8201"/>
                </a:lnTo>
                <a:lnTo>
                  <a:pt x="1283" y="8642"/>
                </a:lnTo>
                <a:lnTo>
                  <a:pt x="44289" y="9447"/>
                </a:lnTo>
                <a:lnTo>
                  <a:pt x="78744" y="9502"/>
                </a:lnTo>
                <a:lnTo>
                  <a:pt x="117922" y="9515"/>
                </a:lnTo>
                <a:lnTo>
                  <a:pt x="152268" y="9520"/>
                </a:lnTo>
                <a:lnTo>
                  <a:pt x="198227" y="9524"/>
                </a:lnTo>
                <a:lnTo>
                  <a:pt x="245357" y="9525"/>
                </a:lnTo>
                <a:lnTo>
                  <a:pt x="290014" y="9525"/>
                </a:lnTo>
                <a:lnTo>
                  <a:pt x="330055" y="9525"/>
                </a:lnTo>
                <a:lnTo>
                  <a:pt x="374376" y="9525"/>
                </a:lnTo>
                <a:lnTo>
                  <a:pt x="416435" y="6703"/>
                </a:lnTo>
                <a:lnTo>
                  <a:pt x="451307" y="883"/>
                </a:lnTo>
                <a:lnTo>
                  <a:pt x="413056" y="116"/>
                </a:lnTo>
                <a:lnTo>
                  <a:pt x="375215" y="5091"/>
                </a:lnTo>
                <a:lnTo>
                  <a:pt x="337192" y="8212"/>
                </a:lnTo>
                <a:lnTo>
                  <a:pt x="299115" y="9135"/>
                </a:lnTo>
                <a:lnTo>
                  <a:pt x="255965" y="9409"/>
                </a:lnTo>
                <a:lnTo>
                  <a:pt x="214722" y="9491"/>
                </a:lnTo>
                <a:lnTo>
                  <a:pt x="170635" y="9515"/>
                </a:lnTo>
                <a:lnTo>
                  <a:pt x="129114" y="14578"/>
                </a:lnTo>
                <a:lnTo>
                  <a:pt x="83704" y="19225"/>
                </a:lnTo>
                <a:lnTo>
                  <a:pt x="59801" y="23714"/>
                </a:lnTo>
                <a:lnTo>
                  <a:pt x="53851" y="26392"/>
                </a:lnTo>
                <a:lnTo>
                  <a:pt x="52000" y="29237"/>
                </a:lnTo>
                <a:lnTo>
                  <a:pt x="52882" y="32191"/>
                </a:lnTo>
                <a:lnTo>
                  <a:pt x="84464" y="41406"/>
                </a:lnTo>
                <a:lnTo>
                  <a:pt x="123925" y="45782"/>
                </a:lnTo>
                <a:lnTo>
                  <a:pt x="167486" y="47078"/>
                </a:lnTo>
                <a:lnTo>
                  <a:pt x="201108" y="50205"/>
                </a:lnTo>
                <a:lnTo>
                  <a:pt x="237217" y="54063"/>
                </a:lnTo>
                <a:lnTo>
                  <a:pt x="274432" y="55778"/>
                </a:lnTo>
                <a:lnTo>
                  <a:pt x="312138" y="56540"/>
                </a:lnTo>
                <a:lnTo>
                  <a:pt x="350064" y="56879"/>
                </a:lnTo>
                <a:lnTo>
                  <a:pt x="388086" y="57029"/>
                </a:lnTo>
                <a:lnTo>
                  <a:pt x="423330" y="57096"/>
                </a:lnTo>
                <a:lnTo>
                  <a:pt x="456631" y="57126"/>
                </a:lnTo>
                <a:lnTo>
                  <a:pt x="504075" y="56085"/>
                </a:lnTo>
                <a:lnTo>
                  <a:pt x="559474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SMARTInkShape-2182"/>
          <p:cNvSpPr/>
          <p:nvPr>
            <p:custDataLst>
              <p:tags r:id="rId11"/>
            </p:custDataLst>
          </p:nvPr>
        </p:nvSpPr>
        <p:spPr>
          <a:xfrm>
            <a:off x="7582293" y="5314950"/>
            <a:ext cx="304408" cy="38084"/>
          </a:xfrm>
          <a:custGeom>
            <a:avLst/>
            <a:gdLst/>
            <a:ahLst/>
            <a:cxnLst/>
            <a:rect l="0" t="0" r="0" b="0"/>
            <a:pathLst>
              <a:path w="304408" h="38084">
                <a:moveTo>
                  <a:pt x="9132" y="0"/>
                </a:moveTo>
                <a:lnTo>
                  <a:pt x="9132" y="0"/>
                </a:lnTo>
                <a:lnTo>
                  <a:pt x="0" y="9133"/>
                </a:lnTo>
                <a:lnTo>
                  <a:pt x="47332" y="16049"/>
                </a:lnTo>
                <a:lnTo>
                  <a:pt x="83127" y="18161"/>
                </a:lnTo>
                <a:lnTo>
                  <a:pt x="130327" y="21696"/>
                </a:lnTo>
                <a:lnTo>
                  <a:pt x="175594" y="27217"/>
                </a:lnTo>
                <a:lnTo>
                  <a:pt x="192510" y="28172"/>
                </a:lnTo>
                <a:lnTo>
                  <a:pt x="192767" y="28307"/>
                </a:lnTo>
                <a:lnTo>
                  <a:pt x="157322" y="28540"/>
                </a:lnTo>
                <a:lnTo>
                  <a:pt x="114894" y="28565"/>
                </a:lnTo>
                <a:lnTo>
                  <a:pt x="95648" y="31392"/>
                </a:lnTo>
                <a:lnTo>
                  <a:pt x="80392" y="35119"/>
                </a:lnTo>
                <a:lnTo>
                  <a:pt x="34051" y="37707"/>
                </a:lnTo>
                <a:lnTo>
                  <a:pt x="31037" y="37838"/>
                </a:lnTo>
                <a:lnTo>
                  <a:pt x="31143" y="37925"/>
                </a:lnTo>
                <a:lnTo>
                  <a:pt x="75754" y="38083"/>
                </a:lnTo>
                <a:lnTo>
                  <a:pt x="104366" y="35273"/>
                </a:lnTo>
                <a:lnTo>
                  <a:pt x="147535" y="29898"/>
                </a:lnTo>
                <a:lnTo>
                  <a:pt x="194427" y="28967"/>
                </a:lnTo>
                <a:lnTo>
                  <a:pt x="227304" y="25926"/>
                </a:lnTo>
                <a:lnTo>
                  <a:pt x="304407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9" name="SMARTInkShape-Group437"/>
          <p:cNvGrpSpPr/>
          <p:nvPr/>
        </p:nvGrpSpPr>
        <p:grpSpPr>
          <a:xfrm>
            <a:off x="6602150" y="5581650"/>
            <a:ext cx="5466026" cy="624938"/>
            <a:chOff x="6602150" y="5581650"/>
            <a:chExt cx="5466026" cy="624938"/>
          </a:xfrm>
        </p:grpSpPr>
        <p:sp>
          <p:nvSpPr>
            <p:cNvPr id="1060" name="SMARTInkShape-2183"/>
            <p:cNvSpPr/>
            <p:nvPr>
              <p:custDataLst>
                <p:tags r:id="rId69"/>
              </p:custDataLst>
            </p:nvPr>
          </p:nvSpPr>
          <p:spPr>
            <a:xfrm>
              <a:off x="9230442" y="5835364"/>
              <a:ext cx="75093" cy="346362"/>
            </a:xfrm>
            <a:custGeom>
              <a:avLst/>
              <a:gdLst/>
              <a:ahLst/>
              <a:cxnLst/>
              <a:rect l="0" t="0" r="0" b="0"/>
              <a:pathLst>
                <a:path w="75093" h="346362">
                  <a:moveTo>
                    <a:pt x="65958" y="32036"/>
                  </a:moveTo>
                  <a:lnTo>
                    <a:pt x="65958" y="32036"/>
                  </a:lnTo>
                  <a:lnTo>
                    <a:pt x="71015" y="26980"/>
                  </a:lnTo>
                  <a:lnTo>
                    <a:pt x="73498" y="18853"/>
                  </a:lnTo>
                  <a:lnTo>
                    <a:pt x="75092" y="1444"/>
                  </a:lnTo>
                  <a:lnTo>
                    <a:pt x="74164" y="0"/>
                  </a:lnTo>
                  <a:lnTo>
                    <a:pt x="72487" y="95"/>
                  </a:lnTo>
                  <a:lnTo>
                    <a:pt x="70309" y="1218"/>
                  </a:lnTo>
                  <a:lnTo>
                    <a:pt x="39824" y="43037"/>
                  </a:lnTo>
                  <a:lnTo>
                    <a:pt x="21291" y="80686"/>
                  </a:lnTo>
                  <a:lnTo>
                    <a:pt x="7450" y="125355"/>
                  </a:lnTo>
                  <a:lnTo>
                    <a:pt x="1702" y="161992"/>
                  </a:lnTo>
                  <a:lnTo>
                    <a:pt x="0" y="203069"/>
                  </a:lnTo>
                  <a:lnTo>
                    <a:pt x="4552" y="243696"/>
                  </a:lnTo>
                  <a:lnTo>
                    <a:pt x="10085" y="281201"/>
                  </a:lnTo>
                  <a:lnTo>
                    <a:pt x="30156" y="327511"/>
                  </a:lnTo>
                  <a:lnTo>
                    <a:pt x="35740" y="333794"/>
                  </a:lnTo>
                  <a:lnTo>
                    <a:pt x="65958" y="34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184"/>
            <p:cNvSpPr/>
            <p:nvPr>
              <p:custDataLst>
                <p:tags r:id="rId70"/>
              </p:custDataLst>
            </p:nvPr>
          </p:nvSpPr>
          <p:spPr>
            <a:xfrm>
              <a:off x="9048750" y="5934075"/>
              <a:ext cx="114301" cy="164401"/>
            </a:xfrm>
            <a:custGeom>
              <a:avLst/>
              <a:gdLst/>
              <a:ahLst/>
              <a:cxnLst/>
              <a:rect l="0" t="0" r="0" b="0"/>
              <a:pathLst>
                <a:path w="114301" h="164401">
                  <a:moveTo>
                    <a:pt x="0" y="76200"/>
                  </a:moveTo>
                  <a:lnTo>
                    <a:pt x="0" y="76200"/>
                  </a:lnTo>
                  <a:lnTo>
                    <a:pt x="13257" y="62943"/>
                  </a:lnTo>
                  <a:lnTo>
                    <a:pt x="17304" y="62069"/>
                  </a:lnTo>
                  <a:lnTo>
                    <a:pt x="27446" y="63923"/>
                  </a:lnTo>
                  <a:lnTo>
                    <a:pt x="40000" y="70917"/>
                  </a:lnTo>
                  <a:lnTo>
                    <a:pt x="50422" y="84748"/>
                  </a:lnTo>
                  <a:lnTo>
                    <a:pt x="60213" y="107308"/>
                  </a:lnTo>
                  <a:lnTo>
                    <a:pt x="60982" y="124951"/>
                  </a:lnTo>
                  <a:lnTo>
                    <a:pt x="56597" y="156389"/>
                  </a:lnTo>
                  <a:lnTo>
                    <a:pt x="52317" y="164050"/>
                  </a:lnTo>
                  <a:lnTo>
                    <a:pt x="49696" y="164400"/>
                  </a:lnTo>
                  <a:lnTo>
                    <a:pt x="46889" y="162517"/>
                  </a:lnTo>
                  <a:lnTo>
                    <a:pt x="43959" y="159144"/>
                  </a:lnTo>
                  <a:lnTo>
                    <a:pt x="40704" y="146931"/>
                  </a:lnTo>
                  <a:lnTo>
                    <a:pt x="40316" y="130919"/>
                  </a:lnTo>
                  <a:lnTo>
                    <a:pt x="51510" y="90461"/>
                  </a:lnTo>
                  <a:lnTo>
                    <a:pt x="69590" y="46994"/>
                  </a:lnTo>
                  <a:lnTo>
                    <a:pt x="89952" y="15859"/>
                  </a:lnTo>
                  <a:lnTo>
                    <a:pt x="99247" y="70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185"/>
            <p:cNvSpPr/>
            <p:nvPr>
              <p:custDataLst>
                <p:tags r:id="rId71"/>
              </p:custDataLst>
            </p:nvPr>
          </p:nvSpPr>
          <p:spPr>
            <a:xfrm>
              <a:off x="8963025" y="5789822"/>
              <a:ext cx="102745" cy="348299"/>
            </a:xfrm>
            <a:custGeom>
              <a:avLst/>
              <a:gdLst/>
              <a:ahLst/>
              <a:cxnLst/>
              <a:rect l="0" t="0" r="0" b="0"/>
              <a:pathLst>
                <a:path w="102745" h="348299">
                  <a:moveTo>
                    <a:pt x="0" y="77578"/>
                  </a:moveTo>
                  <a:lnTo>
                    <a:pt x="0" y="77578"/>
                  </a:lnTo>
                  <a:lnTo>
                    <a:pt x="0" y="118282"/>
                  </a:lnTo>
                  <a:lnTo>
                    <a:pt x="6546" y="159780"/>
                  </a:lnTo>
                  <a:lnTo>
                    <a:pt x="11760" y="196200"/>
                  </a:lnTo>
                  <a:lnTo>
                    <a:pt x="16890" y="234081"/>
                  </a:lnTo>
                  <a:lnTo>
                    <a:pt x="18623" y="279119"/>
                  </a:lnTo>
                  <a:lnTo>
                    <a:pt x="27214" y="324773"/>
                  </a:lnTo>
                  <a:lnTo>
                    <a:pt x="28497" y="348298"/>
                  </a:lnTo>
                  <a:lnTo>
                    <a:pt x="27509" y="314354"/>
                  </a:lnTo>
                  <a:lnTo>
                    <a:pt x="21034" y="272829"/>
                  </a:lnTo>
                  <a:lnTo>
                    <a:pt x="19311" y="233778"/>
                  </a:lnTo>
                  <a:lnTo>
                    <a:pt x="19102" y="188435"/>
                  </a:lnTo>
                  <a:lnTo>
                    <a:pt x="19060" y="148041"/>
                  </a:lnTo>
                  <a:lnTo>
                    <a:pt x="21874" y="101844"/>
                  </a:lnTo>
                  <a:lnTo>
                    <a:pt x="27251" y="54502"/>
                  </a:lnTo>
                  <a:lnTo>
                    <a:pt x="30810" y="38041"/>
                  </a:lnTo>
                  <a:lnTo>
                    <a:pt x="41716" y="13794"/>
                  </a:lnTo>
                  <a:lnTo>
                    <a:pt x="50643" y="4074"/>
                  </a:lnTo>
                  <a:lnTo>
                    <a:pt x="55987" y="0"/>
                  </a:lnTo>
                  <a:lnTo>
                    <a:pt x="61667" y="459"/>
                  </a:lnTo>
                  <a:lnTo>
                    <a:pt x="73621" y="9437"/>
                  </a:lnTo>
                  <a:lnTo>
                    <a:pt x="87195" y="32342"/>
                  </a:lnTo>
                  <a:lnTo>
                    <a:pt x="100205" y="74012"/>
                  </a:lnTo>
                  <a:lnTo>
                    <a:pt x="102744" y="90457"/>
                  </a:lnTo>
                  <a:lnTo>
                    <a:pt x="98227" y="104821"/>
                  </a:lnTo>
                  <a:lnTo>
                    <a:pt x="78082" y="131290"/>
                  </a:lnTo>
                  <a:lnTo>
                    <a:pt x="54884" y="145468"/>
                  </a:lnTo>
                  <a:lnTo>
                    <a:pt x="39915" y="147263"/>
                  </a:lnTo>
                  <a:lnTo>
                    <a:pt x="9525" y="144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2186"/>
            <p:cNvSpPr/>
            <p:nvPr>
              <p:custDataLst>
                <p:tags r:id="rId72"/>
              </p:custDataLst>
            </p:nvPr>
          </p:nvSpPr>
          <p:spPr>
            <a:xfrm>
              <a:off x="8621450" y="6038850"/>
              <a:ext cx="141551" cy="26859"/>
            </a:xfrm>
            <a:custGeom>
              <a:avLst/>
              <a:gdLst/>
              <a:ahLst/>
              <a:cxnLst/>
              <a:rect l="0" t="0" r="0" b="0"/>
              <a:pathLst>
                <a:path w="141551" h="26859">
                  <a:moveTo>
                    <a:pt x="8200" y="9525"/>
                  </a:moveTo>
                  <a:lnTo>
                    <a:pt x="8200" y="9525"/>
                  </a:lnTo>
                  <a:lnTo>
                    <a:pt x="3144" y="14581"/>
                  </a:lnTo>
                  <a:lnTo>
                    <a:pt x="662" y="19886"/>
                  </a:lnTo>
                  <a:lnTo>
                    <a:pt x="0" y="22782"/>
                  </a:lnTo>
                  <a:lnTo>
                    <a:pt x="2733" y="24713"/>
                  </a:lnTo>
                  <a:lnTo>
                    <a:pt x="14238" y="26858"/>
                  </a:lnTo>
                  <a:lnTo>
                    <a:pt x="59443" y="17988"/>
                  </a:lnTo>
                  <a:lnTo>
                    <a:pt x="105651" y="9581"/>
                  </a:lnTo>
                  <a:lnTo>
                    <a:pt x="14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187"/>
            <p:cNvSpPr/>
            <p:nvPr>
              <p:custDataLst>
                <p:tags r:id="rId73"/>
              </p:custDataLst>
            </p:nvPr>
          </p:nvSpPr>
          <p:spPr>
            <a:xfrm>
              <a:off x="8620125" y="5963238"/>
              <a:ext cx="104776" cy="8938"/>
            </a:xfrm>
            <a:custGeom>
              <a:avLst/>
              <a:gdLst/>
              <a:ahLst/>
              <a:cxnLst/>
              <a:rect l="0" t="0" r="0" b="0"/>
              <a:pathLst>
                <a:path w="104776" h="8938">
                  <a:moveTo>
                    <a:pt x="0" y="8937"/>
                  </a:moveTo>
                  <a:lnTo>
                    <a:pt x="0" y="8937"/>
                  </a:lnTo>
                  <a:lnTo>
                    <a:pt x="10113" y="3881"/>
                  </a:lnTo>
                  <a:lnTo>
                    <a:pt x="56496" y="0"/>
                  </a:lnTo>
                  <a:lnTo>
                    <a:pt x="74851" y="732"/>
                  </a:lnTo>
                  <a:lnTo>
                    <a:pt x="104775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188"/>
            <p:cNvSpPr/>
            <p:nvPr>
              <p:custDataLst>
                <p:tags r:id="rId74"/>
              </p:custDataLst>
            </p:nvPr>
          </p:nvSpPr>
          <p:spPr>
            <a:xfrm>
              <a:off x="8382000" y="5934075"/>
              <a:ext cx="85726" cy="155022"/>
            </a:xfrm>
            <a:custGeom>
              <a:avLst/>
              <a:gdLst/>
              <a:ahLst/>
              <a:cxnLst/>
              <a:rect l="0" t="0" r="0" b="0"/>
              <a:pathLst>
                <a:path w="85726" h="155022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3562"/>
                  </a:lnTo>
                  <a:lnTo>
                    <a:pt x="5056" y="15906"/>
                  </a:lnTo>
                  <a:lnTo>
                    <a:pt x="13257" y="23175"/>
                  </a:lnTo>
                  <a:lnTo>
                    <a:pt x="27446" y="47201"/>
                  </a:lnTo>
                  <a:lnTo>
                    <a:pt x="34943" y="76074"/>
                  </a:lnTo>
                  <a:lnTo>
                    <a:pt x="37476" y="119762"/>
                  </a:lnTo>
                  <a:lnTo>
                    <a:pt x="36857" y="142847"/>
                  </a:lnTo>
                  <a:lnTo>
                    <a:pt x="32962" y="152740"/>
                  </a:lnTo>
                  <a:lnTo>
                    <a:pt x="30441" y="154744"/>
                  </a:lnTo>
                  <a:lnTo>
                    <a:pt x="27702" y="155021"/>
                  </a:lnTo>
                  <a:lnTo>
                    <a:pt x="24818" y="154148"/>
                  </a:lnTo>
                  <a:lnTo>
                    <a:pt x="23954" y="150390"/>
                  </a:lnTo>
                  <a:lnTo>
                    <a:pt x="30171" y="115902"/>
                  </a:lnTo>
                  <a:lnTo>
                    <a:pt x="41395" y="76676"/>
                  </a:lnTo>
                  <a:lnTo>
                    <a:pt x="59095" y="3560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189"/>
            <p:cNvSpPr/>
            <p:nvPr>
              <p:custDataLst>
                <p:tags r:id="rId75"/>
              </p:custDataLst>
            </p:nvPr>
          </p:nvSpPr>
          <p:spPr>
            <a:xfrm>
              <a:off x="8296521" y="5972175"/>
              <a:ext cx="45054" cy="79071"/>
            </a:xfrm>
            <a:custGeom>
              <a:avLst/>
              <a:gdLst/>
              <a:ahLst/>
              <a:cxnLst/>
              <a:rect l="0" t="0" r="0" b="0"/>
              <a:pathLst>
                <a:path w="45054" h="79071">
                  <a:moveTo>
                    <a:pt x="37854" y="0"/>
                  </a:moveTo>
                  <a:lnTo>
                    <a:pt x="37854" y="0"/>
                  </a:lnTo>
                  <a:lnTo>
                    <a:pt x="20521" y="0"/>
                  </a:lnTo>
                  <a:lnTo>
                    <a:pt x="9200" y="5056"/>
                  </a:lnTo>
                  <a:lnTo>
                    <a:pt x="6051" y="9721"/>
                  </a:lnTo>
                  <a:lnTo>
                    <a:pt x="998" y="34376"/>
                  </a:lnTo>
                  <a:lnTo>
                    <a:pt x="0" y="55121"/>
                  </a:lnTo>
                  <a:lnTo>
                    <a:pt x="2034" y="60030"/>
                  </a:lnTo>
                  <a:lnTo>
                    <a:pt x="21234" y="78918"/>
                  </a:lnTo>
                  <a:lnTo>
                    <a:pt x="24658" y="79070"/>
                  </a:lnTo>
                  <a:lnTo>
                    <a:pt x="27998" y="77055"/>
                  </a:lnTo>
                  <a:lnTo>
                    <a:pt x="40964" y="63669"/>
                  </a:lnTo>
                  <a:lnTo>
                    <a:pt x="44527" y="51580"/>
                  </a:lnTo>
                  <a:lnTo>
                    <a:pt x="45053" y="37742"/>
                  </a:lnTo>
                  <a:lnTo>
                    <a:pt x="37567" y="13226"/>
                  </a:lnTo>
                  <a:lnTo>
                    <a:pt x="28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190"/>
            <p:cNvSpPr/>
            <p:nvPr>
              <p:custDataLst>
                <p:tags r:id="rId76"/>
              </p:custDataLst>
            </p:nvPr>
          </p:nvSpPr>
          <p:spPr>
            <a:xfrm>
              <a:off x="8191500" y="5943600"/>
              <a:ext cx="66676" cy="136258"/>
            </a:xfrm>
            <a:custGeom>
              <a:avLst/>
              <a:gdLst/>
              <a:ahLst/>
              <a:cxnLst/>
              <a:rect l="0" t="0" r="0" b="0"/>
              <a:pathLst>
                <a:path w="66676" h="136258">
                  <a:moveTo>
                    <a:pt x="0" y="0"/>
                  </a:moveTo>
                  <a:lnTo>
                    <a:pt x="0" y="0"/>
                  </a:lnTo>
                  <a:lnTo>
                    <a:pt x="20723" y="13183"/>
                  </a:lnTo>
                  <a:lnTo>
                    <a:pt x="26515" y="18314"/>
                  </a:lnTo>
                  <a:lnTo>
                    <a:pt x="32951" y="29659"/>
                  </a:lnTo>
                  <a:lnTo>
                    <a:pt x="46000" y="76233"/>
                  </a:lnTo>
                  <a:lnTo>
                    <a:pt x="42087" y="98082"/>
                  </a:lnTo>
                  <a:lnTo>
                    <a:pt x="31283" y="125247"/>
                  </a:lnTo>
                  <a:lnTo>
                    <a:pt x="25193" y="134336"/>
                  </a:lnTo>
                  <a:lnTo>
                    <a:pt x="23146" y="136123"/>
                  </a:lnTo>
                  <a:lnTo>
                    <a:pt x="21781" y="136257"/>
                  </a:lnTo>
                  <a:lnTo>
                    <a:pt x="20870" y="135288"/>
                  </a:lnTo>
                  <a:lnTo>
                    <a:pt x="19590" y="118754"/>
                  </a:lnTo>
                  <a:lnTo>
                    <a:pt x="24267" y="93748"/>
                  </a:lnTo>
                  <a:lnTo>
                    <a:pt x="41454" y="54370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191"/>
            <p:cNvSpPr/>
            <p:nvPr>
              <p:custDataLst>
                <p:tags r:id="rId77"/>
              </p:custDataLst>
            </p:nvPr>
          </p:nvSpPr>
          <p:spPr>
            <a:xfrm>
              <a:off x="8105775" y="5953125"/>
              <a:ext cx="66676" cy="94499"/>
            </a:xfrm>
            <a:custGeom>
              <a:avLst/>
              <a:gdLst/>
              <a:ahLst/>
              <a:cxnLst/>
              <a:rect l="0" t="0" r="0" b="0"/>
              <a:pathLst>
                <a:path w="66676" h="94499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13183" y="10376"/>
                  </a:lnTo>
                  <a:lnTo>
                    <a:pt x="22793" y="17312"/>
                  </a:lnTo>
                  <a:lnTo>
                    <a:pt x="34152" y="34175"/>
                  </a:lnTo>
                  <a:lnTo>
                    <a:pt x="40932" y="50114"/>
                  </a:lnTo>
                  <a:lnTo>
                    <a:pt x="41828" y="64959"/>
                  </a:lnTo>
                  <a:lnTo>
                    <a:pt x="38836" y="86680"/>
                  </a:lnTo>
                  <a:lnTo>
                    <a:pt x="36474" y="89537"/>
                  </a:lnTo>
                  <a:lnTo>
                    <a:pt x="21762" y="94498"/>
                  </a:lnTo>
                  <a:lnTo>
                    <a:pt x="20858" y="92632"/>
                  </a:lnTo>
                  <a:lnTo>
                    <a:pt x="19854" y="84914"/>
                  </a:lnTo>
                  <a:lnTo>
                    <a:pt x="24344" y="63613"/>
                  </a:lnTo>
                  <a:lnTo>
                    <a:pt x="35557" y="36547"/>
                  </a:lnTo>
                  <a:lnTo>
                    <a:pt x="40169" y="18590"/>
                  </a:lnTo>
                  <a:lnTo>
                    <a:pt x="45369" y="826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192"/>
            <p:cNvSpPr/>
            <p:nvPr>
              <p:custDataLst>
                <p:tags r:id="rId78"/>
              </p:custDataLst>
            </p:nvPr>
          </p:nvSpPr>
          <p:spPr>
            <a:xfrm>
              <a:off x="7953375" y="5955381"/>
              <a:ext cx="142876" cy="101905"/>
            </a:xfrm>
            <a:custGeom>
              <a:avLst/>
              <a:gdLst/>
              <a:ahLst/>
              <a:cxnLst/>
              <a:rect l="0" t="0" r="0" b="0"/>
              <a:pathLst>
                <a:path w="142876" h="101905">
                  <a:moveTo>
                    <a:pt x="0" y="35844"/>
                  </a:moveTo>
                  <a:lnTo>
                    <a:pt x="0" y="35844"/>
                  </a:lnTo>
                  <a:lnTo>
                    <a:pt x="5056" y="35844"/>
                  </a:lnTo>
                  <a:lnTo>
                    <a:pt x="10361" y="38666"/>
                  </a:lnTo>
                  <a:lnTo>
                    <a:pt x="16246" y="42389"/>
                  </a:lnTo>
                  <a:lnTo>
                    <a:pt x="22390" y="44045"/>
                  </a:lnTo>
                  <a:lnTo>
                    <a:pt x="59603" y="31995"/>
                  </a:lnTo>
                  <a:lnTo>
                    <a:pt x="65136" y="27986"/>
                  </a:lnTo>
                  <a:lnTo>
                    <a:pt x="71282" y="17888"/>
                  </a:lnTo>
                  <a:lnTo>
                    <a:pt x="75768" y="0"/>
                  </a:lnTo>
                  <a:lnTo>
                    <a:pt x="60902" y="3469"/>
                  </a:lnTo>
                  <a:lnTo>
                    <a:pt x="46503" y="11199"/>
                  </a:lnTo>
                  <a:lnTo>
                    <a:pt x="35533" y="25250"/>
                  </a:lnTo>
                  <a:lnTo>
                    <a:pt x="30636" y="47873"/>
                  </a:lnTo>
                  <a:lnTo>
                    <a:pt x="34242" y="69629"/>
                  </a:lnTo>
                  <a:lnTo>
                    <a:pt x="42014" y="84426"/>
                  </a:lnTo>
                  <a:lnTo>
                    <a:pt x="53598" y="92008"/>
                  </a:lnTo>
                  <a:lnTo>
                    <a:pt x="76792" y="100443"/>
                  </a:lnTo>
                  <a:lnTo>
                    <a:pt x="93191" y="101904"/>
                  </a:lnTo>
                  <a:lnTo>
                    <a:pt x="142875" y="9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193"/>
            <p:cNvSpPr/>
            <p:nvPr>
              <p:custDataLst>
                <p:tags r:id="rId79"/>
              </p:custDataLst>
            </p:nvPr>
          </p:nvSpPr>
          <p:spPr>
            <a:xfrm>
              <a:off x="7497500" y="6038850"/>
              <a:ext cx="179651" cy="36777"/>
            </a:xfrm>
            <a:custGeom>
              <a:avLst/>
              <a:gdLst/>
              <a:ahLst/>
              <a:cxnLst/>
              <a:rect l="0" t="0" r="0" b="0"/>
              <a:pathLst>
                <a:path w="179651" h="36777">
                  <a:moveTo>
                    <a:pt x="8200" y="28575"/>
                  </a:moveTo>
                  <a:lnTo>
                    <a:pt x="8200" y="28575"/>
                  </a:lnTo>
                  <a:lnTo>
                    <a:pt x="0" y="36776"/>
                  </a:lnTo>
                  <a:lnTo>
                    <a:pt x="39909" y="22834"/>
                  </a:lnTo>
                  <a:lnTo>
                    <a:pt x="85646" y="16975"/>
                  </a:lnTo>
                  <a:lnTo>
                    <a:pt x="128426" y="10506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194"/>
            <p:cNvSpPr/>
            <p:nvPr>
              <p:custDataLst>
                <p:tags r:id="rId80"/>
              </p:custDataLst>
            </p:nvPr>
          </p:nvSpPr>
          <p:spPr>
            <a:xfrm>
              <a:off x="7516942" y="5848515"/>
              <a:ext cx="150684" cy="66511"/>
            </a:xfrm>
            <a:custGeom>
              <a:avLst/>
              <a:gdLst/>
              <a:ahLst/>
              <a:cxnLst/>
              <a:rect l="0" t="0" r="0" b="0"/>
              <a:pathLst>
                <a:path w="150684" h="66511">
                  <a:moveTo>
                    <a:pt x="17333" y="66510"/>
                  </a:moveTo>
                  <a:lnTo>
                    <a:pt x="17333" y="66510"/>
                  </a:lnTo>
                  <a:lnTo>
                    <a:pt x="2145" y="50263"/>
                  </a:lnTo>
                  <a:lnTo>
                    <a:pt x="0" y="44120"/>
                  </a:lnTo>
                  <a:lnTo>
                    <a:pt x="486" y="41000"/>
                  </a:lnTo>
                  <a:lnTo>
                    <a:pt x="3849" y="34712"/>
                  </a:lnTo>
                  <a:lnTo>
                    <a:pt x="50468" y="9358"/>
                  </a:lnTo>
                  <a:lnTo>
                    <a:pt x="68042" y="4067"/>
                  </a:lnTo>
                  <a:lnTo>
                    <a:pt x="110937" y="393"/>
                  </a:lnTo>
                  <a:lnTo>
                    <a:pt x="128911" y="0"/>
                  </a:lnTo>
                  <a:lnTo>
                    <a:pt x="134052" y="2062"/>
                  </a:lnTo>
                  <a:lnTo>
                    <a:pt x="150683" y="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195"/>
            <p:cNvSpPr/>
            <p:nvPr>
              <p:custDataLst>
                <p:tags r:id="rId81"/>
              </p:custDataLst>
            </p:nvPr>
          </p:nvSpPr>
          <p:spPr>
            <a:xfrm>
              <a:off x="7591425" y="5895975"/>
              <a:ext cx="18658" cy="155176"/>
            </a:xfrm>
            <a:custGeom>
              <a:avLst/>
              <a:gdLst/>
              <a:ahLst/>
              <a:cxnLst/>
              <a:rect l="0" t="0" r="0" b="0"/>
              <a:pathLst>
                <a:path w="18658" h="15517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3" y="13183"/>
                  </a:lnTo>
                  <a:lnTo>
                    <a:pt x="18657" y="50817"/>
                  </a:lnTo>
                  <a:lnTo>
                    <a:pt x="12426" y="93999"/>
                  </a:lnTo>
                  <a:lnTo>
                    <a:pt x="4851" y="137655"/>
                  </a:lnTo>
                  <a:lnTo>
                    <a:pt x="958" y="154975"/>
                  </a:lnTo>
                  <a:lnTo>
                    <a:pt x="639" y="15517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196"/>
            <p:cNvSpPr/>
            <p:nvPr>
              <p:custDataLst>
                <p:tags r:id="rId82"/>
              </p:custDataLst>
            </p:nvPr>
          </p:nvSpPr>
          <p:spPr>
            <a:xfrm>
              <a:off x="7115175" y="5949762"/>
              <a:ext cx="142876" cy="105557"/>
            </a:xfrm>
            <a:custGeom>
              <a:avLst/>
              <a:gdLst/>
              <a:ahLst/>
              <a:cxnLst/>
              <a:rect l="0" t="0" r="0" b="0"/>
              <a:pathLst>
                <a:path w="142876" h="105557">
                  <a:moveTo>
                    <a:pt x="0" y="31938"/>
                  </a:moveTo>
                  <a:lnTo>
                    <a:pt x="0" y="31938"/>
                  </a:lnTo>
                  <a:lnTo>
                    <a:pt x="0" y="46127"/>
                  </a:lnTo>
                  <a:lnTo>
                    <a:pt x="1058" y="47748"/>
                  </a:lnTo>
                  <a:lnTo>
                    <a:pt x="2822" y="48828"/>
                  </a:lnTo>
                  <a:lnTo>
                    <a:pt x="5056" y="49548"/>
                  </a:lnTo>
                  <a:lnTo>
                    <a:pt x="7604" y="48970"/>
                  </a:lnTo>
                  <a:lnTo>
                    <a:pt x="40001" y="28560"/>
                  </a:lnTo>
                  <a:lnTo>
                    <a:pt x="50423" y="14121"/>
                  </a:lnTo>
                  <a:lnTo>
                    <a:pt x="51607" y="9476"/>
                  </a:lnTo>
                  <a:lnTo>
                    <a:pt x="51338" y="5322"/>
                  </a:lnTo>
                  <a:lnTo>
                    <a:pt x="50100" y="1495"/>
                  </a:lnTo>
                  <a:lnTo>
                    <a:pt x="48216" y="0"/>
                  </a:lnTo>
                  <a:lnTo>
                    <a:pt x="45903" y="63"/>
                  </a:lnTo>
                  <a:lnTo>
                    <a:pt x="43302" y="1163"/>
                  </a:lnTo>
                  <a:lnTo>
                    <a:pt x="23919" y="19196"/>
                  </a:lnTo>
                  <a:lnTo>
                    <a:pt x="12041" y="34741"/>
                  </a:lnTo>
                  <a:lnTo>
                    <a:pt x="5352" y="52234"/>
                  </a:lnTo>
                  <a:lnTo>
                    <a:pt x="1057" y="84277"/>
                  </a:lnTo>
                  <a:lnTo>
                    <a:pt x="3880" y="90113"/>
                  </a:lnTo>
                  <a:lnTo>
                    <a:pt x="15482" y="99422"/>
                  </a:lnTo>
                  <a:lnTo>
                    <a:pt x="39865" y="105556"/>
                  </a:lnTo>
                  <a:lnTo>
                    <a:pt x="83135" y="100259"/>
                  </a:lnTo>
                  <a:lnTo>
                    <a:pt x="142875" y="9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2197"/>
            <p:cNvSpPr/>
            <p:nvPr>
              <p:custDataLst>
                <p:tags r:id="rId83"/>
              </p:custDataLst>
            </p:nvPr>
          </p:nvSpPr>
          <p:spPr>
            <a:xfrm>
              <a:off x="7010402" y="5955551"/>
              <a:ext cx="75134" cy="242210"/>
            </a:xfrm>
            <a:custGeom>
              <a:avLst/>
              <a:gdLst/>
              <a:ahLst/>
              <a:cxnLst/>
              <a:rect l="0" t="0" r="0" b="0"/>
              <a:pathLst>
                <a:path w="75134" h="242210">
                  <a:moveTo>
                    <a:pt x="19048" y="83299"/>
                  </a:moveTo>
                  <a:lnTo>
                    <a:pt x="19048" y="83299"/>
                  </a:lnTo>
                  <a:lnTo>
                    <a:pt x="13992" y="88355"/>
                  </a:lnTo>
                  <a:lnTo>
                    <a:pt x="11510" y="93660"/>
                  </a:lnTo>
                  <a:lnTo>
                    <a:pt x="9601" y="136620"/>
                  </a:lnTo>
                  <a:lnTo>
                    <a:pt x="9539" y="177479"/>
                  </a:lnTo>
                  <a:lnTo>
                    <a:pt x="6705" y="206807"/>
                  </a:lnTo>
                  <a:lnTo>
                    <a:pt x="391" y="242209"/>
                  </a:lnTo>
                  <a:lnTo>
                    <a:pt x="32" y="205186"/>
                  </a:lnTo>
                  <a:lnTo>
                    <a:pt x="8" y="167862"/>
                  </a:lnTo>
                  <a:lnTo>
                    <a:pt x="0" y="127480"/>
                  </a:lnTo>
                  <a:lnTo>
                    <a:pt x="1057" y="87806"/>
                  </a:lnTo>
                  <a:lnTo>
                    <a:pt x="10359" y="44404"/>
                  </a:lnTo>
                  <a:lnTo>
                    <a:pt x="31797" y="5759"/>
                  </a:lnTo>
                  <a:lnTo>
                    <a:pt x="40942" y="1212"/>
                  </a:lnTo>
                  <a:lnTo>
                    <a:pt x="46344" y="0"/>
                  </a:lnTo>
                  <a:lnTo>
                    <a:pt x="52062" y="2366"/>
                  </a:lnTo>
                  <a:lnTo>
                    <a:pt x="64060" y="13463"/>
                  </a:lnTo>
                  <a:lnTo>
                    <a:pt x="70804" y="26155"/>
                  </a:lnTo>
                  <a:lnTo>
                    <a:pt x="74600" y="50845"/>
                  </a:lnTo>
                  <a:lnTo>
                    <a:pt x="75133" y="61663"/>
                  </a:lnTo>
                  <a:lnTo>
                    <a:pt x="70080" y="79328"/>
                  </a:lnTo>
                  <a:lnTo>
                    <a:pt x="49590" y="112970"/>
                  </a:lnTo>
                  <a:lnTo>
                    <a:pt x="44701" y="117897"/>
                  </a:lnTo>
                  <a:lnTo>
                    <a:pt x="40383" y="120123"/>
                  </a:lnTo>
                  <a:lnTo>
                    <a:pt x="36446" y="120548"/>
                  </a:lnTo>
                  <a:lnTo>
                    <a:pt x="19048" y="111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2198"/>
            <p:cNvSpPr/>
            <p:nvPr>
              <p:custDataLst>
                <p:tags r:id="rId84"/>
              </p:custDataLst>
            </p:nvPr>
          </p:nvSpPr>
          <p:spPr>
            <a:xfrm>
              <a:off x="6868033" y="5978747"/>
              <a:ext cx="104201" cy="227841"/>
            </a:xfrm>
            <a:custGeom>
              <a:avLst/>
              <a:gdLst/>
              <a:ahLst/>
              <a:cxnLst/>
              <a:rect l="0" t="0" r="0" b="0"/>
              <a:pathLst>
                <a:path w="104201" h="227841">
                  <a:moveTo>
                    <a:pt x="18542" y="2953"/>
                  </a:moveTo>
                  <a:lnTo>
                    <a:pt x="18542" y="2953"/>
                  </a:lnTo>
                  <a:lnTo>
                    <a:pt x="5285" y="2953"/>
                  </a:lnTo>
                  <a:lnTo>
                    <a:pt x="3354" y="5070"/>
                  </a:lnTo>
                  <a:lnTo>
                    <a:pt x="637" y="17104"/>
                  </a:lnTo>
                  <a:lnTo>
                    <a:pt x="0" y="24412"/>
                  </a:lnTo>
                  <a:lnTo>
                    <a:pt x="4700" y="44589"/>
                  </a:lnTo>
                  <a:lnTo>
                    <a:pt x="12742" y="56030"/>
                  </a:lnTo>
                  <a:lnTo>
                    <a:pt x="22314" y="63585"/>
                  </a:lnTo>
                  <a:lnTo>
                    <a:pt x="30096" y="66942"/>
                  </a:lnTo>
                  <a:lnTo>
                    <a:pt x="39904" y="65612"/>
                  </a:lnTo>
                  <a:lnTo>
                    <a:pt x="50262" y="61493"/>
                  </a:lnTo>
                  <a:lnTo>
                    <a:pt x="58392" y="56133"/>
                  </a:lnTo>
                  <a:lnTo>
                    <a:pt x="73977" y="37055"/>
                  </a:lnTo>
                  <a:lnTo>
                    <a:pt x="80221" y="23048"/>
                  </a:lnTo>
                  <a:lnTo>
                    <a:pt x="84560" y="111"/>
                  </a:lnTo>
                  <a:lnTo>
                    <a:pt x="84778" y="0"/>
                  </a:lnTo>
                  <a:lnTo>
                    <a:pt x="90266" y="43606"/>
                  </a:lnTo>
                  <a:lnTo>
                    <a:pt x="101691" y="73936"/>
                  </a:lnTo>
                  <a:lnTo>
                    <a:pt x="103759" y="113636"/>
                  </a:lnTo>
                  <a:lnTo>
                    <a:pt x="104200" y="152146"/>
                  </a:lnTo>
                  <a:lnTo>
                    <a:pt x="103200" y="188404"/>
                  </a:lnTo>
                  <a:lnTo>
                    <a:pt x="99207" y="200382"/>
                  </a:lnTo>
                  <a:lnTo>
                    <a:pt x="85951" y="219025"/>
                  </a:lnTo>
                  <a:lnTo>
                    <a:pt x="77429" y="225983"/>
                  </a:lnTo>
                  <a:lnTo>
                    <a:pt x="73675" y="227840"/>
                  </a:lnTo>
                  <a:lnTo>
                    <a:pt x="63859" y="227081"/>
                  </a:lnTo>
                  <a:lnTo>
                    <a:pt x="58278" y="225396"/>
                  </a:lnTo>
                  <a:lnTo>
                    <a:pt x="54558" y="222157"/>
                  </a:lnTo>
                  <a:lnTo>
                    <a:pt x="50425" y="212913"/>
                  </a:lnTo>
                  <a:lnTo>
                    <a:pt x="47117" y="174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2199"/>
            <p:cNvSpPr/>
            <p:nvPr>
              <p:custDataLst>
                <p:tags r:id="rId85"/>
              </p:custDataLst>
            </p:nvPr>
          </p:nvSpPr>
          <p:spPr>
            <a:xfrm>
              <a:off x="6602150" y="5838825"/>
              <a:ext cx="303476" cy="72164"/>
            </a:xfrm>
            <a:custGeom>
              <a:avLst/>
              <a:gdLst/>
              <a:ahLst/>
              <a:cxnLst/>
              <a:rect l="0" t="0" r="0" b="0"/>
              <a:pathLst>
                <a:path w="303476" h="72164">
                  <a:moveTo>
                    <a:pt x="8200" y="66675"/>
                  </a:moveTo>
                  <a:lnTo>
                    <a:pt x="8200" y="66675"/>
                  </a:lnTo>
                  <a:lnTo>
                    <a:pt x="3144" y="66675"/>
                  </a:lnTo>
                  <a:lnTo>
                    <a:pt x="1655" y="67733"/>
                  </a:lnTo>
                  <a:lnTo>
                    <a:pt x="662" y="69497"/>
                  </a:lnTo>
                  <a:lnTo>
                    <a:pt x="0" y="71731"/>
                  </a:lnTo>
                  <a:lnTo>
                    <a:pt x="1675" y="72163"/>
                  </a:lnTo>
                  <a:lnTo>
                    <a:pt x="42967" y="56728"/>
                  </a:lnTo>
                  <a:lnTo>
                    <a:pt x="83741" y="44366"/>
                  </a:lnTo>
                  <a:lnTo>
                    <a:pt x="127949" y="29844"/>
                  </a:lnTo>
                  <a:lnTo>
                    <a:pt x="160199" y="21025"/>
                  </a:lnTo>
                  <a:lnTo>
                    <a:pt x="199639" y="12933"/>
                  </a:lnTo>
                  <a:lnTo>
                    <a:pt x="244332" y="3428"/>
                  </a:lnTo>
                  <a:lnTo>
                    <a:pt x="303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200"/>
            <p:cNvSpPr/>
            <p:nvPr>
              <p:custDataLst>
                <p:tags r:id="rId86"/>
              </p:custDataLst>
            </p:nvPr>
          </p:nvSpPr>
          <p:spPr>
            <a:xfrm>
              <a:off x="6782193" y="5878642"/>
              <a:ext cx="16695" cy="207834"/>
            </a:xfrm>
            <a:custGeom>
              <a:avLst/>
              <a:gdLst/>
              <a:ahLst/>
              <a:cxnLst/>
              <a:rect l="0" t="0" r="0" b="0"/>
              <a:pathLst>
                <a:path w="16695" h="207834">
                  <a:moveTo>
                    <a:pt x="9132" y="17333"/>
                  </a:moveTo>
                  <a:lnTo>
                    <a:pt x="9132" y="17333"/>
                  </a:lnTo>
                  <a:lnTo>
                    <a:pt x="9132" y="12277"/>
                  </a:lnTo>
                  <a:lnTo>
                    <a:pt x="6310" y="6972"/>
                  </a:lnTo>
                  <a:lnTo>
                    <a:pt x="932" y="0"/>
                  </a:lnTo>
                  <a:lnTo>
                    <a:pt x="490" y="486"/>
                  </a:lnTo>
                  <a:lnTo>
                    <a:pt x="0" y="3849"/>
                  </a:lnTo>
                  <a:lnTo>
                    <a:pt x="2604" y="8870"/>
                  </a:lnTo>
                  <a:lnTo>
                    <a:pt x="4780" y="11691"/>
                  </a:lnTo>
                  <a:lnTo>
                    <a:pt x="7842" y="30831"/>
                  </a:lnTo>
                  <a:lnTo>
                    <a:pt x="9936" y="73347"/>
                  </a:lnTo>
                  <a:lnTo>
                    <a:pt x="16621" y="116866"/>
                  </a:lnTo>
                  <a:lnTo>
                    <a:pt x="16694" y="133536"/>
                  </a:lnTo>
                  <a:lnTo>
                    <a:pt x="10337" y="174452"/>
                  </a:lnTo>
                  <a:lnTo>
                    <a:pt x="9132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2201"/>
            <p:cNvSpPr/>
            <p:nvPr>
              <p:custDataLst>
                <p:tags r:id="rId87"/>
              </p:custDataLst>
            </p:nvPr>
          </p:nvSpPr>
          <p:spPr>
            <a:xfrm>
              <a:off x="6619875" y="5581650"/>
              <a:ext cx="5448301" cy="180976"/>
            </a:xfrm>
            <a:custGeom>
              <a:avLst/>
              <a:gdLst/>
              <a:ahLst/>
              <a:cxnLst/>
              <a:rect l="0" t="0" r="0" b="0"/>
              <a:pathLst>
                <a:path w="5448301" h="180976">
                  <a:moveTo>
                    <a:pt x="0" y="180975"/>
                  </a:moveTo>
                  <a:lnTo>
                    <a:pt x="0" y="180975"/>
                  </a:lnTo>
                  <a:lnTo>
                    <a:pt x="0" y="164573"/>
                  </a:lnTo>
                  <a:lnTo>
                    <a:pt x="5056" y="157654"/>
                  </a:lnTo>
                  <a:lnTo>
                    <a:pt x="16005" y="154735"/>
                  </a:lnTo>
                  <a:lnTo>
                    <a:pt x="56945" y="146162"/>
                  </a:lnTo>
                  <a:lnTo>
                    <a:pt x="96686" y="138252"/>
                  </a:lnTo>
                  <a:lnTo>
                    <a:pt x="134693" y="133260"/>
                  </a:lnTo>
                  <a:lnTo>
                    <a:pt x="181867" y="126002"/>
                  </a:lnTo>
                  <a:lnTo>
                    <a:pt x="222162" y="121648"/>
                  </a:lnTo>
                  <a:lnTo>
                    <a:pt x="267614" y="113655"/>
                  </a:lnTo>
                  <a:lnTo>
                    <a:pt x="300973" y="107663"/>
                  </a:lnTo>
                  <a:lnTo>
                    <a:pt x="340494" y="101472"/>
                  </a:lnTo>
                  <a:lnTo>
                    <a:pt x="379931" y="98016"/>
                  </a:lnTo>
                  <a:lnTo>
                    <a:pt x="421800" y="95421"/>
                  </a:lnTo>
                  <a:lnTo>
                    <a:pt x="446300" y="93247"/>
                  </a:lnTo>
                  <a:lnTo>
                    <a:pt x="472158" y="90740"/>
                  </a:lnTo>
                  <a:lnTo>
                    <a:pt x="497863" y="88010"/>
                  </a:lnTo>
                  <a:lnTo>
                    <a:pt x="523468" y="85132"/>
                  </a:lnTo>
                  <a:lnTo>
                    <a:pt x="549004" y="82154"/>
                  </a:lnTo>
                  <a:lnTo>
                    <a:pt x="575552" y="79111"/>
                  </a:lnTo>
                  <a:lnTo>
                    <a:pt x="602776" y="76024"/>
                  </a:lnTo>
                  <a:lnTo>
                    <a:pt x="630451" y="72908"/>
                  </a:lnTo>
                  <a:lnTo>
                    <a:pt x="659485" y="69772"/>
                  </a:lnTo>
                  <a:lnTo>
                    <a:pt x="689422" y="66623"/>
                  </a:lnTo>
                  <a:lnTo>
                    <a:pt x="719965" y="63466"/>
                  </a:lnTo>
                  <a:lnTo>
                    <a:pt x="750910" y="60302"/>
                  </a:lnTo>
                  <a:lnTo>
                    <a:pt x="782123" y="57133"/>
                  </a:lnTo>
                  <a:lnTo>
                    <a:pt x="813515" y="53965"/>
                  </a:lnTo>
                  <a:lnTo>
                    <a:pt x="846085" y="50793"/>
                  </a:lnTo>
                  <a:lnTo>
                    <a:pt x="879440" y="47620"/>
                  </a:lnTo>
                  <a:lnTo>
                    <a:pt x="913318" y="44447"/>
                  </a:lnTo>
                  <a:lnTo>
                    <a:pt x="948603" y="41273"/>
                  </a:lnTo>
                  <a:lnTo>
                    <a:pt x="984827" y="38099"/>
                  </a:lnTo>
                  <a:lnTo>
                    <a:pt x="1021676" y="34924"/>
                  </a:lnTo>
                  <a:lnTo>
                    <a:pt x="1060001" y="31750"/>
                  </a:lnTo>
                  <a:lnTo>
                    <a:pt x="1099310" y="28575"/>
                  </a:lnTo>
                  <a:lnTo>
                    <a:pt x="1139273" y="25400"/>
                  </a:lnTo>
                  <a:lnTo>
                    <a:pt x="1179674" y="22225"/>
                  </a:lnTo>
                  <a:lnTo>
                    <a:pt x="1220367" y="19050"/>
                  </a:lnTo>
                  <a:lnTo>
                    <a:pt x="1261252" y="15875"/>
                  </a:lnTo>
                  <a:lnTo>
                    <a:pt x="1303326" y="13758"/>
                  </a:lnTo>
                  <a:lnTo>
                    <a:pt x="1346193" y="12347"/>
                  </a:lnTo>
                  <a:lnTo>
                    <a:pt x="1389586" y="11406"/>
                  </a:lnTo>
                  <a:lnTo>
                    <a:pt x="1433332" y="9721"/>
                  </a:lnTo>
                  <a:lnTo>
                    <a:pt x="1477314" y="7539"/>
                  </a:lnTo>
                  <a:lnTo>
                    <a:pt x="1521451" y="5026"/>
                  </a:lnTo>
                  <a:lnTo>
                    <a:pt x="1566750" y="3350"/>
                  </a:lnTo>
                  <a:lnTo>
                    <a:pt x="1612825" y="2234"/>
                  </a:lnTo>
                  <a:lnTo>
                    <a:pt x="1659417" y="1489"/>
                  </a:lnTo>
                  <a:lnTo>
                    <a:pt x="1706352" y="992"/>
                  </a:lnTo>
                  <a:lnTo>
                    <a:pt x="1753519" y="662"/>
                  </a:lnTo>
                  <a:lnTo>
                    <a:pt x="1800838" y="441"/>
                  </a:lnTo>
                  <a:lnTo>
                    <a:pt x="1849316" y="294"/>
                  </a:lnTo>
                  <a:lnTo>
                    <a:pt x="1898569" y="196"/>
                  </a:lnTo>
                  <a:lnTo>
                    <a:pt x="1948338" y="131"/>
                  </a:lnTo>
                  <a:lnTo>
                    <a:pt x="1999509" y="87"/>
                  </a:lnTo>
                  <a:lnTo>
                    <a:pt x="2051614" y="58"/>
                  </a:lnTo>
                  <a:lnTo>
                    <a:pt x="2104343" y="38"/>
                  </a:lnTo>
                  <a:lnTo>
                    <a:pt x="2156429" y="26"/>
                  </a:lnTo>
                  <a:lnTo>
                    <a:pt x="2208085" y="17"/>
                  </a:lnTo>
                  <a:lnTo>
                    <a:pt x="2259457" y="11"/>
                  </a:lnTo>
                  <a:lnTo>
                    <a:pt x="2310637" y="8"/>
                  </a:lnTo>
                  <a:lnTo>
                    <a:pt x="2361692" y="5"/>
                  </a:lnTo>
                  <a:lnTo>
                    <a:pt x="2412661" y="3"/>
                  </a:lnTo>
                  <a:lnTo>
                    <a:pt x="2464632" y="2"/>
                  </a:lnTo>
                  <a:lnTo>
                    <a:pt x="2517272" y="1"/>
                  </a:lnTo>
                  <a:lnTo>
                    <a:pt x="2570357" y="0"/>
                  </a:lnTo>
                  <a:lnTo>
                    <a:pt x="2623737" y="0"/>
                  </a:lnTo>
                  <a:lnTo>
                    <a:pt x="2677316" y="0"/>
                  </a:lnTo>
                  <a:lnTo>
                    <a:pt x="2731028" y="0"/>
                  </a:lnTo>
                  <a:lnTo>
                    <a:pt x="2784828" y="0"/>
                  </a:lnTo>
                  <a:lnTo>
                    <a:pt x="2838685" y="0"/>
                  </a:lnTo>
                  <a:lnTo>
                    <a:pt x="2892582" y="0"/>
                  </a:lnTo>
                  <a:lnTo>
                    <a:pt x="2945446" y="1058"/>
                  </a:lnTo>
                  <a:lnTo>
                    <a:pt x="2997622" y="2822"/>
                  </a:lnTo>
                  <a:lnTo>
                    <a:pt x="3049340" y="5056"/>
                  </a:lnTo>
                  <a:lnTo>
                    <a:pt x="3101810" y="6545"/>
                  </a:lnTo>
                  <a:lnTo>
                    <a:pt x="3154781" y="7539"/>
                  </a:lnTo>
                  <a:lnTo>
                    <a:pt x="3208087" y="8201"/>
                  </a:lnTo>
                  <a:lnTo>
                    <a:pt x="3261616" y="8642"/>
                  </a:lnTo>
                  <a:lnTo>
                    <a:pt x="3315295" y="8937"/>
                  </a:lnTo>
                  <a:lnTo>
                    <a:pt x="3369071" y="9132"/>
                  </a:lnTo>
                  <a:lnTo>
                    <a:pt x="3423973" y="10321"/>
                  </a:lnTo>
                  <a:lnTo>
                    <a:pt x="3479623" y="12173"/>
                  </a:lnTo>
                  <a:lnTo>
                    <a:pt x="3535774" y="14465"/>
                  </a:lnTo>
                  <a:lnTo>
                    <a:pt x="3591198" y="17052"/>
                  </a:lnTo>
                  <a:lnTo>
                    <a:pt x="3646141" y="19833"/>
                  </a:lnTo>
                  <a:lnTo>
                    <a:pt x="3700761" y="22748"/>
                  </a:lnTo>
                  <a:lnTo>
                    <a:pt x="3754107" y="24690"/>
                  </a:lnTo>
                  <a:lnTo>
                    <a:pt x="3806605" y="25986"/>
                  </a:lnTo>
                  <a:lnTo>
                    <a:pt x="3858537" y="26848"/>
                  </a:lnTo>
                  <a:lnTo>
                    <a:pt x="3910091" y="28482"/>
                  </a:lnTo>
                  <a:lnTo>
                    <a:pt x="3961395" y="30630"/>
                  </a:lnTo>
                  <a:lnTo>
                    <a:pt x="4012528" y="33119"/>
                  </a:lnTo>
                  <a:lnTo>
                    <a:pt x="4064612" y="35838"/>
                  </a:lnTo>
                  <a:lnTo>
                    <a:pt x="4117326" y="38709"/>
                  </a:lnTo>
                  <a:lnTo>
                    <a:pt x="4170459" y="41681"/>
                  </a:lnTo>
                  <a:lnTo>
                    <a:pt x="4221755" y="44721"/>
                  </a:lnTo>
                  <a:lnTo>
                    <a:pt x="4271829" y="47805"/>
                  </a:lnTo>
                  <a:lnTo>
                    <a:pt x="4321086" y="50920"/>
                  </a:lnTo>
                  <a:lnTo>
                    <a:pt x="4368741" y="54054"/>
                  </a:lnTo>
                  <a:lnTo>
                    <a:pt x="4415325" y="57204"/>
                  </a:lnTo>
                  <a:lnTo>
                    <a:pt x="4461201" y="60361"/>
                  </a:lnTo>
                  <a:lnTo>
                    <a:pt x="4507660" y="63524"/>
                  </a:lnTo>
                  <a:lnTo>
                    <a:pt x="4554506" y="66692"/>
                  </a:lnTo>
                  <a:lnTo>
                    <a:pt x="4601613" y="69861"/>
                  </a:lnTo>
                  <a:lnTo>
                    <a:pt x="4645716" y="73032"/>
                  </a:lnTo>
                  <a:lnTo>
                    <a:pt x="4687819" y="76205"/>
                  </a:lnTo>
                  <a:lnTo>
                    <a:pt x="4728588" y="79378"/>
                  </a:lnTo>
                  <a:lnTo>
                    <a:pt x="4768468" y="82552"/>
                  </a:lnTo>
                  <a:lnTo>
                    <a:pt x="4807753" y="85726"/>
                  </a:lnTo>
                  <a:lnTo>
                    <a:pt x="4846644" y="88901"/>
                  </a:lnTo>
                  <a:lnTo>
                    <a:pt x="4885271" y="92075"/>
                  </a:lnTo>
                  <a:lnTo>
                    <a:pt x="4923722" y="95250"/>
                  </a:lnTo>
                  <a:lnTo>
                    <a:pt x="4962057" y="98425"/>
                  </a:lnTo>
                  <a:lnTo>
                    <a:pt x="4998196" y="102658"/>
                  </a:lnTo>
                  <a:lnTo>
                    <a:pt x="5032872" y="107597"/>
                  </a:lnTo>
                  <a:lnTo>
                    <a:pt x="5066572" y="113006"/>
                  </a:lnTo>
                  <a:lnTo>
                    <a:pt x="5098564" y="117671"/>
                  </a:lnTo>
                  <a:lnTo>
                    <a:pt x="5129418" y="121839"/>
                  </a:lnTo>
                  <a:lnTo>
                    <a:pt x="5159514" y="125676"/>
                  </a:lnTo>
                  <a:lnTo>
                    <a:pt x="5188041" y="128234"/>
                  </a:lnTo>
                  <a:lnTo>
                    <a:pt x="5215529" y="129938"/>
                  </a:lnTo>
                  <a:lnTo>
                    <a:pt x="5242320" y="131076"/>
                  </a:lnTo>
                  <a:lnTo>
                    <a:pt x="5267588" y="132893"/>
                  </a:lnTo>
                  <a:lnTo>
                    <a:pt x="5291841" y="135162"/>
                  </a:lnTo>
                  <a:lnTo>
                    <a:pt x="5336429" y="139447"/>
                  </a:lnTo>
                  <a:lnTo>
                    <a:pt x="5373886" y="141351"/>
                  </a:lnTo>
                  <a:lnTo>
                    <a:pt x="54483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8" name="SMARTInkShape-Group438"/>
          <p:cNvGrpSpPr/>
          <p:nvPr/>
        </p:nvGrpSpPr>
        <p:grpSpPr>
          <a:xfrm>
            <a:off x="9365192" y="5880432"/>
            <a:ext cx="512234" cy="333266"/>
            <a:chOff x="9365192" y="5880432"/>
            <a:chExt cx="512234" cy="333266"/>
          </a:xfrm>
        </p:grpSpPr>
        <p:sp>
          <p:nvSpPr>
            <p:cNvPr id="1080" name="SMARTInkShape-2202"/>
            <p:cNvSpPr/>
            <p:nvPr>
              <p:custDataLst>
                <p:tags r:id="rId61"/>
              </p:custDataLst>
            </p:nvPr>
          </p:nvSpPr>
          <p:spPr>
            <a:xfrm>
              <a:off x="9763125" y="59531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42843" y="18802"/>
                  </a:lnTo>
                  <a:lnTo>
                    <a:pt x="87016" y="96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2203"/>
            <p:cNvSpPr/>
            <p:nvPr>
              <p:custDataLst>
                <p:tags r:id="rId62"/>
              </p:custDataLst>
            </p:nvPr>
          </p:nvSpPr>
          <p:spPr>
            <a:xfrm>
              <a:off x="9811000" y="5886450"/>
              <a:ext cx="47376" cy="208333"/>
            </a:xfrm>
            <a:custGeom>
              <a:avLst/>
              <a:gdLst/>
              <a:ahLst/>
              <a:cxnLst/>
              <a:rect l="0" t="0" r="0" b="0"/>
              <a:pathLst>
                <a:path w="47376" h="208333">
                  <a:moveTo>
                    <a:pt x="47375" y="0"/>
                  </a:moveTo>
                  <a:lnTo>
                    <a:pt x="47375" y="0"/>
                  </a:lnTo>
                  <a:lnTo>
                    <a:pt x="37263" y="5056"/>
                  </a:lnTo>
                  <a:lnTo>
                    <a:pt x="29475" y="13183"/>
                  </a:lnTo>
                  <a:lnTo>
                    <a:pt x="19139" y="32481"/>
                  </a:lnTo>
                  <a:lnTo>
                    <a:pt x="4028" y="78831"/>
                  </a:lnTo>
                  <a:lnTo>
                    <a:pt x="1017" y="119078"/>
                  </a:lnTo>
                  <a:lnTo>
                    <a:pt x="0" y="165495"/>
                  </a:lnTo>
                  <a:lnTo>
                    <a:pt x="920" y="181504"/>
                  </a:lnTo>
                  <a:lnTo>
                    <a:pt x="4856" y="195673"/>
                  </a:lnTo>
                  <a:lnTo>
                    <a:pt x="7387" y="200299"/>
                  </a:lnTo>
                  <a:lnTo>
                    <a:pt x="10133" y="203383"/>
                  </a:lnTo>
                  <a:lnTo>
                    <a:pt x="16006" y="206809"/>
                  </a:lnTo>
                  <a:lnTo>
                    <a:pt x="22145" y="208332"/>
                  </a:lnTo>
                  <a:lnTo>
                    <a:pt x="25264" y="206621"/>
                  </a:lnTo>
                  <a:lnTo>
                    <a:pt x="378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204"/>
            <p:cNvSpPr/>
            <p:nvPr>
              <p:custDataLst>
                <p:tags r:id="rId63"/>
              </p:custDataLst>
            </p:nvPr>
          </p:nvSpPr>
          <p:spPr>
            <a:xfrm>
              <a:off x="9725213" y="5991259"/>
              <a:ext cx="37913" cy="95217"/>
            </a:xfrm>
            <a:custGeom>
              <a:avLst/>
              <a:gdLst/>
              <a:ahLst/>
              <a:cxnLst/>
              <a:rect l="0" t="0" r="0" b="0"/>
              <a:pathLst>
                <a:path w="37913" h="95217">
                  <a:moveTo>
                    <a:pt x="37912" y="9491"/>
                  </a:moveTo>
                  <a:lnTo>
                    <a:pt x="37912" y="9491"/>
                  </a:lnTo>
                  <a:lnTo>
                    <a:pt x="37912" y="359"/>
                  </a:lnTo>
                  <a:lnTo>
                    <a:pt x="29710" y="0"/>
                  </a:lnTo>
                  <a:lnTo>
                    <a:pt x="14499" y="15182"/>
                  </a:lnTo>
                  <a:lnTo>
                    <a:pt x="7045" y="26484"/>
                  </a:lnTo>
                  <a:lnTo>
                    <a:pt x="1955" y="49804"/>
                  </a:lnTo>
                  <a:lnTo>
                    <a:pt x="0" y="86621"/>
                  </a:lnTo>
                  <a:lnTo>
                    <a:pt x="3112" y="89486"/>
                  </a:lnTo>
                  <a:lnTo>
                    <a:pt x="37912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205"/>
            <p:cNvSpPr/>
            <p:nvPr>
              <p:custDataLst>
                <p:tags r:id="rId64"/>
              </p:custDataLst>
            </p:nvPr>
          </p:nvSpPr>
          <p:spPr>
            <a:xfrm>
              <a:off x="9631099" y="5992814"/>
              <a:ext cx="65352" cy="100361"/>
            </a:xfrm>
            <a:custGeom>
              <a:avLst/>
              <a:gdLst/>
              <a:ahLst/>
              <a:cxnLst/>
              <a:rect l="0" t="0" r="0" b="0"/>
              <a:pathLst>
                <a:path w="65352" h="100361">
                  <a:moveTo>
                    <a:pt x="8201" y="7936"/>
                  </a:moveTo>
                  <a:lnTo>
                    <a:pt x="8201" y="7936"/>
                  </a:lnTo>
                  <a:lnTo>
                    <a:pt x="0" y="16137"/>
                  </a:lnTo>
                  <a:lnTo>
                    <a:pt x="616" y="17637"/>
                  </a:lnTo>
                  <a:lnTo>
                    <a:pt x="16045" y="34760"/>
                  </a:lnTo>
                  <a:lnTo>
                    <a:pt x="33982" y="36358"/>
                  </a:lnTo>
                  <a:lnTo>
                    <a:pt x="34913" y="35350"/>
                  </a:lnTo>
                  <a:lnTo>
                    <a:pt x="42100" y="14768"/>
                  </a:lnTo>
                  <a:lnTo>
                    <a:pt x="41384" y="12490"/>
                  </a:lnTo>
                  <a:lnTo>
                    <a:pt x="39849" y="10972"/>
                  </a:lnTo>
                  <a:lnTo>
                    <a:pt x="38141" y="6463"/>
                  </a:lnTo>
                  <a:lnTo>
                    <a:pt x="37687" y="3779"/>
                  </a:lnTo>
                  <a:lnTo>
                    <a:pt x="36324" y="1990"/>
                  </a:lnTo>
                  <a:lnTo>
                    <a:pt x="31989" y="0"/>
                  </a:lnTo>
                  <a:lnTo>
                    <a:pt x="30410" y="530"/>
                  </a:lnTo>
                  <a:lnTo>
                    <a:pt x="29356" y="1940"/>
                  </a:lnTo>
                  <a:lnTo>
                    <a:pt x="10830" y="46376"/>
                  </a:lnTo>
                  <a:lnTo>
                    <a:pt x="8721" y="76560"/>
                  </a:lnTo>
                  <a:lnTo>
                    <a:pt x="11254" y="88882"/>
                  </a:lnTo>
                  <a:lnTo>
                    <a:pt x="13411" y="93650"/>
                  </a:lnTo>
                  <a:lnTo>
                    <a:pt x="15908" y="96829"/>
                  </a:lnTo>
                  <a:lnTo>
                    <a:pt x="21503" y="100360"/>
                  </a:lnTo>
                  <a:lnTo>
                    <a:pt x="30342" y="99108"/>
                  </a:lnTo>
                  <a:lnTo>
                    <a:pt x="65351" y="84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206"/>
            <p:cNvSpPr/>
            <p:nvPr>
              <p:custDataLst>
                <p:tags r:id="rId65"/>
              </p:custDataLst>
            </p:nvPr>
          </p:nvSpPr>
          <p:spPr>
            <a:xfrm>
              <a:off x="9582150" y="5924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207"/>
            <p:cNvSpPr/>
            <p:nvPr>
              <p:custDataLst>
                <p:tags r:id="rId66"/>
              </p:custDataLst>
            </p:nvPr>
          </p:nvSpPr>
          <p:spPr>
            <a:xfrm>
              <a:off x="9563100" y="6019800"/>
              <a:ext cx="47616" cy="193898"/>
            </a:xfrm>
            <a:custGeom>
              <a:avLst/>
              <a:gdLst/>
              <a:ahLst/>
              <a:cxnLst/>
              <a:rect l="0" t="0" r="0" b="0"/>
              <a:pathLst>
                <a:path w="47616" h="193898">
                  <a:moveTo>
                    <a:pt x="38100" y="0"/>
                  </a:moveTo>
                  <a:lnTo>
                    <a:pt x="38100" y="0"/>
                  </a:lnTo>
                  <a:lnTo>
                    <a:pt x="39158" y="27627"/>
                  </a:lnTo>
                  <a:lnTo>
                    <a:pt x="46744" y="71465"/>
                  </a:lnTo>
                  <a:lnTo>
                    <a:pt x="47451" y="115874"/>
                  </a:lnTo>
                  <a:lnTo>
                    <a:pt x="47591" y="160354"/>
                  </a:lnTo>
                  <a:lnTo>
                    <a:pt x="47615" y="179922"/>
                  </a:lnTo>
                  <a:lnTo>
                    <a:pt x="44798" y="188621"/>
                  </a:lnTo>
                  <a:lnTo>
                    <a:pt x="42566" y="192422"/>
                  </a:lnTo>
                  <a:lnTo>
                    <a:pt x="40018" y="193897"/>
                  </a:lnTo>
                  <a:lnTo>
                    <a:pt x="37262" y="193824"/>
                  </a:lnTo>
                  <a:lnTo>
                    <a:pt x="28326" y="191485"/>
                  </a:lnTo>
                  <a:lnTo>
                    <a:pt x="25233" y="191156"/>
                  </a:lnTo>
                  <a:lnTo>
                    <a:pt x="18976" y="185147"/>
                  </a:lnTo>
                  <a:lnTo>
                    <a:pt x="15826" y="18058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208"/>
            <p:cNvSpPr/>
            <p:nvPr>
              <p:custDataLst>
                <p:tags r:id="rId67"/>
              </p:custDataLst>
            </p:nvPr>
          </p:nvSpPr>
          <p:spPr>
            <a:xfrm>
              <a:off x="9479366" y="6002744"/>
              <a:ext cx="64685" cy="100706"/>
            </a:xfrm>
            <a:custGeom>
              <a:avLst/>
              <a:gdLst/>
              <a:ahLst/>
              <a:cxnLst/>
              <a:rect l="0" t="0" r="0" b="0"/>
              <a:pathLst>
                <a:path w="64685" h="100706">
                  <a:moveTo>
                    <a:pt x="17059" y="64681"/>
                  </a:moveTo>
                  <a:lnTo>
                    <a:pt x="17059" y="64681"/>
                  </a:lnTo>
                  <a:lnTo>
                    <a:pt x="17059" y="59625"/>
                  </a:lnTo>
                  <a:lnTo>
                    <a:pt x="18117" y="58136"/>
                  </a:lnTo>
                  <a:lnTo>
                    <a:pt x="19881" y="57142"/>
                  </a:lnTo>
                  <a:lnTo>
                    <a:pt x="22116" y="56480"/>
                  </a:lnTo>
                  <a:lnTo>
                    <a:pt x="36356" y="44969"/>
                  </a:lnTo>
                  <a:lnTo>
                    <a:pt x="42568" y="37929"/>
                  </a:lnTo>
                  <a:lnTo>
                    <a:pt x="50958" y="23123"/>
                  </a:lnTo>
                  <a:lnTo>
                    <a:pt x="53292" y="15167"/>
                  </a:lnTo>
                  <a:lnTo>
                    <a:pt x="52856" y="11563"/>
                  </a:lnTo>
                  <a:lnTo>
                    <a:pt x="49549" y="4737"/>
                  </a:lnTo>
                  <a:lnTo>
                    <a:pt x="47187" y="2494"/>
                  </a:lnTo>
                  <a:lnTo>
                    <a:pt x="41737" y="0"/>
                  </a:lnTo>
                  <a:lnTo>
                    <a:pt x="32966" y="1714"/>
                  </a:lnTo>
                  <a:lnTo>
                    <a:pt x="18950" y="8630"/>
                  </a:lnTo>
                  <a:lnTo>
                    <a:pt x="11549" y="15428"/>
                  </a:lnTo>
                  <a:lnTo>
                    <a:pt x="4732" y="25505"/>
                  </a:lnTo>
                  <a:lnTo>
                    <a:pt x="0" y="48134"/>
                  </a:lnTo>
                  <a:lnTo>
                    <a:pt x="6384" y="84688"/>
                  </a:lnTo>
                  <a:lnTo>
                    <a:pt x="8885" y="88602"/>
                  </a:lnTo>
                  <a:lnTo>
                    <a:pt x="17306" y="95775"/>
                  </a:lnTo>
                  <a:lnTo>
                    <a:pt x="28106" y="99666"/>
                  </a:lnTo>
                  <a:lnTo>
                    <a:pt x="33948" y="100705"/>
                  </a:lnTo>
                  <a:lnTo>
                    <a:pt x="64684" y="93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2209"/>
            <p:cNvSpPr/>
            <p:nvPr>
              <p:custDataLst>
                <p:tags r:id="rId68"/>
              </p:custDataLst>
            </p:nvPr>
          </p:nvSpPr>
          <p:spPr>
            <a:xfrm>
              <a:off x="9365192" y="5880432"/>
              <a:ext cx="93134" cy="244144"/>
            </a:xfrm>
            <a:custGeom>
              <a:avLst/>
              <a:gdLst/>
              <a:ahLst/>
              <a:cxnLst/>
              <a:rect l="0" t="0" r="0" b="0"/>
              <a:pathLst>
                <a:path w="93134" h="244144">
                  <a:moveTo>
                    <a:pt x="16933" y="91743"/>
                  </a:moveTo>
                  <a:lnTo>
                    <a:pt x="16933" y="91743"/>
                  </a:lnTo>
                  <a:lnTo>
                    <a:pt x="16933" y="73201"/>
                  </a:lnTo>
                  <a:lnTo>
                    <a:pt x="16933" y="114131"/>
                  </a:lnTo>
                  <a:lnTo>
                    <a:pt x="16933" y="158857"/>
                  </a:lnTo>
                  <a:lnTo>
                    <a:pt x="14111" y="196605"/>
                  </a:lnTo>
                  <a:lnTo>
                    <a:pt x="7669" y="237054"/>
                  </a:lnTo>
                  <a:lnTo>
                    <a:pt x="7424" y="199612"/>
                  </a:lnTo>
                  <a:lnTo>
                    <a:pt x="7411" y="159029"/>
                  </a:lnTo>
                  <a:lnTo>
                    <a:pt x="7409" y="119912"/>
                  </a:lnTo>
                  <a:lnTo>
                    <a:pt x="8466" y="73436"/>
                  </a:lnTo>
                  <a:lnTo>
                    <a:pt x="17769" y="33055"/>
                  </a:lnTo>
                  <a:lnTo>
                    <a:pt x="29798" y="8889"/>
                  </a:lnTo>
                  <a:lnTo>
                    <a:pt x="33977" y="4757"/>
                  </a:lnTo>
                  <a:lnTo>
                    <a:pt x="44264" y="166"/>
                  </a:lnTo>
                  <a:lnTo>
                    <a:pt x="48912" y="0"/>
                  </a:lnTo>
                  <a:lnTo>
                    <a:pt x="56899" y="2637"/>
                  </a:lnTo>
                  <a:lnTo>
                    <a:pt x="67345" y="10073"/>
                  </a:lnTo>
                  <a:lnTo>
                    <a:pt x="80355" y="37275"/>
                  </a:lnTo>
                  <a:lnTo>
                    <a:pt x="86749" y="54835"/>
                  </a:lnTo>
                  <a:lnTo>
                    <a:pt x="86185" y="87628"/>
                  </a:lnTo>
                  <a:lnTo>
                    <a:pt x="69968" y="127972"/>
                  </a:lnTo>
                  <a:lnTo>
                    <a:pt x="58869" y="148456"/>
                  </a:lnTo>
                  <a:lnTo>
                    <a:pt x="52153" y="153990"/>
                  </a:lnTo>
                  <a:lnTo>
                    <a:pt x="39994" y="153628"/>
                  </a:lnTo>
                  <a:lnTo>
                    <a:pt x="26124" y="149939"/>
                  </a:lnTo>
                  <a:lnTo>
                    <a:pt x="8596" y="138948"/>
                  </a:lnTo>
                  <a:lnTo>
                    <a:pt x="2645" y="132832"/>
                  </a:lnTo>
                  <a:lnTo>
                    <a:pt x="0" y="126585"/>
                  </a:lnTo>
                  <a:lnTo>
                    <a:pt x="353" y="124496"/>
                  </a:lnTo>
                  <a:lnTo>
                    <a:pt x="1646" y="123103"/>
                  </a:lnTo>
                  <a:lnTo>
                    <a:pt x="3567" y="122175"/>
                  </a:lnTo>
                  <a:lnTo>
                    <a:pt x="5905" y="122614"/>
                  </a:lnTo>
                  <a:lnTo>
                    <a:pt x="11326" y="125925"/>
                  </a:lnTo>
                  <a:lnTo>
                    <a:pt x="48040" y="162107"/>
                  </a:lnTo>
                  <a:lnTo>
                    <a:pt x="63804" y="189917"/>
                  </a:lnTo>
                  <a:lnTo>
                    <a:pt x="71036" y="213613"/>
                  </a:lnTo>
                  <a:lnTo>
                    <a:pt x="73481" y="235525"/>
                  </a:lnTo>
                  <a:lnTo>
                    <a:pt x="75798" y="238398"/>
                  </a:lnTo>
                  <a:lnTo>
                    <a:pt x="93133" y="24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6" name="SMARTInkShape-Group439"/>
          <p:cNvGrpSpPr/>
          <p:nvPr/>
        </p:nvGrpSpPr>
        <p:grpSpPr>
          <a:xfrm>
            <a:off x="10134600" y="5659324"/>
            <a:ext cx="714376" cy="646227"/>
            <a:chOff x="10134600" y="5659324"/>
            <a:chExt cx="714376" cy="646227"/>
          </a:xfrm>
        </p:grpSpPr>
        <p:sp>
          <p:nvSpPr>
            <p:cNvPr id="1089" name="SMARTInkShape-2210"/>
            <p:cNvSpPr/>
            <p:nvPr>
              <p:custDataLst>
                <p:tags r:id="rId54"/>
              </p:custDataLst>
            </p:nvPr>
          </p:nvSpPr>
          <p:spPr>
            <a:xfrm>
              <a:off x="10811427" y="6029325"/>
              <a:ext cx="37549" cy="72854"/>
            </a:xfrm>
            <a:custGeom>
              <a:avLst/>
              <a:gdLst/>
              <a:ahLst/>
              <a:cxnLst/>
              <a:rect l="0" t="0" r="0" b="0"/>
              <a:pathLst>
                <a:path w="37549" h="72854">
                  <a:moveTo>
                    <a:pt x="37548" y="0"/>
                  </a:moveTo>
                  <a:lnTo>
                    <a:pt x="37548" y="0"/>
                  </a:lnTo>
                  <a:lnTo>
                    <a:pt x="32491" y="0"/>
                  </a:lnTo>
                  <a:lnTo>
                    <a:pt x="27187" y="2822"/>
                  </a:lnTo>
                  <a:lnTo>
                    <a:pt x="15159" y="13257"/>
                  </a:lnTo>
                  <a:lnTo>
                    <a:pt x="3649" y="38602"/>
                  </a:lnTo>
                  <a:lnTo>
                    <a:pt x="0" y="64611"/>
                  </a:lnTo>
                  <a:lnTo>
                    <a:pt x="1932" y="68475"/>
                  </a:lnTo>
                  <a:lnTo>
                    <a:pt x="5337" y="71049"/>
                  </a:lnTo>
                  <a:lnTo>
                    <a:pt x="9724" y="72766"/>
                  </a:lnTo>
                  <a:lnTo>
                    <a:pt x="13708" y="72853"/>
                  </a:lnTo>
                  <a:lnTo>
                    <a:pt x="20954" y="70126"/>
                  </a:lnTo>
                  <a:lnTo>
                    <a:pt x="27704" y="62564"/>
                  </a:lnTo>
                  <a:lnTo>
                    <a:pt x="33173" y="53206"/>
                  </a:lnTo>
                  <a:lnTo>
                    <a:pt x="36252" y="41988"/>
                  </a:lnTo>
                  <a:lnTo>
                    <a:pt x="37377" y="20438"/>
                  </a:lnTo>
                  <a:lnTo>
                    <a:pt x="36376" y="16800"/>
                  </a:lnTo>
                  <a:lnTo>
                    <a:pt x="34650" y="14375"/>
                  </a:lnTo>
                  <a:lnTo>
                    <a:pt x="18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211"/>
            <p:cNvSpPr/>
            <p:nvPr>
              <p:custDataLst>
                <p:tags r:id="rId55"/>
              </p:custDataLst>
            </p:nvPr>
          </p:nvSpPr>
          <p:spPr>
            <a:xfrm>
              <a:off x="10662512" y="5888608"/>
              <a:ext cx="128700" cy="197868"/>
            </a:xfrm>
            <a:custGeom>
              <a:avLst/>
              <a:gdLst/>
              <a:ahLst/>
              <a:cxnLst/>
              <a:rect l="0" t="0" r="0" b="0"/>
              <a:pathLst>
                <a:path w="128700" h="197868">
                  <a:moveTo>
                    <a:pt x="5488" y="102617"/>
                  </a:moveTo>
                  <a:lnTo>
                    <a:pt x="5488" y="102617"/>
                  </a:lnTo>
                  <a:lnTo>
                    <a:pt x="0" y="97129"/>
                  </a:lnTo>
                  <a:lnTo>
                    <a:pt x="2343" y="99473"/>
                  </a:lnTo>
                  <a:lnTo>
                    <a:pt x="6912" y="101220"/>
                  </a:lnTo>
                  <a:lnTo>
                    <a:pt x="18469" y="102341"/>
                  </a:lnTo>
                  <a:lnTo>
                    <a:pt x="44035" y="94958"/>
                  </a:lnTo>
                  <a:lnTo>
                    <a:pt x="89718" y="63604"/>
                  </a:lnTo>
                  <a:lnTo>
                    <a:pt x="102189" y="50354"/>
                  </a:lnTo>
                  <a:lnTo>
                    <a:pt x="126204" y="8768"/>
                  </a:lnTo>
                  <a:lnTo>
                    <a:pt x="128699" y="0"/>
                  </a:lnTo>
                  <a:lnTo>
                    <a:pt x="127844" y="339"/>
                  </a:lnTo>
                  <a:lnTo>
                    <a:pt x="124075" y="3538"/>
                  </a:lnTo>
                  <a:lnTo>
                    <a:pt x="114088" y="27306"/>
                  </a:lnTo>
                  <a:lnTo>
                    <a:pt x="109541" y="67605"/>
                  </a:lnTo>
                  <a:lnTo>
                    <a:pt x="104875" y="98123"/>
                  </a:lnTo>
                  <a:lnTo>
                    <a:pt x="109651" y="141215"/>
                  </a:lnTo>
                  <a:lnTo>
                    <a:pt x="110228" y="185363"/>
                  </a:lnTo>
                  <a:lnTo>
                    <a:pt x="110241" y="189531"/>
                  </a:lnTo>
                  <a:lnTo>
                    <a:pt x="111307" y="192310"/>
                  </a:lnTo>
                  <a:lnTo>
                    <a:pt x="119788" y="19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212"/>
            <p:cNvSpPr/>
            <p:nvPr>
              <p:custDataLst>
                <p:tags r:id="rId56"/>
              </p:custDataLst>
            </p:nvPr>
          </p:nvSpPr>
          <p:spPr>
            <a:xfrm>
              <a:off x="10687050" y="5876925"/>
              <a:ext cx="9491" cy="219076"/>
            </a:xfrm>
            <a:custGeom>
              <a:avLst/>
              <a:gdLst/>
              <a:ahLst/>
              <a:cxnLst/>
              <a:rect l="0" t="0" r="0" b="0"/>
              <a:pathLst>
                <a:path w="9491" h="21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9410" y="50817"/>
                  </a:lnTo>
                  <a:lnTo>
                    <a:pt x="9490" y="88905"/>
                  </a:lnTo>
                  <a:lnTo>
                    <a:pt x="4459" y="127002"/>
                  </a:lnTo>
                  <a:lnTo>
                    <a:pt x="588" y="169778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2213"/>
            <p:cNvSpPr/>
            <p:nvPr>
              <p:custDataLst>
                <p:tags r:id="rId57"/>
              </p:custDataLst>
            </p:nvPr>
          </p:nvSpPr>
          <p:spPr>
            <a:xfrm>
              <a:off x="10506075" y="5659324"/>
              <a:ext cx="46303" cy="646227"/>
            </a:xfrm>
            <a:custGeom>
              <a:avLst/>
              <a:gdLst/>
              <a:ahLst/>
              <a:cxnLst/>
              <a:rect l="0" t="0" r="0" b="0"/>
              <a:pathLst>
                <a:path w="46303" h="646227">
                  <a:moveTo>
                    <a:pt x="38100" y="27101"/>
                  </a:moveTo>
                  <a:lnTo>
                    <a:pt x="38100" y="27101"/>
                  </a:lnTo>
                  <a:lnTo>
                    <a:pt x="38100" y="9768"/>
                  </a:lnTo>
                  <a:lnTo>
                    <a:pt x="46302" y="0"/>
                  </a:lnTo>
                  <a:lnTo>
                    <a:pt x="42176" y="4019"/>
                  </a:lnTo>
                  <a:lnTo>
                    <a:pt x="39307" y="22027"/>
                  </a:lnTo>
                  <a:lnTo>
                    <a:pt x="38339" y="58672"/>
                  </a:lnTo>
                  <a:lnTo>
                    <a:pt x="38171" y="97603"/>
                  </a:lnTo>
                  <a:lnTo>
                    <a:pt x="37061" y="134420"/>
                  </a:lnTo>
                  <a:lnTo>
                    <a:pt x="33052" y="170402"/>
                  </a:lnTo>
                  <a:lnTo>
                    <a:pt x="29902" y="212083"/>
                  </a:lnTo>
                  <a:lnTo>
                    <a:pt x="28968" y="254654"/>
                  </a:lnTo>
                  <a:lnTo>
                    <a:pt x="23635" y="295725"/>
                  </a:lnTo>
                  <a:lnTo>
                    <a:pt x="20409" y="334705"/>
                  </a:lnTo>
                  <a:lnTo>
                    <a:pt x="19452" y="373066"/>
                  </a:lnTo>
                  <a:lnTo>
                    <a:pt x="19170" y="411243"/>
                  </a:lnTo>
                  <a:lnTo>
                    <a:pt x="19103" y="445128"/>
                  </a:lnTo>
                  <a:lnTo>
                    <a:pt x="18015" y="480650"/>
                  </a:lnTo>
                  <a:lnTo>
                    <a:pt x="11516" y="526501"/>
                  </a:lnTo>
                  <a:lnTo>
                    <a:pt x="9918" y="571423"/>
                  </a:lnTo>
                  <a:lnTo>
                    <a:pt x="8543" y="608441"/>
                  </a:lnTo>
                  <a:lnTo>
                    <a:pt x="0" y="64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214"/>
            <p:cNvSpPr/>
            <p:nvPr>
              <p:custDataLst>
                <p:tags r:id="rId58"/>
              </p:custDataLst>
            </p:nvPr>
          </p:nvSpPr>
          <p:spPr>
            <a:xfrm>
              <a:off x="10316094" y="6019800"/>
              <a:ext cx="46551" cy="83413"/>
            </a:xfrm>
            <a:custGeom>
              <a:avLst/>
              <a:gdLst/>
              <a:ahLst/>
              <a:cxnLst/>
              <a:rect l="0" t="0" r="0" b="0"/>
              <a:pathLst>
                <a:path w="46551" h="83413">
                  <a:moveTo>
                    <a:pt x="28056" y="19050"/>
                  </a:moveTo>
                  <a:lnTo>
                    <a:pt x="28056" y="19050"/>
                  </a:lnTo>
                  <a:lnTo>
                    <a:pt x="19854" y="10849"/>
                  </a:lnTo>
                  <a:lnTo>
                    <a:pt x="13865" y="20031"/>
                  </a:lnTo>
                  <a:lnTo>
                    <a:pt x="2107" y="45350"/>
                  </a:lnTo>
                  <a:lnTo>
                    <a:pt x="0" y="64932"/>
                  </a:lnTo>
                  <a:lnTo>
                    <a:pt x="2533" y="74014"/>
                  </a:lnTo>
                  <a:lnTo>
                    <a:pt x="4691" y="77919"/>
                  </a:lnTo>
                  <a:lnTo>
                    <a:pt x="7187" y="80521"/>
                  </a:lnTo>
                  <a:lnTo>
                    <a:pt x="12783" y="83412"/>
                  </a:lnTo>
                  <a:lnTo>
                    <a:pt x="15758" y="83125"/>
                  </a:lnTo>
                  <a:lnTo>
                    <a:pt x="21886" y="79984"/>
                  </a:lnTo>
                  <a:lnTo>
                    <a:pt x="31284" y="72264"/>
                  </a:lnTo>
                  <a:lnTo>
                    <a:pt x="40772" y="53161"/>
                  </a:lnTo>
                  <a:lnTo>
                    <a:pt x="46550" y="17964"/>
                  </a:lnTo>
                  <a:lnTo>
                    <a:pt x="37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215"/>
            <p:cNvSpPr/>
            <p:nvPr>
              <p:custDataLst>
                <p:tags r:id="rId59"/>
              </p:custDataLst>
            </p:nvPr>
          </p:nvSpPr>
          <p:spPr>
            <a:xfrm>
              <a:off x="10134600" y="5869606"/>
              <a:ext cx="138439" cy="218724"/>
            </a:xfrm>
            <a:custGeom>
              <a:avLst/>
              <a:gdLst/>
              <a:ahLst/>
              <a:cxnLst/>
              <a:rect l="0" t="0" r="0" b="0"/>
              <a:pathLst>
                <a:path w="138439" h="218724">
                  <a:moveTo>
                    <a:pt x="0" y="140669"/>
                  </a:moveTo>
                  <a:lnTo>
                    <a:pt x="0" y="140669"/>
                  </a:lnTo>
                  <a:lnTo>
                    <a:pt x="0" y="131537"/>
                  </a:lnTo>
                  <a:lnTo>
                    <a:pt x="5057" y="131260"/>
                  </a:lnTo>
                  <a:lnTo>
                    <a:pt x="10361" y="134018"/>
                  </a:lnTo>
                  <a:lnTo>
                    <a:pt x="16247" y="137713"/>
                  </a:lnTo>
                  <a:lnTo>
                    <a:pt x="28649" y="140085"/>
                  </a:lnTo>
                  <a:lnTo>
                    <a:pt x="46345" y="140553"/>
                  </a:lnTo>
                  <a:lnTo>
                    <a:pt x="69118" y="130522"/>
                  </a:lnTo>
                  <a:lnTo>
                    <a:pt x="81166" y="119931"/>
                  </a:lnTo>
                  <a:lnTo>
                    <a:pt x="107546" y="82043"/>
                  </a:lnTo>
                  <a:lnTo>
                    <a:pt x="126529" y="35700"/>
                  </a:lnTo>
                  <a:lnTo>
                    <a:pt x="135275" y="8967"/>
                  </a:lnTo>
                  <a:lnTo>
                    <a:pt x="137808" y="5243"/>
                  </a:lnTo>
                  <a:lnTo>
                    <a:pt x="138438" y="2760"/>
                  </a:lnTo>
                  <a:lnTo>
                    <a:pt x="137800" y="1104"/>
                  </a:lnTo>
                  <a:lnTo>
                    <a:pt x="136317" y="0"/>
                  </a:lnTo>
                  <a:lnTo>
                    <a:pt x="135328" y="1383"/>
                  </a:lnTo>
                  <a:lnTo>
                    <a:pt x="123103" y="44943"/>
                  </a:lnTo>
                  <a:lnTo>
                    <a:pt x="116039" y="91069"/>
                  </a:lnTo>
                  <a:lnTo>
                    <a:pt x="114644" y="135183"/>
                  </a:lnTo>
                  <a:lnTo>
                    <a:pt x="115460" y="155153"/>
                  </a:lnTo>
                  <a:lnTo>
                    <a:pt x="119817" y="180239"/>
                  </a:lnTo>
                  <a:lnTo>
                    <a:pt x="117463" y="205662"/>
                  </a:lnTo>
                  <a:lnTo>
                    <a:pt x="120293" y="216475"/>
                  </a:lnTo>
                  <a:lnTo>
                    <a:pt x="122527" y="218723"/>
                  </a:lnTo>
                  <a:lnTo>
                    <a:pt x="133350" y="21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2216"/>
            <p:cNvSpPr/>
            <p:nvPr>
              <p:custDataLst>
                <p:tags r:id="rId60"/>
              </p:custDataLst>
            </p:nvPr>
          </p:nvSpPr>
          <p:spPr>
            <a:xfrm>
              <a:off x="10144125" y="5871437"/>
              <a:ext cx="1" cy="229066"/>
            </a:xfrm>
            <a:custGeom>
              <a:avLst/>
              <a:gdLst/>
              <a:ahLst/>
              <a:cxnLst/>
              <a:rect l="0" t="0" r="0" b="0"/>
              <a:pathLst>
                <a:path w="1" h="229066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6460"/>
                  </a:lnTo>
                  <a:lnTo>
                    <a:pt x="0" y="86762"/>
                  </a:lnTo>
                  <a:lnTo>
                    <a:pt x="0" y="125848"/>
                  </a:lnTo>
                  <a:lnTo>
                    <a:pt x="0" y="171765"/>
                  </a:lnTo>
                  <a:lnTo>
                    <a:pt x="0" y="214017"/>
                  </a:lnTo>
                  <a:lnTo>
                    <a:pt x="0" y="229065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2" name="SMARTInkShape-Group440"/>
          <p:cNvGrpSpPr/>
          <p:nvPr/>
        </p:nvGrpSpPr>
        <p:grpSpPr>
          <a:xfrm>
            <a:off x="11083377" y="5838825"/>
            <a:ext cx="458979" cy="333376"/>
            <a:chOff x="11083377" y="5838825"/>
            <a:chExt cx="458979" cy="333376"/>
          </a:xfrm>
        </p:grpSpPr>
        <p:sp>
          <p:nvSpPr>
            <p:cNvPr id="1097" name="SMARTInkShape-2217"/>
            <p:cNvSpPr/>
            <p:nvPr>
              <p:custDataLst>
                <p:tags r:id="rId49"/>
              </p:custDataLst>
            </p:nvPr>
          </p:nvSpPr>
          <p:spPr>
            <a:xfrm>
              <a:off x="11430000" y="5838825"/>
              <a:ext cx="112356" cy="333376"/>
            </a:xfrm>
            <a:custGeom>
              <a:avLst/>
              <a:gdLst/>
              <a:ahLst/>
              <a:cxnLst/>
              <a:rect l="0" t="0" r="0" b="0"/>
              <a:pathLst>
                <a:path w="112356" h="333376">
                  <a:moveTo>
                    <a:pt x="85725" y="0"/>
                  </a:moveTo>
                  <a:lnTo>
                    <a:pt x="85725" y="0"/>
                  </a:lnTo>
                  <a:lnTo>
                    <a:pt x="77523" y="0"/>
                  </a:lnTo>
                  <a:lnTo>
                    <a:pt x="77083" y="1058"/>
                  </a:lnTo>
                  <a:lnTo>
                    <a:pt x="76591" y="5056"/>
                  </a:lnTo>
                  <a:lnTo>
                    <a:pt x="94152" y="47559"/>
                  </a:lnTo>
                  <a:lnTo>
                    <a:pt x="107733" y="85711"/>
                  </a:lnTo>
                  <a:lnTo>
                    <a:pt x="112355" y="124409"/>
                  </a:lnTo>
                  <a:lnTo>
                    <a:pt x="110613" y="156893"/>
                  </a:lnTo>
                  <a:lnTo>
                    <a:pt x="105252" y="191439"/>
                  </a:lnTo>
                  <a:lnTo>
                    <a:pt x="91393" y="237463"/>
                  </a:lnTo>
                  <a:lnTo>
                    <a:pt x="79056" y="265915"/>
                  </a:lnTo>
                  <a:lnTo>
                    <a:pt x="45203" y="307628"/>
                  </a:lnTo>
                  <a:lnTo>
                    <a:pt x="36670" y="320520"/>
                  </a:lnTo>
                  <a:lnTo>
                    <a:pt x="30797" y="324805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2218"/>
            <p:cNvSpPr/>
            <p:nvPr>
              <p:custDataLst>
                <p:tags r:id="rId50"/>
              </p:custDataLst>
            </p:nvPr>
          </p:nvSpPr>
          <p:spPr>
            <a:xfrm>
              <a:off x="11306210" y="5962650"/>
              <a:ext cx="171416" cy="108588"/>
            </a:xfrm>
            <a:custGeom>
              <a:avLst/>
              <a:gdLst/>
              <a:ahLst/>
              <a:cxnLst/>
              <a:rect l="0" t="0" r="0" b="0"/>
              <a:pathLst>
                <a:path w="171416" h="108588">
                  <a:moveTo>
                    <a:pt x="9490" y="0"/>
                  </a:moveTo>
                  <a:lnTo>
                    <a:pt x="9490" y="0"/>
                  </a:lnTo>
                  <a:lnTo>
                    <a:pt x="8432" y="23851"/>
                  </a:lnTo>
                  <a:lnTo>
                    <a:pt x="1288" y="54189"/>
                  </a:lnTo>
                  <a:lnTo>
                    <a:pt x="0" y="101017"/>
                  </a:lnTo>
                  <a:lnTo>
                    <a:pt x="2104" y="102271"/>
                  </a:lnTo>
                  <a:lnTo>
                    <a:pt x="10088" y="103662"/>
                  </a:lnTo>
                  <a:lnTo>
                    <a:pt x="17870" y="101459"/>
                  </a:lnTo>
                  <a:lnTo>
                    <a:pt x="21425" y="99388"/>
                  </a:lnTo>
                  <a:lnTo>
                    <a:pt x="36546" y="81307"/>
                  </a:lnTo>
                  <a:lnTo>
                    <a:pt x="62131" y="33999"/>
                  </a:lnTo>
                  <a:lnTo>
                    <a:pt x="65304" y="25008"/>
                  </a:lnTo>
                  <a:lnTo>
                    <a:pt x="65749" y="25139"/>
                  </a:lnTo>
                  <a:lnTo>
                    <a:pt x="66045" y="26285"/>
                  </a:lnTo>
                  <a:lnTo>
                    <a:pt x="63554" y="30380"/>
                  </a:lnTo>
                  <a:lnTo>
                    <a:pt x="61406" y="32953"/>
                  </a:lnTo>
                  <a:lnTo>
                    <a:pt x="59022" y="41457"/>
                  </a:lnTo>
                  <a:lnTo>
                    <a:pt x="56903" y="51234"/>
                  </a:lnTo>
                  <a:lnTo>
                    <a:pt x="50820" y="63746"/>
                  </a:lnTo>
                  <a:lnTo>
                    <a:pt x="49026" y="74545"/>
                  </a:lnTo>
                  <a:lnTo>
                    <a:pt x="51050" y="83578"/>
                  </a:lnTo>
                  <a:lnTo>
                    <a:pt x="53072" y="87469"/>
                  </a:lnTo>
                  <a:lnTo>
                    <a:pt x="55478" y="90063"/>
                  </a:lnTo>
                  <a:lnTo>
                    <a:pt x="60974" y="92944"/>
                  </a:lnTo>
                  <a:lnTo>
                    <a:pt x="69766" y="91403"/>
                  </a:lnTo>
                  <a:lnTo>
                    <a:pt x="83793" y="84585"/>
                  </a:lnTo>
                  <a:lnTo>
                    <a:pt x="103072" y="67743"/>
                  </a:lnTo>
                  <a:lnTo>
                    <a:pt x="128798" y="32881"/>
                  </a:lnTo>
                  <a:lnTo>
                    <a:pt x="131308" y="25903"/>
                  </a:lnTo>
                  <a:lnTo>
                    <a:pt x="130918" y="22560"/>
                  </a:lnTo>
                  <a:lnTo>
                    <a:pt x="127663" y="16024"/>
                  </a:lnTo>
                  <a:lnTo>
                    <a:pt x="125315" y="14916"/>
                  </a:lnTo>
                  <a:lnTo>
                    <a:pt x="122690" y="15236"/>
                  </a:lnTo>
                  <a:lnTo>
                    <a:pt x="119881" y="16509"/>
                  </a:lnTo>
                  <a:lnTo>
                    <a:pt x="101501" y="40286"/>
                  </a:lnTo>
                  <a:lnTo>
                    <a:pt x="98008" y="52830"/>
                  </a:lnTo>
                  <a:lnTo>
                    <a:pt x="95767" y="81697"/>
                  </a:lnTo>
                  <a:lnTo>
                    <a:pt x="98282" y="92049"/>
                  </a:lnTo>
                  <a:lnTo>
                    <a:pt x="100434" y="96291"/>
                  </a:lnTo>
                  <a:lnTo>
                    <a:pt x="108471" y="103826"/>
                  </a:lnTo>
                  <a:lnTo>
                    <a:pt x="113577" y="107316"/>
                  </a:lnTo>
                  <a:lnTo>
                    <a:pt x="118041" y="108587"/>
                  </a:lnTo>
                  <a:lnTo>
                    <a:pt x="122072" y="108374"/>
                  </a:lnTo>
                  <a:lnTo>
                    <a:pt x="135628" y="105840"/>
                  </a:lnTo>
                  <a:lnTo>
                    <a:pt x="147044" y="104191"/>
                  </a:lnTo>
                  <a:lnTo>
                    <a:pt x="17141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219"/>
            <p:cNvSpPr/>
            <p:nvPr>
              <p:custDataLst>
                <p:tags r:id="rId51"/>
              </p:custDataLst>
            </p:nvPr>
          </p:nvSpPr>
          <p:spPr>
            <a:xfrm>
              <a:off x="11220450" y="5962650"/>
              <a:ext cx="57151" cy="119564"/>
            </a:xfrm>
            <a:custGeom>
              <a:avLst/>
              <a:gdLst/>
              <a:ahLst/>
              <a:cxnLst/>
              <a:rect l="0" t="0" r="0" b="0"/>
              <a:pathLst>
                <a:path w="57151" h="119564">
                  <a:moveTo>
                    <a:pt x="0" y="0"/>
                  </a:moveTo>
                  <a:lnTo>
                    <a:pt x="0" y="0"/>
                  </a:lnTo>
                  <a:lnTo>
                    <a:pt x="19296" y="22120"/>
                  </a:lnTo>
                  <a:lnTo>
                    <a:pt x="31800" y="45057"/>
                  </a:lnTo>
                  <a:lnTo>
                    <a:pt x="36233" y="68737"/>
                  </a:lnTo>
                  <a:lnTo>
                    <a:pt x="34450" y="80998"/>
                  </a:lnTo>
                  <a:lnTo>
                    <a:pt x="21744" y="113011"/>
                  </a:lnTo>
                  <a:lnTo>
                    <a:pt x="15661" y="119018"/>
                  </a:lnTo>
                  <a:lnTo>
                    <a:pt x="12557" y="119563"/>
                  </a:lnTo>
                  <a:lnTo>
                    <a:pt x="9430" y="118867"/>
                  </a:lnTo>
                  <a:lnTo>
                    <a:pt x="6287" y="117344"/>
                  </a:lnTo>
                  <a:lnTo>
                    <a:pt x="4192" y="114213"/>
                  </a:lnTo>
                  <a:lnTo>
                    <a:pt x="1863" y="105089"/>
                  </a:lnTo>
                  <a:lnTo>
                    <a:pt x="18145" y="57923"/>
                  </a:lnTo>
                  <a:lnTo>
                    <a:pt x="26055" y="3950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220"/>
            <p:cNvSpPr/>
            <p:nvPr>
              <p:custDataLst>
                <p:tags r:id="rId52"/>
              </p:custDataLst>
            </p:nvPr>
          </p:nvSpPr>
          <p:spPr>
            <a:xfrm>
              <a:off x="11083377" y="5972175"/>
              <a:ext cx="89449" cy="28576"/>
            </a:xfrm>
            <a:custGeom>
              <a:avLst/>
              <a:gdLst/>
              <a:ahLst/>
              <a:cxnLst/>
              <a:rect l="0" t="0" r="0" b="0"/>
              <a:pathLst>
                <a:path w="89449" h="28576">
                  <a:moveTo>
                    <a:pt x="22773" y="28575"/>
                  </a:moveTo>
                  <a:lnTo>
                    <a:pt x="22773" y="28575"/>
                  </a:lnTo>
                  <a:lnTo>
                    <a:pt x="4873" y="21036"/>
                  </a:lnTo>
                  <a:lnTo>
                    <a:pt x="1315" y="20374"/>
                  </a:lnTo>
                  <a:lnTo>
                    <a:pt x="0" y="18874"/>
                  </a:lnTo>
                  <a:lnTo>
                    <a:pt x="184" y="16816"/>
                  </a:lnTo>
                  <a:lnTo>
                    <a:pt x="1363" y="14386"/>
                  </a:lnTo>
                  <a:lnTo>
                    <a:pt x="4266" y="12765"/>
                  </a:lnTo>
                  <a:lnTo>
                    <a:pt x="43683" y="3263"/>
                  </a:lnTo>
                  <a:lnTo>
                    <a:pt x="89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221"/>
            <p:cNvSpPr/>
            <p:nvPr>
              <p:custDataLst>
                <p:tags r:id="rId53"/>
              </p:custDataLst>
            </p:nvPr>
          </p:nvSpPr>
          <p:spPr>
            <a:xfrm>
              <a:off x="11144480" y="5852387"/>
              <a:ext cx="47396" cy="258848"/>
            </a:xfrm>
            <a:custGeom>
              <a:avLst/>
              <a:gdLst/>
              <a:ahLst/>
              <a:cxnLst/>
              <a:rect l="0" t="0" r="0" b="0"/>
              <a:pathLst>
                <a:path w="47396" h="258848">
                  <a:moveTo>
                    <a:pt x="28345" y="5488"/>
                  </a:moveTo>
                  <a:lnTo>
                    <a:pt x="28345" y="5488"/>
                  </a:lnTo>
                  <a:lnTo>
                    <a:pt x="28345" y="0"/>
                  </a:lnTo>
                  <a:lnTo>
                    <a:pt x="25521" y="46783"/>
                  </a:lnTo>
                  <a:lnTo>
                    <a:pt x="16585" y="88763"/>
                  </a:lnTo>
                  <a:lnTo>
                    <a:pt x="5679" y="133885"/>
                  </a:lnTo>
                  <a:lnTo>
                    <a:pt x="936" y="171532"/>
                  </a:lnTo>
                  <a:lnTo>
                    <a:pt x="0" y="218165"/>
                  </a:lnTo>
                  <a:lnTo>
                    <a:pt x="932" y="234419"/>
                  </a:lnTo>
                  <a:lnTo>
                    <a:pt x="4871" y="248700"/>
                  </a:lnTo>
                  <a:lnTo>
                    <a:pt x="7404" y="253353"/>
                  </a:lnTo>
                  <a:lnTo>
                    <a:pt x="10151" y="256457"/>
                  </a:lnTo>
                  <a:lnTo>
                    <a:pt x="13041" y="258526"/>
                  </a:lnTo>
                  <a:lnTo>
                    <a:pt x="16026" y="258847"/>
                  </a:lnTo>
                  <a:lnTo>
                    <a:pt x="22165" y="256380"/>
                  </a:lnTo>
                  <a:lnTo>
                    <a:pt x="36626" y="243985"/>
                  </a:lnTo>
                  <a:lnTo>
                    <a:pt x="47395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0" name="SMARTInkShape-Group441"/>
          <p:cNvGrpSpPr/>
          <p:nvPr/>
        </p:nvGrpSpPr>
        <p:grpSpPr>
          <a:xfrm>
            <a:off x="6635203" y="6438934"/>
            <a:ext cx="860973" cy="340042"/>
            <a:chOff x="6635203" y="6438934"/>
            <a:chExt cx="860973" cy="340042"/>
          </a:xfrm>
        </p:grpSpPr>
        <p:sp>
          <p:nvSpPr>
            <p:cNvPr id="1103" name="SMARTInkShape-2222"/>
            <p:cNvSpPr/>
            <p:nvPr>
              <p:custDataLst>
                <p:tags r:id="rId42"/>
              </p:custDataLst>
            </p:nvPr>
          </p:nvSpPr>
          <p:spPr>
            <a:xfrm>
              <a:off x="7315200" y="6610350"/>
              <a:ext cx="152401" cy="25928"/>
            </a:xfrm>
            <a:custGeom>
              <a:avLst/>
              <a:gdLst/>
              <a:ahLst/>
              <a:cxnLst/>
              <a:rect l="0" t="0" r="0" b="0"/>
              <a:pathLst>
                <a:path w="152401" h="25928">
                  <a:moveTo>
                    <a:pt x="0" y="9525"/>
                  </a:moveTo>
                  <a:lnTo>
                    <a:pt x="0" y="9525"/>
                  </a:lnTo>
                  <a:lnTo>
                    <a:pt x="0" y="19638"/>
                  </a:lnTo>
                  <a:lnTo>
                    <a:pt x="1058" y="22617"/>
                  </a:lnTo>
                  <a:lnTo>
                    <a:pt x="2822" y="24603"/>
                  </a:lnTo>
                  <a:lnTo>
                    <a:pt x="5056" y="25927"/>
                  </a:lnTo>
                  <a:lnTo>
                    <a:pt x="42842" y="20687"/>
                  </a:lnTo>
                  <a:lnTo>
                    <a:pt x="71961" y="1671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223"/>
            <p:cNvSpPr/>
            <p:nvPr>
              <p:custDataLst>
                <p:tags r:id="rId43"/>
              </p:custDataLst>
            </p:nvPr>
          </p:nvSpPr>
          <p:spPr>
            <a:xfrm>
              <a:off x="7307392" y="6438934"/>
              <a:ext cx="188784" cy="9492"/>
            </a:xfrm>
            <a:custGeom>
              <a:avLst/>
              <a:gdLst/>
              <a:ahLst/>
              <a:cxnLst/>
              <a:rect l="0" t="0" r="0" b="0"/>
              <a:pathLst>
                <a:path w="188784" h="9492">
                  <a:moveTo>
                    <a:pt x="17333" y="9491"/>
                  </a:moveTo>
                  <a:lnTo>
                    <a:pt x="17333" y="9491"/>
                  </a:lnTo>
                  <a:lnTo>
                    <a:pt x="0" y="9491"/>
                  </a:lnTo>
                  <a:lnTo>
                    <a:pt x="39954" y="1952"/>
                  </a:lnTo>
                  <a:lnTo>
                    <a:pt x="78363" y="554"/>
                  </a:lnTo>
                  <a:lnTo>
                    <a:pt x="123258" y="141"/>
                  </a:lnTo>
                  <a:lnTo>
                    <a:pt x="165609" y="0"/>
                  </a:lnTo>
                  <a:lnTo>
                    <a:pt x="188783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224"/>
            <p:cNvSpPr/>
            <p:nvPr>
              <p:custDataLst>
                <p:tags r:id="rId44"/>
              </p:custDataLst>
            </p:nvPr>
          </p:nvSpPr>
          <p:spPr>
            <a:xfrm>
              <a:off x="7010400" y="6529905"/>
              <a:ext cx="123826" cy="84804"/>
            </a:xfrm>
            <a:custGeom>
              <a:avLst/>
              <a:gdLst/>
              <a:ahLst/>
              <a:cxnLst/>
              <a:rect l="0" t="0" r="0" b="0"/>
              <a:pathLst>
                <a:path w="123826" h="84804">
                  <a:moveTo>
                    <a:pt x="0" y="32820"/>
                  </a:moveTo>
                  <a:lnTo>
                    <a:pt x="0" y="32820"/>
                  </a:lnTo>
                  <a:lnTo>
                    <a:pt x="5056" y="32820"/>
                  </a:lnTo>
                  <a:lnTo>
                    <a:pt x="10361" y="35642"/>
                  </a:lnTo>
                  <a:lnTo>
                    <a:pt x="16246" y="39365"/>
                  </a:lnTo>
                  <a:lnTo>
                    <a:pt x="22390" y="41020"/>
                  </a:lnTo>
                  <a:lnTo>
                    <a:pt x="25510" y="40404"/>
                  </a:lnTo>
                  <a:lnTo>
                    <a:pt x="31799" y="36896"/>
                  </a:lnTo>
                  <a:lnTo>
                    <a:pt x="33899" y="34480"/>
                  </a:lnTo>
                  <a:lnTo>
                    <a:pt x="36233" y="28971"/>
                  </a:lnTo>
                  <a:lnTo>
                    <a:pt x="38789" y="16812"/>
                  </a:lnTo>
                  <a:lnTo>
                    <a:pt x="42992" y="10536"/>
                  </a:lnTo>
                  <a:lnTo>
                    <a:pt x="43478" y="7380"/>
                  </a:lnTo>
                  <a:lnTo>
                    <a:pt x="42744" y="4219"/>
                  </a:lnTo>
                  <a:lnTo>
                    <a:pt x="41196" y="1052"/>
                  </a:lnTo>
                  <a:lnTo>
                    <a:pt x="39105" y="0"/>
                  </a:lnTo>
                  <a:lnTo>
                    <a:pt x="36654" y="356"/>
                  </a:lnTo>
                  <a:lnTo>
                    <a:pt x="33960" y="1653"/>
                  </a:lnTo>
                  <a:lnTo>
                    <a:pt x="16547" y="24430"/>
                  </a:lnTo>
                  <a:lnTo>
                    <a:pt x="12646" y="33677"/>
                  </a:lnTo>
                  <a:lnTo>
                    <a:pt x="10450" y="54946"/>
                  </a:lnTo>
                  <a:lnTo>
                    <a:pt x="12758" y="66643"/>
                  </a:lnTo>
                  <a:lnTo>
                    <a:pt x="14856" y="71244"/>
                  </a:lnTo>
                  <a:lnTo>
                    <a:pt x="18370" y="74311"/>
                  </a:lnTo>
                  <a:lnTo>
                    <a:pt x="50253" y="84694"/>
                  </a:lnTo>
                  <a:lnTo>
                    <a:pt x="65021" y="84803"/>
                  </a:lnTo>
                  <a:lnTo>
                    <a:pt x="123825" y="70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225"/>
            <p:cNvSpPr/>
            <p:nvPr>
              <p:custDataLst>
                <p:tags r:id="rId45"/>
              </p:custDataLst>
            </p:nvPr>
          </p:nvSpPr>
          <p:spPr>
            <a:xfrm>
              <a:off x="6934211" y="6526131"/>
              <a:ext cx="64392" cy="252845"/>
            </a:xfrm>
            <a:custGeom>
              <a:avLst/>
              <a:gdLst/>
              <a:ahLst/>
              <a:cxnLst/>
              <a:rect l="0" t="0" r="0" b="0"/>
              <a:pathLst>
                <a:path w="64392" h="252845">
                  <a:moveTo>
                    <a:pt x="19039" y="36594"/>
                  </a:moveTo>
                  <a:lnTo>
                    <a:pt x="19039" y="36594"/>
                  </a:lnTo>
                  <a:lnTo>
                    <a:pt x="19039" y="81248"/>
                  </a:lnTo>
                  <a:lnTo>
                    <a:pt x="19039" y="126788"/>
                  </a:lnTo>
                  <a:lnTo>
                    <a:pt x="17981" y="173375"/>
                  </a:lnTo>
                  <a:lnTo>
                    <a:pt x="7281" y="220499"/>
                  </a:lnTo>
                  <a:lnTo>
                    <a:pt x="416" y="252844"/>
                  </a:lnTo>
                  <a:lnTo>
                    <a:pt x="26" y="205536"/>
                  </a:lnTo>
                  <a:lnTo>
                    <a:pt x="0" y="161910"/>
                  </a:lnTo>
                  <a:lnTo>
                    <a:pt x="5049" y="115470"/>
                  </a:lnTo>
                  <a:lnTo>
                    <a:pt x="16236" y="72009"/>
                  </a:lnTo>
                  <a:lnTo>
                    <a:pt x="25499" y="33917"/>
                  </a:lnTo>
                  <a:lnTo>
                    <a:pt x="31788" y="15649"/>
                  </a:lnTo>
                  <a:lnTo>
                    <a:pt x="36005" y="9931"/>
                  </a:lnTo>
                  <a:lnTo>
                    <a:pt x="46335" y="3577"/>
                  </a:lnTo>
                  <a:lnTo>
                    <a:pt x="58994" y="0"/>
                  </a:lnTo>
                  <a:lnTo>
                    <a:pt x="61550" y="2674"/>
                  </a:lnTo>
                  <a:lnTo>
                    <a:pt x="64391" y="14110"/>
                  </a:lnTo>
                  <a:lnTo>
                    <a:pt x="62832" y="26954"/>
                  </a:lnTo>
                  <a:lnTo>
                    <a:pt x="49226" y="65350"/>
                  </a:lnTo>
                  <a:lnTo>
                    <a:pt x="34568" y="84390"/>
                  </a:lnTo>
                  <a:lnTo>
                    <a:pt x="26647" y="89587"/>
                  </a:lnTo>
                  <a:lnTo>
                    <a:pt x="24111" y="89914"/>
                  </a:lnTo>
                  <a:lnTo>
                    <a:pt x="19039" y="8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226"/>
            <p:cNvSpPr/>
            <p:nvPr>
              <p:custDataLst>
                <p:tags r:id="rId46"/>
              </p:custDataLst>
            </p:nvPr>
          </p:nvSpPr>
          <p:spPr>
            <a:xfrm>
              <a:off x="6829541" y="6524625"/>
              <a:ext cx="83592" cy="167627"/>
            </a:xfrm>
            <a:custGeom>
              <a:avLst/>
              <a:gdLst/>
              <a:ahLst/>
              <a:cxnLst/>
              <a:rect l="0" t="0" r="0" b="0"/>
              <a:pathLst>
                <a:path w="83592" h="167627">
                  <a:moveTo>
                    <a:pt x="9409" y="0"/>
                  </a:moveTo>
                  <a:lnTo>
                    <a:pt x="9409" y="0"/>
                  </a:lnTo>
                  <a:lnTo>
                    <a:pt x="1871" y="17900"/>
                  </a:lnTo>
                  <a:lnTo>
                    <a:pt x="0" y="54465"/>
                  </a:lnTo>
                  <a:lnTo>
                    <a:pt x="2757" y="64071"/>
                  </a:lnTo>
                  <a:lnTo>
                    <a:pt x="13152" y="78861"/>
                  </a:lnTo>
                  <a:lnTo>
                    <a:pt x="22009" y="82675"/>
                  </a:lnTo>
                  <a:lnTo>
                    <a:pt x="27334" y="83691"/>
                  </a:lnTo>
                  <a:lnTo>
                    <a:pt x="31943" y="83310"/>
                  </a:lnTo>
                  <a:lnTo>
                    <a:pt x="39885" y="80066"/>
                  </a:lnTo>
                  <a:lnTo>
                    <a:pt x="46943" y="72274"/>
                  </a:lnTo>
                  <a:lnTo>
                    <a:pt x="62252" y="44991"/>
                  </a:lnTo>
                  <a:lnTo>
                    <a:pt x="65709" y="29309"/>
                  </a:lnTo>
                  <a:lnTo>
                    <a:pt x="66182" y="24667"/>
                  </a:lnTo>
                  <a:lnTo>
                    <a:pt x="66307" y="24912"/>
                  </a:lnTo>
                  <a:lnTo>
                    <a:pt x="74755" y="67304"/>
                  </a:lnTo>
                  <a:lnTo>
                    <a:pt x="83449" y="110828"/>
                  </a:lnTo>
                  <a:lnTo>
                    <a:pt x="83591" y="125457"/>
                  </a:lnTo>
                  <a:lnTo>
                    <a:pt x="72225" y="158547"/>
                  </a:lnTo>
                  <a:lnTo>
                    <a:pt x="68220" y="162847"/>
                  </a:lnTo>
                  <a:lnTo>
                    <a:pt x="58125" y="167626"/>
                  </a:lnTo>
                  <a:lnTo>
                    <a:pt x="53528" y="166784"/>
                  </a:lnTo>
                  <a:lnTo>
                    <a:pt x="45597" y="160205"/>
                  </a:lnTo>
                  <a:lnTo>
                    <a:pt x="3798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227"/>
            <p:cNvSpPr/>
            <p:nvPr>
              <p:custDataLst>
                <p:tags r:id="rId47"/>
              </p:custDataLst>
            </p:nvPr>
          </p:nvSpPr>
          <p:spPr>
            <a:xfrm>
              <a:off x="6635203" y="6448425"/>
              <a:ext cx="203748" cy="66676"/>
            </a:xfrm>
            <a:custGeom>
              <a:avLst/>
              <a:gdLst/>
              <a:ahLst/>
              <a:cxnLst/>
              <a:rect l="0" t="0" r="0" b="0"/>
              <a:pathLst>
                <a:path w="203748" h="66676">
                  <a:moveTo>
                    <a:pt x="22772" y="66675"/>
                  </a:moveTo>
                  <a:lnTo>
                    <a:pt x="22772" y="66675"/>
                  </a:lnTo>
                  <a:lnTo>
                    <a:pt x="12659" y="66675"/>
                  </a:lnTo>
                  <a:lnTo>
                    <a:pt x="4872" y="63853"/>
                  </a:lnTo>
                  <a:lnTo>
                    <a:pt x="1314" y="61619"/>
                  </a:lnTo>
                  <a:lnTo>
                    <a:pt x="0" y="59071"/>
                  </a:lnTo>
                  <a:lnTo>
                    <a:pt x="182" y="56314"/>
                  </a:lnTo>
                  <a:lnTo>
                    <a:pt x="1362" y="53418"/>
                  </a:lnTo>
                  <a:lnTo>
                    <a:pt x="11140" y="47377"/>
                  </a:lnTo>
                  <a:lnTo>
                    <a:pt x="51266" y="32776"/>
                  </a:lnTo>
                  <a:lnTo>
                    <a:pt x="73666" y="27703"/>
                  </a:lnTo>
                  <a:lnTo>
                    <a:pt x="106320" y="13743"/>
                  </a:lnTo>
                  <a:lnTo>
                    <a:pt x="143580" y="5302"/>
                  </a:lnTo>
                  <a:lnTo>
                    <a:pt x="203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2228"/>
            <p:cNvSpPr/>
            <p:nvPr>
              <p:custDataLst>
                <p:tags r:id="rId48"/>
              </p:custDataLst>
            </p:nvPr>
          </p:nvSpPr>
          <p:spPr>
            <a:xfrm>
              <a:off x="6762750" y="6468799"/>
              <a:ext cx="17033" cy="200524"/>
            </a:xfrm>
            <a:custGeom>
              <a:avLst/>
              <a:gdLst/>
              <a:ahLst/>
              <a:cxnLst/>
              <a:rect l="0" t="0" r="0" b="0"/>
              <a:pathLst>
                <a:path w="17033" h="20052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8" y="12034"/>
                  </a:lnTo>
                  <a:lnTo>
                    <a:pt x="15809" y="53548"/>
                  </a:lnTo>
                  <a:lnTo>
                    <a:pt x="17032" y="78552"/>
                  </a:lnTo>
                  <a:lnTo>
                    <a:pt x="12219" y="112889"/>
                  </a:lnTo>
                  <a:lnTo>
                    <a:pt x="9265" y="153991"/>
                  </a:lnTo>
                  <a:lnTo>
                    <a:pt x="953" y="199846"/>
                  </a:lnTo>
                  <a:lnTo>
                    <a:pt x="635" y="200523"/>
                  </a:lnTo>
                  <a:lnTo>
                    <a:pt x="423" y="199915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SMARTInkShape-Group442"/>
          <p:cNvGrpSpPr/>
          <p:nvPr/>
        </p:nvGrpSpPr>
        <p:grpSpPr>
          <a:xfrm>
            <a:off x="7386167" y="6448425"/>
            <a:ext cx="1091084" cy="183798"/>
            <a:chOff x="7386167" y="6448425"/>
            <a:chExt cx="1091084" cy="183798"/>
          </a:xfrm>
        </p:grpSpPr>
        <p:sp>
          <p:nvSpPr>
            <p:cNvPr id="1111" name="SMARTInkShape-2229"/>
            <p:cNvSpPr/>
            <p:nvPr>
              <p:custDataLst>
                <p:tags r:id="rId33"/>
              </p:custDataLst>
            </p:nvPr>
          </p:nvSpPr>
          <p:spPr>
            <a:xfrm>
              <a:off x="8348369" y="6591300"/>
              <a:ext cx="128882" cy="27020"/>
            </a:xfrm>
            <a:custGeom>
              <a:avLst/>
              <a:gdLst/>
              <a:ahLst/>
              <a:cxnLst/>
              <a:rect l="0" t="0" r="0" b="0"/>
              <a:pathLst>
                <a:path w="128882" h="27020">
                  <a:moveTo>
                    <a:pt x="5056" y="0"/>
                  </a:moveTo>
                  <a:lnTo>
                    <a:pt x="5056" y="0"/>
                  </a:lnTo>
                  <a:lnTo>
                    <a:pt x="0" y="10113"/>
                  </a:lnTo>
                  <a:lnTo>
                    <a:pt x="628" y="13092"/>
                  </a:lnTo>
                  <a:lnTo>
                    <a:pt x="3162" y="15078"/>
                  </a:lnTo>
                  <a:lnTo>
                    <a:pt x="48629" y="27019"/>
                  </a:lnTo>
                  <a:lnTo>
                    <a:pt x="88883" y="20663"/>
                  </a:lnTo>
                  <a:lnTo>
                    <a:pt x="1288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230"/>
            <p:cNvSpPr/>
            <p:nvPr>
              <p:custDataLst>
                <p:tags r:id="rId34"/>
              </p:custDataLst>
            </p:nvPr>
          </p:nvSpPr>
          <p:spPr>
            <a:xfrm>
              <a:off x="8373800" y="6510495"/>
              <a:ext cx="84401" cy="14131"/>
            </a:xfrm>
            <a:custGeom>
              <a:avLst/>
              <a:gdLst/>
              <a:ahLst/>
              <a:cxnLst/>
              <a:rect l="0" t="0" r="0" b="0"/>
              <a:pathLst>
                <a:path w="84401" h="14131">
                  <a:moveTo>
                    <a:pt x="8200" y="14130"/>
                  </a:moveTo>
                  <a:lnTo>
                    <a:pt x="8200" y="14130"/>
                  </a:lnTo>
                  <a:lnTo>
                    <a:pt x="0" y="14130"/>
                  </a:lnTo>
                  <a:lnTo>
                    <a:pt x="16262" y="6526"/>
                  </a:lnTo>
                  <a:lnTo>
                    <a:pt x="44338" y="0"/>
                  </a:lnTo>
                  <a:lnTo>
                    <a:pt x="84400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231"/>
            <p:cNvSpPr/>
            <p:nvPr>
              <p:custDataLst>
                <p:tags r:id="rId35"/>
              </p:custDataLst>
            </p:nvPr>
          </p:nvSpPr>
          <p:spPr>
            <a:xfrm>
              <a:off x="8134350" y="6486525"/>
              <a:ext cx="85726" cy="145698"/>
            </a:xfrm>
            <a:custGeom>
              <a:avLst/>
              <a:gdLst/>
              <a:ahLst/>
              <a:cxnLst/>
              <a:rect l="0" t="0" r="0" b="0"/>
              <a:pathLst>
                <a:path w="85726" h="145698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2"/>
                  </a:lnTo>
                  <a:lnTo>
                    <a:pt x="8200" y="28968"/>
                  </a:lnTo>
                  <a:lnTo>
                    <a:pt x="19246" y="38804"/>
                  </a:lnTo>
                  <a:lnTo>
                    <a:pt x="24429" y="49349"/>
                  </a:lnTo>
                  <a:lnTo>
                    <a:pt x="28211" y="96238"/>
                  </a:lnTo>
                  <a:lnTo>
                    <a:pt x="27469" y="134342"/>
                  </a:lnTo>
                  <a:lnTo>
                    <a:pt x="23497" y="143669"/>
                  </a:lnTo>
                  <a:lnTo>
                    <a:pt x="22014" y="145521"/>
                  </a:lnTo>
                  <a:lnTo>
                    <a:pt x="21027" y="145697"/>
                  </a:lnTo>
                  <a:lnTo>
                    <a:pt x="20367" y="144756"/>
                  </a:lnTo>
                  <a:lnTo>
                    <a:pt x="20369" y="113887"/>
                  </a:lnTo>
                  <a:lnTo>
                    <a:pt x="32341" y="66620"/>
                  </a:lnTo>
                  <a:lnTo>
                    <a:pt x="55908" y="2592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2232"/>
            <p:cNvSpPr/>
            <p:nvPr>
              <p:custDataLst>
                <p:tags r:id="rId36"/>
              </p:custDataLst>
            </p:nvPr>
          </p:nvSpPr>
          <p:spPr>
            <a:xfrm>
              <a:off x="8072243" y="6528663"/>
              <a:ext cx="42503" cy="79348"/>
            </a:xfrm>
            <a:custGeom>
              <a:avLst/>
              <a:gdLst/>
              <a:ahLst/>
              <a:cxnLst/>
              <a:rect l="0" t="0" r="0" b="0"/>
              <a:pathLst>
                <a:path w="42503" h="79348">
                  <a:moveTo>
                    <a:pt x="33532" y="5487"/>
                  </a:moveTo>
                  <a:lnTo>
                    <a:pt x="33532" y="5487"/>
                  </a:lnTo>
                  <a:lnTo>
                    <a:pt x="25332" y="5487"/>
                  </a:lnTo>
                  <a:lnTo>
                    <a:pt x="24890" y="4429"/>
                  </a:lnTo>
                  <a:lnTo>
                    <a:pt x="24400" y="431"/>
                  </a:lnTo>
                  <a:lnTo>
                    <a:pt x="22152" y="0"/>
                  </a:lnTo>
                  <a:lnTo>
                    <a:pt x="14011" y="2342"/>
                  </a:lnTo>
                  <a:lnTo>
                    <a:pt x="10993" y="4449"/>
                  </a:lnTo>
                  <a:lnTo>
                    <a:pt x="7640" y="9612"/>
                  </a:lnTo>
                  <a:lnTo>
                    <a:pt x="696" y="28582"/>
                  </a:lnTo>
                  <a:lnTo>
                    <a:pt x="0" y="34642"/>
                  </a:lnTo>
                  <a:lnTo>
                    <a:pt x="2048" y="44197"/>
                  </a:lnTo>
                  <a:lnTo>
                    <a:pt x="14935" y="69838"/>
                  </a:lnTo>
                  <a:lnTo>
                    <a:pt x="21034" y="76421"/>
                  </a:lnTo>
                  <a:lnTo>
                    <a:pt x="27271" y="79347"/>
                  </a:lnTo>
                  <a:lnTo>
                    <a:pt x="30417" y="79069"/>
                  </a:lnTo>
                  <a:lnTo>
                    <a:pt x="36733" y="75938"/>
                  </a:lnTo>
                  <a:lnTo>
                    <a:pt x="38841" y="72562"/>
                  </a:lnTo>
                  <a:lnTo>
                    <a:pt x="42224" y="54759"/>
                  </a:lnTo>
                  <a:lnTo>
                    <a:pt x="42502" y="51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2233"/>
            <p:cNvSpPr/>
            <p:nvPr>
              <p:custDataLst>
                <p:tags r:id="rId37"/>
              </p:custDataLst>
            </p:nvPr>
          </p:nvSpPr>
          <p:spPr>
            <a:xfrm>
              <a:off x="7991475" y="6505575"/>
              <a:ext cx="57151" cy="111750"/>
            </a:xfrm>
            <a:custGeom>
              <a:avLst/>
              <a:gdLst/>
              <a:ahLst/>
              <a:cxnLst/>
              <a:rect l="0" t="0" r="0" b="0"/>
              <a:pathLst>
                <a:path w="57151" h="111750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6475" y="60242"/>
                  </a:lnTo>
                  <a:lnTo>
                    <a:pt x="18900" y="105692"/>
                  </a:lnTo>
                  <a:lnTo>
                    <a:pt x="17891" y="108562"/>
                  </a:lnTo>
                  <a:lnTo>
                    <a:pt x="16161" y="110475"/>
                  </a:lnTo>
                  <a:lnTo>
                    <a:pt x="13949" y="111749"/>
                  </a:lnTo>
                  <a:lnTo>
                    <a:pt x="11416" y="110482"/>
                  </a:lnTo>
                  <a:lnTo>
                    <a:pt x="5779" y="103432"/>
                  </a:lnTo>
                  <a:lnTo>
                    <a:pt x="2569" y="93242"/>
                  </a:lnTo>
                  <a:lnTo>
                    <a:pt x="2201" y="79541"/>
                  </a:lnTo>
                  <a:lnTo>
                    <a:pt x="13408" y="34280"/>
                  </a:lnTo>
                  <a:lnTo>
                    <a:pt x="27492" y="134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2234"/>
            <p:cNvSpPr/>
            <p:nvPr>
              <p:custDataLst>
                <p:tags r:id="rId38"/>
              </p:custDataLst>
            </p:nvPr>
          </p:nvSpPr>
          <p:spPr>
            <a:xfrm>
              <a:off x="7877175" y="6515100"/>
              <a:ext cx="57151" cy="102342"/>
            </a:xfrm>
            <a:custGeom>
              <a:avLst/>
              <a:gdLst/>
              <a:ahLst/>
              <a:cxnLst/>
              <a:rect l="0" t="0" r="0" b="0"/>
              <a:pathLst>
                <a:path w="57151" h="102342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22793" y="17305"/>
                  </a:lnTo>
                  <a:lnTo>
                    <a:pt x="49709" y="51205"/>
                  </a:lnTo>
                  <a:lnTo>
                    <a:pt x="53842" y="63679"/>
                  </a:lnTo>
                  <a:lnTo>
                    <a:pt x="52858" y="76280"/>
                  </a:lnTo>
                  <a:lnTo>
                    <a:pt x="48893" y="87878"/>
                  </a:lnTo>
                  <a:lnTo>
                    <a:pt x="43603" y="96559"/>
                  </a:lnTo>
                  <a:lnTo>
                    <a:pt x="37723" y="101123"/>
                  </a:lnTo>
                  <a:lnTo>
                    <a:pt x="34674" y="102341"/>
                  </a:lnTo>
                  <a:lnTo>
                    <a:pt x="32641" y="99977"/>
                  </a:lnTo>
                  <a:lnTo>
                    <a:pt x="30383" y="88884"/>
                  </a:lnTo>
                  <a:lnTo>
                    <a:pt x="34167" y="59732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2235"/>
            <p:cNvSpPr/>
            <p:nvPr>
              <p:custDataLst>
                <p:tags r:id="rId39"/>
              </p:custDataLst>
            </p:nvPr>
          </p:nvSpPr>
          <p:spPr>
            <a:xfrm>
              <a:off x="7743825" y="6515769"/>
              <a:ext cx="123826" cy="103035"/>
            </a:xfrm>
            <a:custGeom>
              <a:avLst/>
              <a:gdLst/>
              <a:ahLst/>
              <a:cxnLst/>
              <a:rect l="0" t="0" r="0" b="0"/>
              <a:pathLst>
                <a:path w="123826" h="103035">
                  <a:moveTo>
                    <a:pt x="0" y="37431"/>
                  </a:moveTo>
                  <a:lnTo>
                    <a:pt x="0" y="37431"/>
                  </a:lnTo>
                  <a:lnTo>
                    <a:pt x="0" y="42487"/>
                  </a:lnTo>
                  <a:lnTo>
                    <a:pt x="1058" y="43976"/>
                  </a:lnTo>
                  <a:lnTo>
                    <a:pt x="2822" y="44969"/>
                  </a:lnTo>
                  <a:lnTo>
                    <a:pt x="5056" y="45631"/>
                  </a:lnTo>
                  <a:lnTo>
                    <a:pt x="18314" y="41507"/>
                  </a:lnTo>
                  <a:lnTo>
                    <a:pt x="41756" y="29573"/>
                  </a:lnTo>
                  <a:lnTo>
                    <a:pt x="58351" y="14877"/>
                  </a:lnTo>
                  <a:lnTo>
                    <a:pt x="65578" y="1587"/>
                  </a:lnTo>
                  <a:lnTo>
                    <a:pt x="64885" y="835"/>
                  </a:lnTo>
                  <a:lnTo>
                    <a:pt x="61294" y="0"/>
                  </a:lnTo>
                  <a:lnTo>
                    <a:pt x="48264" y="4586"/>
                  </a:lnTo>
                  <a:lnTo>
                    <a:pt x="39795" y="15425"/>
                  </a:lnTo>
                  <a:lnTo>
                    <a:pt x="33562" y="31883"/>
                  </a:lnTo>
                  <a:lnTo>
                    <a:pt x="31111" y="61775"/>
                  </a:lnTo>
                  <a:lnTo>
                    <a:pt x="34289" y="74003"/>
                  </a:lnTo>
                  <a:lnTo>
                    <a:pt x="47083" y="91894"/>
                  </a:lnTo>
                  <a:lnTo>
                    <a:pt x="55498" y="98678"/>
                  </a:lnTo>
                  <a:lnTo>
                    <a:pt x="59224" y="100487"/>
                  </a:lnTo>
                  <a:lnTo>
                    <a:pt x="79637" y="103034"/>
                  </a:lnTo>
                  <a:lnTo>
                    <a:pt x="123825" y="8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2236"/>
            <p:cNvSpPr/>
            <p:nvPr>
              <p:custDataLst>
                <p:tags r:id="rId40"/>
              </p:custDataLst>
            </p:nvPr>
          </p:nvSpPr>
          <p:spPr>
            <a:xfrm>
              <a:off x="7439025" y="6450524"/>
              <a:ext cx="9526" cy="169352"/>
            </a:xfrm>
            <a:custGeom>
              <a:avLst/>
              <a:gdLst/>
              <a:ahLst/>
              <a:cxnLst/>
              <a:rect l="0" t="0" r="0" b="0"/>
              <a:pathLst>
                <a:path w="9526" h="169352">
                  <a:moveTo>
                    <a:pt x="0" y="55051"/>
                  </a:moveTo>
                  <a:lnTo>
                    <a:pt x="0" y="55051"/>
                  </a:lnTo>
                  <a:lnTo>
                    <a:pt x="1058" y="45330"/>
                  </a:lnTo>
                  <a:lnTo>
                    <a:pt x="9409" y="0"/>
                  </a:lnTo>
                  <a:lnTo>
                    <a:pt x="6687" y="36801"/>
                  </a:lnTo>
                  <a:lnTo>
                    <a:pt x="1321" y="79315"/>
                  </a:lnTo>
                  <a:lnTo>
                    <a:pt x="2996" y="118428"/>
                  </a:lnTo>
                  <a:lnTo>
                    <a:pt x="9525" y="16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2237"/>
            <p:cNvSpPr/>
            <p:nvPr>
              <p:custDataLst>
                <p:tags r:id="rId41"/>
              </p:custDataLst>
            </p:nvPr>
          </p:nvSpPr>
          <p:spPr>
            <a:xfrm>
              <a:off x="7386167" y="6448425"/>
              <a:ext cx="14759" cy="152401"/>
            </a:xfrm>
            <a:custGeom>
              <a:avLst/>
              <a:gdLst/>
              <a:ahLst/>
              <a:cxnLst/>
              <a:rect l="0" t="0" r="0" b="0"/>
              <a:pathLst>
                <a:path w="14759" h="152401">
                  <a:moveTo>
                    <a:pt x="5233" y="0"/>
                  </a:moveTo>
                  <a:lnTo>
                    <a:pt x="5233" y="0"/>
                  </a:lnTo>
                  <a:lnTo>
                    <a:pt x="10289" y="0"/>
                  </a:lnTo>
                  <a:lnTo>
                    <a:pt x="11778" y="1058"/>
                  </a:lnTo>
                  <a:lnTo>
                    <a:pt x="12771" y="2822"/>
                  </a:lnTo>
                  <a:lnTo>
                    <a:pt x="14170" y="13183"/>
                  </a:lnTo>
                  <a:lnTo>
                    <a:pt x="13438" y="23851"/>
                  </a:lnTo>
                  <a:lnTo>
                    <a:pt x="7167" y="56413"/>
                  </a:lnTo>
                  <a:lnTo>
                    <a:pt x="2984" y="95031"/>
                  </a:lnTo>
                  <a:lnTo>
                    <a:pt x="0" y="118435"/>
                  </a:lnTo>
                  <a:lnTo>
                    <a:pt x="2201" y="135894"/>
                  </a:lnTo>
                  <a:lnTo>
                    <a:pt x="4270" y="141396"/>
                  </a:lnTo>
                  <a:lnTo>
                    <a:pt x="1475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5" name="SMARTInkShape-Group443"/>
          <p:cNvGrpSpPr/>
          <p:nvPr/>
        </p:nvGrpSpPr>
        <p:grpSpPr>
          <a:xfrm>
            <a:off x="8772525" y="6372225"/>
            <a:ext cx="1371566" cy="354469"/>
            <a:chOff x="8772525" y="6372225"/>
            <a:chExt cx="1371566" cy="354469"/>
          </a:xfrm>
        </p:grpSpPr>
        <p:sp>
          <p:nvSpPr>
            <p:cNvPr id="1121" name="SMARTInkShape-2238"/>
            <p:cNvSpPr/>
            <p:nvPr>
              <p:custDataLst>
                <p:tags r:id="rId19"/>
              </p:custDataLst>
            </p:nvPr>
          </p:nvSpPr>
          <p:spPr>
            <a:xfrm>
              <a:off x="10125075" y="6372225"/>
              <a:ext cx="19016" cy="323851"/>
            </a:xfrm>
            <a:custGeom>
              <a:avLst/>
              <a:gdLst/>
              <a:ahLst/>
              <a:cxnLst/>
              <a:rect l="0" t="0" r="0" b="0"/>
              <a:pathLst>
                <a:path w="19016" h="32385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2173" y="41444"/>
                  </a:lnTo>
                  <a:lnTo>
                    <a:pt x="17012" y="82834"/>
                  </a:lnTo>
                  <a:lnTo>
                    <a:pt x="18446" y="126849"/>
                  </a:lnTo>
                  <a:lnTo>
                    <a:pt x="18871" y="162821"/>
                  </a:lnTo>
                  <a:lnTo>
                    <a:pt x="19015" y="207845"/>
                  </a:lnTo>
                  <a:lnTo>
                    <a:pt x="12498" y="252801"/>
                  </a:lnTo>
                  <a:lnTo>
                    <a:pt x="7289" y="28990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2239"/>
            <p:cNvSpPr/>
            <p:nvPr>
              <p:custDataLst>
                <p:tags r:id="rId20"/>
              </p:custDataLst>
            </p:nvPr>
          </p:nvSpPr>
          <p:spPr>
            <a:xfrm>
              <a:off x="10012607" y="6515100"/>
              <a:ext cx="43539" cy="65086"/>
            </a:xfrm>
            <a:custGeom>
              <a:avLst/>
              <a:gdLst/>
              <a:ahLst/>
              <a:cxnLst/>
              <a:rect l="0" t="0" r="0" b="0"/>
              <a:pathLst>
                <a:path w="43539" h="65086">
                  <a:moveTo>
                    <a:pt x="26743" y="28575"/>
                  </a:moveTo>
                  <a:lnTo>
                    <a:pt x="26743" y="28575"/>
                  </a:lnTo>
                  <a:lnTo>
                    <a:pt x="13486" y="28575"/>
                  </a:lnTo>
                  <a:lnTo>
                    <a:pt x="7447" y="31397"/>
                  </a:lnTo>
                  <a:lnTo>
                    <a:pt x="4354" y="33631"/>
                  </a:lnTo>
                  <a:lnTo>
                    <a:pt x="2291" y="37237"/>
                  </a:lnTo>
                  <a:lnTo>
                    <a:pt x="0" y="46889"/>
                  </a:lnTo>
                  <a:lnTo>
                    <a:pt x="448" y="50309"/>
                  </a:lnTo>
                  <a:lnTo>
                    <a:pt x="1805" y="52590"/>
                  </a:lnTo>
                  <a:lnTo>
                    <a:pt x="11587" y="61306"/>
                  </a:lnTo>
                  <a:lnTo>
                    <a:pt x="20360" y="64289"/>
                  </a:lnTo>
                  <a:lnTo>
                    <a:pt x="25663" y="65085"/>
                  </a:lnTo>
                  <a:lnTo>
                    <a:pt x="30256" y="63498"/>
                  </a:lnTo>
                  <a:lnTo>
                    <a:pt x="38182" y="56090"/>
                  </a:lnTo>
                  <a:lnTo>
                    <a:pt x="42410" y="48565"/>
                  </a:lnTo>
                  <a:lnTo>
                    <a:pt x="43538" y="45077"/>
                  </a:lnTo>
                  <a:lnTo>
                    <a:pt x="43232" y="41693"/>
                  </a:lnTo>
                  <a:lnTo>
                    <a:pt x="33946" y="19074"/>
                  </a:lnTo>
                  <a:lnTo>
                    <a:pt x="29945" y="12711"/>
                  </a:lnTo>
                  <a:lnTo>
                    <a:pt x="26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2240"/>
            <p:cNvSpPr/>
            <p:nvPr>
              <p:custDataLst>
                <p:tags r:id="rId21"/>
              </p:custDataLst>
            </p:nvPr>
          </p:nvSpPr>
          <p:spPr>
            <a:xfrm>
              <a:off x="9858931" y="6423413"/>
              <a:ext cx="132177" cy="190639"/>
            </a:xfrm>
            <a:custGeom>
              <a:avLst/>
              <a:gdLst/>
              <a:ahLst/>
              <a:cxnLst/>
              <a:rect l="0" t="0" r="0" b="0"/>
              <a:pathLst>
                <a:path w="132177" h="190639">
                  <a:moveTo>
                    <a:pt x="28019" y="5962"/>
                  </a:moveTo>
                  <a:lnTo>
                    <a:pt x="28019" y="5962"/>
                  </a:lnTo>
                  <a:lnTo>
                    <a:pt x="29077" y="15683"/>
                  </a:lnTo>
                  <a:lnTo>
                    <a:pt x="36221" y="59923"/>
                  </a:lnTo>
                  <a:lnTo>
                    <a:pt x="37153" y="100855"/>
                  </a:lnTo>
                  <a:lnTo>
                    <a:pt x="44012" y="145827"/>
                  </a:lnTo>
                  <a:lnTo>
                    <a:pt x="46667" y="177891"/>
                  </a:lnTo>
                  <a:lnTo>
                    <a:pt x="44068" y="185739"/>
                  </a:lnTo>
                  <a:lnTo>
                    <a:pt x="41893" y="189314"/>
                  </a:lnTo>
                  <a:lnTo>
                    <a:pt x="39385" y="190638"/>
                  </a:lnTo>
                  <a:lnTo>
                    <a:pt x="36655" y="190462"/>
                  </a:lnTo>
                  <a:lnTo>
                    <a:pt x="33777" y="189287"/>
                  </a:lnTo>
                  <a:lnTo>
                    <a:pt x="27755" y="182337"/>
                  </a:lnTo>
                  <a:lnTo>
                    <a:pt x="21552" y="170077"/>
                  </a:lnTo>
                  <a:lnTo>
                    <a:pt x="5778" y="125816"/>
                  </a:lnTo>
                  <a:lnTo>
                    <a:pt x="0" y="103860"/>
                  </a:lnTo>
                  <a:lnTo>
                    <a:pt x="873" y="102977"/>
                  </a:lnTo>
                  <a:lnTo>
                    <a:pt x="4665" y="101997"/>
                  </a:lnTo>
                  <a:lnTo>
                    <a:pt x="44203" y="98494"/>
                  </a:lnTo>
                  <a:lnTo>
                    <a:pt x="68092" y="88059"/>
                  </a:lnTo>
                  <a:lnTo>
                    <a:pt x="99552" y="65571"/>
                  </a:lnTo>
                  <a:lnTo>
                    <a:pt x="118544" y="40746"/>
                  </a:lnTo>
                  <a:lnTo>
                    <a:pt x="128102" y="21795"/>
                  </a:lnTo>
                  <a:lnTo>
                    <a:pt x="132176" y="195"/>
                  </a:lnTo>
                  <a:lnTo>
                    <a:pt x="131324" y="0"/>
                  </a:lnTo>
                  <a:lnTo>
                    <a:pt x="127555" y="2606"/>
                  </a:lnTo>
                  <a:lnTo>
                    <a:pt x="119482" y="15081"/>
                  </a:lnTo>
                  <a:lnTo>
                    <a:pt x="114878" y="58955"/>
                  </a:lnTo>
                  <a:lnTo>
                    <a:pt x="116791" y="100391"/>
                  </a:lnTo>
                  <a:lnTo>
                    <a:pt x="123269" y="14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2241"/>
            <p:cNvSpPr/>
            <p:nvPr>
              <p:custDataLst>
                <p:tags r:id="rId22"/>
              </p:custDataLst>
            </p:nvPr>
          </p:nvSpPr>
          <p:spPr>
            <a:xfrm>
              <a:off x="9596596" y="6457950"/>
              <a:ext cx="118905" cy="19051"/>
            </a:xfrm>
            <a:custGeom>
              <a:avLst/>
              <a:gdLst/>
              <a:ahLst/>
              <a:cxnLst/>
              <a:rect l="0" t="0" r="0" b="0"/>
              <a:pathLst>
                <a:path w="118905" h="19051">
                  <a:moveTo>
                    <a:pt x="14129" y="19050"/>
                  </a:moveTo>
                  <a:lnTo>
                    <a:pt x="14129" y="19050"/>
                  </a:lnTo>
                  <a:lnTo>
                    <a:pt x="0" y="19050"/>
                  </a:lnTo>
                  <a:lnTo>
                    <a:pt x="44540" y="17992"/>
                  </a:lnTo>
                  <a:lnTo>
                    <a:pt x="86922" y="9349"/>
                  </a:lnTo>
                  <a:lnTo>
                    <a:pt x="118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2242"/>
            <p:cNvSpPr/>
            <p:nvPr>
              <p:custDataLst>
                <p:tags r:id="rId23"/>
              </p:custDataLst>
            </p:nvPr>
          </p:nvSpPr>
          <p:spPr>
            <a:xfrm>
              <a:off x="9622010" y="6393383"/>
              <a:ext cx="45866" cy="203941"/>
            </a:xfrm>
            <a:custGeom>
              <a:avLst/>
              <a:gdLst/>
              <a:ahLst/>
              <a:cxnLst/>
              <a:rect l="0" t="0" r="0" b="0"/>
              <a:pathLst>
                <a:path w="45866" h="203941">
                  <a:moveTo>
                    <a:pt x="7765" y="26467"/>
                  </a:moveTo>
                  <a:lnTo>
                    <a:pt x="7765" y="26467"/>
                  </a:lnTo>
                  <a:lnTo>
                    <a:pt x="34232" y="0"/>
                  </a:lnTo>
                  <a:lnTo>
                    <a:pt x="34935" y="1414"/>
                  </a:lnTo>
                  <a:lnTo>
                    <a:pt x="36155" y="24592"/>
                  </a:lnTo>
                  <a:lnTo>
                    <a:pt x="25954" y="65575"/>
                  </a:lnTo>
                  <a:lnTo>
                    <a:pt x="15228" y="109550"/>
                  </a:lnTo>
                  <a:lnTo>
                    <a:pt x="4183" y="154827"/>
                  </a:lnTo>
                  <a:lnTo>
                    <a:pt x="0" y="176801"/>
                  </a:lnTo>
                  <a:lnTo>
                    <a:pt x="1845" y="188884"/>
                  </a:lnTo>
                  <a:lnTo>
                    <a:pt x="6192" y="199194"/>
                  </a:lnTo>
                  <a:lnTo>
                    <a:pt x="8832" y="201943"/>
                  </a:lnTo>
                  <a:lnTo>
                    <a:pt x="11652" y="203776"/>
                  </a:lnTo>
                  <a:lnTo>
                    <a:pt x="15647" y="203940"/>
                  </a:lnTo>
                  <a:lnTo>
                    <a:pt x="25732" y="201299"/>
                  </a:lnTo>
                  <a:lnTo>
                    <a:pt x="45865" y="169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2243"/>
            <p:cNvSpPr/>
            <p:nvPr>
              <p:custDataLst>
                <p:tags r:id="rId24"/>
              </p:custDataLst>
            </p:nvPr>
          </p:nvSpPr>
          <p:spPr>
            <a:xfrm>
              <a:off x="9544156" y="6508886"/>
              <a:ext cx="65989" cy="217808"/>
            </a:xfrm>
            <a:custGeom>
              <a:avLst/>
              <a:gdLst/>
              <a:ahLst/>
              <a:cxnLst/>
              <a:rect l="0" t="0" r="0" b="0"/>
              <a:pathLst>
                <a:path w="65989" h="217808">
                  <a:moveTo>
                    <a:pt x="18944" y="53839"/>
                  </a:moveTo>
                  <a:lnTo>
                    <a:pt x="18944" y="53839"/>
                  </a:lnTo>
                  <a:lnTo>
                    <a:pt x="24001" y="48783"/>
                  </a:lnTo>
                  <a:lnTo>
                    <a:pt x="26484" y="40656"/>
                  </a:lnTo>
                  <a:lnTo>
                    <a:pt x="28354" y="26165"/>
                  </a:lnTo>
                  <a:lnTo>
                    <a:pt x="27409" y="73603"/>
                  </a:lnTo>
                  <a:lnTo>
                    <a:pt x="20864" y="108966"/>
                  </a:lnTo>
                  <a:lnTo>
                    <a:pt x="9172" y="156020"/>
                  </a:lnTo>
                  <a:lnTo>
                    <a:pt x="709" y="197636"/>
                  </a:lnTo>
                  <a:lnTo>
                    <a:pt x="0" y="217807"/>
                  </a:lnTo>
                  <a:lnTo>
                    <a:pt x="2724" y="173196"/>
                  </a:lnTo>
                  <a:lnTo>
                    <a:pt x="7435" y="135418"/>
                  </a:lnTo>
                  <a:lnTo>
                    <a:pt x="11654" y="99177"/>
                  </a:lnTo>
                  <a:lnTo>
                    <a:pt x="24529" y="52479"/>
                  </a:lnTo>
                  <a:lnTo>
                    <a:pt x="29420" y="20746"/>
                  </a:lnTo>
                  <a:lnTo>
                    <a:pt x="38065" y="8087"/>
                  </a:lnTo>
                  <a:lnTo>
                    <a:pt x="46138" y="1755"/>
                  </a:lnTo>
                  <a:lnTo>
                    <a:pt x="49773" y="66"/>
                  </a:lnTo>
                  <a:lnTo>
                    <a:pt x="53255" y="0"/>
                  </a:lnTo>
                  <a:lnTo>
                    <a:pt x="59946" y="2746"/>
                  </a:lnTo>
                  <a:lnTo>
                    <a:pt x="62154" y="6019"/>
                  </a:lnTo>
                  <a:lnTo>
                    <a:pt x="65261" y="20738"/>
                  </a:lnTo>
                  <a:lnTo>
                    <a:pt x="65988" y="32424"/>
                  </a:lnTo>
                  <a:lnTo>
                    <a:pt x="60666" y="44674"/>
                  </a:lnTo>
                  <a:lnTo>
                    <a:pt x="51245" y="56116"/>
                  </a:lnTo>
                  <a:lnTo>
                    <a:pt x="31887" y="70471"/>
                  </a:lnTo>
                  <a:lnTo>
                    <a:pt x="29690" y="70219"/>
                  </a:lnTo>
                  <a:lnTo>
                    <a:pt x="9419" y="5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2244"/>
            <p:cNvSpPr/>
            <p:nvPr>
              <p:custDataLst>
                <p:tags r:id="rId25"/>
              </p:custDataLst>
            </p:nvPr>
          </p:nvSpPr>
          <p:spPr>
            <a:xfrm>
              <a:off x="9477766" y="6516656"/>
              <a:ext cx="47235" cy="65120"/>
            </a:xfrm>
            <a:custGeom>
              <a:avLst/>
              <a:gdLst/>
              <a:ahLst/>
              <a:cxnLst/>
              <a:rect l="0" t="0" r="0" b="0"/>
              <a:pathLst>
                <a:path w="47235" h="65120">
                  <a:moveTo>
                    <a:pt x="9134" y="17494"/>
                  </a:moveTo>
                  <a:lnTo>
                    <a:pt x="9134" y="17494"/>
                  </a:lnTo>
                  <a:lnTo>
                    <a:pt x="933" y="17494"/>
                  </a:lnTo>
                  <a:lnTo>
                    <a:pt x="490" y="18552"/>
                  </a:lnTo>
                  <a:lnTo>
                    <a:pt x="0" y="22550"/>
                  </a:lnTo>
                  <a:lnTo>
                    <a:pt x="928" y="24039"/>
                  </a:lnTo>
                  <a:lnTo>
                    <a:pt x="2605" y="25032"/>
                  </a:lnTo>
                  <a:lnTo>
                    <a:pt x="10023" y="26431"/>
                  </a:lnTo>
                  <a:lnTo>
                    <a:pt x="22010" y="26903"/>
                  </a:lnTo>
                  <a:lnTo>
                    <a:pt x="25127" y="24825"/>
                  </a:lnTo>
                  <a:lnTo>
                    <a:pt x="35843" y="10607"/>
                  </a:lnTo>
                  <a:lnTo>
                    <a:pt x="37156" y="3694"/>
                  </a:lnTo>
                  <a:lnTo>
                    <a:pt x="36283" y="1945"/>
                  </a:lnTo>
                  <a:lnTo>
                    <a:pt x="34642" y="778"/>
                  </a:lnTo>
                  <a:lnTo>
                    <a:pt x="32488" y="0"/>
                  </a:lnTo>
                  <a:lnTo>
                    <a:pt x="19347" y="3961"/>
                  </a:lnTo>
                  <a:lnTo>
                    <a:pt x="7103" y="11839"/>
                  </a:lnTo>
                  <a:lnTo>
                    <a:pt x="2940" y="20625"/>
                  </a:lnTo>
                  <a:lnTo>
                    <a:pt x="267" y="38456"/>
                  </a:lnTo>
                  <a:lnTo>
                    <a:pt x="2724" y="45508"/>
                  </a:lnTo>
                  <a:lnTo>
                    <a:pt x="12925" y="58658"/>
                  </a:lnTo>
                  <a:lnTo>
                    <a:pt x="21754" y="62248"/>
                  </a:lnTo>
                  <a:lnTo>
                    <a:pt x="47234" y="6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2245"/>
            <p:cNvSpPr/>
            <p:nvPr>
              <p:custDataLst>
                <p:tags r:id="rId26"/>
              </p:custDataLst>
            </p:nvPr>
          </p:nvSpPr>
          <p:spPr>
            <a:xfrm>
              <a:off x="9403087" y="6505575"/>
              <a:ext cx="55239" cy="95251"/>
            </a:xfrm>
            <a:custGeom>
              <a:avLst/>
              <a:gdLst/>
              <a:ahLst/>
              <a:cxnLst/>
              <a:rect l="0" t="0" r="0" b="0"/>
              <a:pathLst>
                <a:path w="55239" h="95251">
                  <a:moveTo>
                    <a:pt x="55238" y="0"/>
                  </a:moveTo>
                  <a:lnTo>
                    <a:pt x="55238" y="0"/>
                  </a:lnTo>
                  <a:lnTo>
                    <a:pt x="36924" y="0"/>
                  </a:lnTo>
                  <a:lnTo>
                    <a:pt x="28402" y="2822"/>
                  </a:lnTo>
                  <a:lnTo>
                    <a:pt x="24647" y="5056"/>
                  </a:lnTo>
                  <a:lnTo>
                    <a:pt x="14306" y="18314"/>
                  </a:lnTo>
                  <a:lnTo>
                    <a:pt x="2389" y="41756"/>
                  </a:lnTo>
                  <a:lnTo>
                    <a:pt x="0" y="54188"/>
                  </a:lnTo>
                  <a:lnTo>
                    <a:pt x="1760" y="66770"/>
                  </a:lnTo>
                  <a:lnTo>
                    <a:pt x="8701" y="82931"/>
                  </a:lnTo>
                  <a:lnTo>
                    <a:pt x="14447" y="89775"/>
                  </a:lnTo>
                  <a:lnTo>
                    <a:pt x="20528" y="92817"/>
                  </a:lnTo>
                  <a:lnTo>
                    <a:pt x="5523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2246"/>
            <p:cNvSpPr/>
            <p:nvPr>
              <p:custDataLst>
                <p:tags r:id="rId27"/>
              </p:custDataLst>
            </p:nvPr>
          </p:nvSpPr>
          <p:spPr>
            <a:xfrm>
              <a:off x="9335170" y="6496835"/>
              <a:ext cx="46956" cy="113516"/>
            </a:xfrm>
            <a:custGeom>
              <a:avLst/>
              <a:gdLst/>
              <a:ahLst/>
              <a:cxnLst/>
              <a:rect l="0" t="0" r="0" b="0"/>
              <a:pathLst>
                <a:path w="46956" h="113516">
                  <a:moveTo>
                    <a:pt x="46955" y="18265"/>
                  </a:moveTo>
                  <a:lnTo>
                    <a:pt x="46955" y="18265"/>
                  </a:lnTo>
                  <a:lnTo>
                    <a:pt x="46955" y="1863"/>
                  </a:lnTo>
                  <a:lnTo>
                    <a:pt x="45897" y="980"/>
                  </a:lnTo>
                  <a:lnTo>
                    <a:pt x="41898" y="0"/>
                  </a:lnTo>
                  <a:lnTo>
                    <a:pt x="36594" y="2387"/>
                  </a:lnTo>
                  <a:lnTo>
                    <a:pt x="6955" y="21625"/>
                  </a:lnTo>
                  <a:lnTo>
                    <a:pt x="2719" y="36339"/>
                  </a:lnTo>
                  <a:lnTo>
                    <a:pt x="0" y="70166"/>
                  </a:lnTo>
                  <a:lnTo>
                    <a:pt x="4585" y="90675"/>
                  </a:lnTo>
                  <a:lnTo>
                    <a:pt x="27905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247"/>
            <p:cNvSpPr/>
            <p:nvPr>
              <p:custDataLst>
                <p:tags r:id="rId28"/>
              </p:custDataLst>
            </p:nvPr>
          </p:nvSpPr>
          <p:spPr>
            <a:xfrm>
              <a:off x="9205187" y="6515100"/>
              <a:ext cx="110264" cy="28576"/>
            </a:xfrm>
            <a:custGeom>
              <a:avLst/>
              <a:gdLst/>
              <a:ahLst/>
              <a:cxnLst/>
              <a:rect l="0" t="0" r="0" b="0"/>
              <a:pathLst>
                <a:path w="11026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3" y="23519"/>
                  </a:lnTo>
                  <a:lnTo>
                    <a:pt x="14670" y="15318"/>
                  </a:lnTo>
                  <a:lnTo>
                    <a:pt x="59039" y="2749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2248"/>
            <p:cNvSpPr/>
            <p:nvPr>
              <p:custDataLst>
                <p:tags r:id="rId29"/>
              </p:custDataLst>
            </p:nvPr>
          </p:nvSpPr>
          <p:spPr>
            <a:xfrm>
              <a:off x="9183468" y="6409261"/>
              <a:ext cx="103408" cy="255351"/>
            </a:xfrm>
            <a:custGeom>
              <a:avLst/>
              <a:gdLst/>
              <a:ahLst/>
              <a:cxnLst/>
              <a:rect l="0" t="0" r="0" b="0"/>
              <a:pathLst>
                <a:path w="103408" h="255351">
                  <a:moveTo>
                    <a:pt x="27207" y="58214"/>
                  </a:moveTo>
                  <a:lnTo>
                    <a:pt x="27207" y="58214"/>
                  </a:lnTo>
                  <a:lnTo>
                    <a:pt x="27207" y="101029"/>
                  </a:lnTo>
                  <a:lnTo>
                    <a:pt x="24385" y="138167"/>
                  </a:lnTo>
                  <a:lnTo>
                    <a:pt x="13950" y="180900"/>
                  </a:lnTo>
                  <a:lnTo>
                    <a:pt x="8920" y="221975"/>
                  </a:lnTo>
                  <a:lnTo>
                    <a:pt x="7438" y="237888"/>
                  </a:lnTo>
                  <a:lnTo>
                    <a:pt x="0" y="255350"/>
                  </a:lnTo>
                  <a:lnTo>
                    <a:pt x="12010" y="213156"/>
                  </a:lnTo>
                  <a:lnTo>
                    <a:pt x="24166" y="166470"/>
                  </a:lnTo>
                  <a:lnTo>
                    <a:pt x="36759" y="119932"/>
                  </a:lnTo>
                  <a:lnTo>
                    <a:pt x="49087" y="78617"/>
                  </a:lnTo>
                  <a:lnTo>
                    <a:pt x="65288" y="34639"/>
                  </a:lnTo>
                  <a:lnTo>
                    <a:pt x="86484" y="1056"/>
                  </a:lnTo>
                  <a:lnTo>
                    <a:pt x="88950" y="0"/>
                  </a:lnTo>
                  <a:lnTo>
                    <a:pt x="90595" y="1413"/>
                  </a:lnTo>
                  <a:lnTo>
                    <a:pt x="101132" y="40867"/>
                  </a:lnTo>
                  <a:lnTo>
                    <a:pt x="102957" y="82657"/>
                  </a:lnTo>
                  <a:lnTo>
                    <a:pt x="103348" y="129153"/>
                  </a:lnTo>
                  <a:lnTo>
                    <a:pt x="103395" y="176532"/>
                  </a:lnTo>
                  <a:lnTo>
                    <a:pt x="103407" y="20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2249"/>
            <p:cNvSpPr/>
            <p:nvPr>
              <p:custDataLst>
                <p:tags r:id="rId30"/>
              </p:custDataLst>
            </p:nvPr>
          </p:nvSpPr>
          <p:spPr>
            <a:xfrm>
              <a:off x="9003128" y="6434236"/>
              <a:ext cx="93248" cy="233265"/>
            </a:xfrm>
            <a:custGeom>
              <a:avLst/>
              <a:gdLst/>
              <a:ahLst/>
              <a:cxnLst/>
              <a:rect l="0" t="0" r="0" b="0"/>
              <a:pathLst>
                <a:path w="93248" h="233265">
                  <a:moveTo>
                    <a:pt x="55147" y="14189"/>
                  </a:moveTo>
                  <a:lnTo>
                    <a:pt x="55147" y="14189"/>
                  </a:lnTo>
                  <a:lnTo>
                    <a:pt x="63348" y="5988"/>
                  </a:lnTo>
                  <a:lnTo>
                    <a:pt x="54167" y="0"/>
                  </a:lnTo>
                  <a:lnTo>
                    <a:pt x="50260" y="496"/>
                  </a:lnTo>
                  <a:lnTo>
                    <a:pt x="46598" y="2944"/>
                  </a:lnTo>
                  <a:lnTo>
                    <a:pt x="23329" y="30034"/>
                  </a:lnTo>
                  <a:lnTo>
                    <a:pt x="4756" y="75176"/>
                  </a:lnTo>
                  <a:lnTo>
                    <a:pt x="0" y="111164"/>
                  </a:lnTo>
                  <a:lnTo>
                    <a:pt x="509" y="156581"/>
                  </a:lnTo>
                  <a:lnTo>
                    <a:pt x="15975" y="196754"/>
                  </a:lnTo>
                  <a:lnTo>
                    <a:pt x="34592" y="220878"/>
                  </a:lnTo>
                  <a:lnTo>
                    <a:pt x="93247" y="233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2250"/>
            <p:cNvSpPr/>
            <p:nvPr>
              <p:custDataLst>
                <p:tags r:id="rId31"/>
              </p:custDataLst>
            </p:nvPr>
          </p:nvSpPr>
          <p:spPr>
            <a:xfrm>
              <a:off x="8858250" y="6496050"/>
              <a:ext cx="76201" cy="168784"/>
            </a:xfrm>
            <a:custGeom>
              <a:avLst/>
              <a:gdLst/>
              <a:ahLst/>
              <a:cxnLst/>
              <a:rect l="0" t="0" r="0" b="0"/>
              <a:pathLst>
                <a:path w="76201" h="168784">
                  <a:moveTo>
                    <a:pt x="0" y="47625"/>
                  </a:moveTo>
                  <a:lnTo>
                    <a:pt x="0" y="47625"/>
                  </a:lnTo>
                  <a:lnTo>
                    <a:pt x="0" y="52681"/>
                  </a:lnTo>
                  <a:lnTo>
                    <a:pt x="2822" y="57986"/>
                  </a:lnTo>
                  <a:lnTo>
                    <a:pt x="30591" y="92682"/>
                  </a:lnTo>
                  <a:lnTo>
                    <a:pt x="43163" y="130687"/>
                  </a:lnTo>
                  <a:lnTo>
                    <a:pt x="45641" y="146630"/>
                  </a:lnTo>
                  <a:lnTo>
                    <a:pt x="43922" y="157949"/>
                  </a:lnTo>
                  <a:lnTo>
                    <a:pt x="41981" y="162450"/>
                  </a:lnTo>
                  <a:lnTo>
                    <a:pt x="39629" y="165450"/>
                  </a:lnTo>
                  <a:lnTo>
                    <a:pt x="34193" y="168783"/>
                  </a:lnTo>
                  <a:lnTo>
                    <a:pt x="32321" y="167556"/>
                  </a:lnTo>
                  <a:lnTo>
                    <a:pt x="30239" y="160548"/>
                  </a:lnTo>
                  <a:lnTo>
                    <a:pt x="29962" y="117046"/>
                  </a:lnTo>
                  <a:lnTo>
                    <a:pt x="36180" y="72235"/>
                  </a:lnTo>
                  <a:lnTo>
                    <a:pt x="36819" y="64033"/>
                  </a:lnTo>
                  <a:lnTo>
                    <a:pt x="43176" y="4927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2251"/>
            <p:cNvSpPr/>
            <p:nvPr>
              <p:custDataLst>
                <p:tags r:id="rId32"/>
              </p:custDataLst>
            </p:nvPr>
          </p:nvSpPr>
          <p:spPr>
            <a:xfrm>
              <a:off x="8772525" y="6399710"/>
              <a:ext cx="66078" cy="291169"/>
            </a:xfrm>
            <a:custGeom>
              <a:avLst/>
              <a:gdLst/>
              <a:ahLst/>
              <a:cxnLst/>
              <a:rect l="0" t="0" r="0" b="0"/>
              <a:pathLst>
                <a:path w="66078" h="291169">
                  <a:moveTo>
                    <a:pt x="9525" y="67765"/>
                  </a:moveTo>
                  <a:lnTo>
                    <a:pt x="9525" y="67765"/>
                  </a:lnTo>
                  <a:lnTo>
                    <a:pt x="9525" y="58633"/>
                  </a:lnTo>
                  <a:lnTo>
                    <a:pt x="14582" y="63413"/>
                  </a:lnTo>
                  <a:lnTo>
                    <a:pt x="18169" y="96264"/>
                  </a:lnTo>
                  <a:lnTo>
                    <a:pt x="18876" y="137248"/>
                  </a:lnTo>
                  <a:lnTo>
                    <a:pt x="19016" y="175682"/>
                  </a:lnTo>
                  <a:lnTo>
                    <a:pt x="19043" y="219923"/>
                  </a:lnTo>
                  <a:lnTo>
                    <a:pt x="19048" y="260075"/>
                  </a:lnTo>
                  <a:lnTo>
                    <a:pt x="19050" y="291168"/>
                  </a:lnTo>
                  <a:lnTo>
                    <a:pt x="19050" y="251080"/>
                  </a:lnTo>
                  <a:lnTo>
                    <a:pt x="13993" y="210745"/>
                  </a:lnTo>
                  <a:lnTo>
                    <a:pt x="10849" y="170336"/>
                  </a:lnTo>
                  <a:lnTo>
                    <a:pt x="3240" y="125303"/>
                  </a:lnTo>
                  <a:lnTo>
                    <a:pt x="959" y="89164"/>
                  </a:lnTo>
                  <a:lnTo>
                    <a:pt x="1343" y="54820"/>
                  </a:lnTo>
                  <a:lnTo>
                    <a:pt x="10784" y="16804"/>
                  </a:lnTo>
                  <a:lnTo>
                    <a:pt x="19257" y="4193"/>
                  </a:lnTo>
                  <a:lnTo>
                    <a:pt x="24479" y="1042"/>
                  </a:lnTo>
                  <a:lnTo>
                    <a:pt x="30078" y="0"/>
                  </a:lnTo>
                  <a:lnTo>
                    <a:pt x="40884" y="1665"/>
                  </a:lnTo>
                  <a:lnTo>
                    <a:pt x="49215" y="5931"/>
                  </a:lnTo>
                  <a:lnTo>
                    <a:pt x="56446" y="17000"/>
                  </a:lnTo>
                  <a:lnTo>
                    <a:pt x="64654" y="39863"/>
                  </a:lnTo>
                  <a:lnTo>
                    <a:pt x="66077" y="56204"/>
                  </a:lnTo>
                  <a:lnTo>
                    <a:pt x="61441" y="84566"/>
                  </a:lnTo>
                  <a:lnTo>
                    <a:pt x="36068" y="130510"/>
                  </a:lnTo>
                  <a:lnTo>
                    <a:pt x="30396" y="134994"/>
                  </a:lnTo>
                  <a:lnTo>
                    <a:pt x="0" y="143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6" name="SMARTInkShape-2252"/>
          <p:cNvSpPr/>
          <p:nvPr>
            <p:custDataLst>
              <p:tags r:id="rId12"/>
            </p:custDataLst>
          </p:nvPr>
        </p:nvSpPr>
        <p:spPr>
          <a:xfrm>
            <a:off x="381518" y="3487501"/>
            <a:ext cx="1530045" cy="1251913"/>
          </a:xfrm>
          <a:custGeom>
            <a:avLst/>
            <a:gdLst/>
            <a:ahLst/>
            <a:cxnLst/>
            <a:rect l="0" t="0" r="0" b="0"/>
            <a:pathLst>
              <a:path w="1530045" h="1251913">
                <a:moveTo>
                  <a:pt x="113782" y="1246424"/>
                </a:moveTo>
                <a:lnTo>
                  <a:pt x="113782" y="1246424"/>
                </a:lnTo>
                <a:lnTo>
                  <a:pt x="103669" y="1251480"/>
                </a:lnTo>
                <a:lnTo>
                  <a:pt x="99632" y="1251912"/>
                </a:lnTo>
                <a:lnTo>
                  <a:pt x="92324" y="1249568"/>
                </a:lnTo>
                <a:lnTo>
                  <a:pt x="92068" y="1248520"/>
                </a:lnTo>
                <a:lnTo>
                  <a:pt x="97429" y="1247356"/>
                </a:lnTo>
                <a:lnTo>
                  <a:pt x="144803" y="1246546"/>
                </a:lnTo>
                <a:lnTo>
                  <a:pt x="181182" y="1246460"/>
                </a:lnTo>
                <a:lnTo>
                  <a:pt x="218772" y="1246435"/>
                </a:lnTo>
                <a:lnTo>
                  <a:pt x="262365" y="1246427"/>
                </a:lnTo>
                <a:lnTo>
                  <a:pt x="297294" y="1245367"/>
                </a:lnTo>
                <a:lnTo>
                  <a:pt x="333985" y="1241368"/>
                </a:lnTo>
                <a:lnTo>
                  <a:pt x="371458" y="1236063"/>
                </a:lnTo>
                <a:lnTo>
                  <a:pt x="410338" y="1230177"/>
                </a:lnTo>
                <a:lnTo>
                  <a:pt x="452312" y="1224034"/>
                </a:lnTo>
                <a:lnTo>
                  <a:pt x="495662" y="1217776"/>
                </a:lnTo>
                <a:lnTo>
                  <a:pt x="540682" y="1211466"/>
                </a:lnTo>
                <a:lnTo>
                  <a:pt x="564540" y="1208302"/>
                </a:lnTo>
                <a:lnTo>
                  <a:pt x="588912" y="1205135"/>
                </a:lnTo>
                <a:lnTo>
                  <a:pt x="613627" y="1201965"/>
                </a:lnTo>
                <a:lnTo>
                  <a:pt x="638571" y="1198793"/>
                </a:lnTo>
                <a:lnTo>
                  <a:pt x="663666" y="1195620"/>
                </a:lnTo>
                <a:lnTo>
                  <a:pt x="688863" y="1192446"/>
                </a:lnTo>
                <a:lnTo>
                  <a:pt x="714128" y="1189272"/>
                </a:lnTo>
                <a:lnTo>
                  <a:pt x="739437" y="1186097"/>
                </a:lnTo>
                <a:lnTo>
                  <a:pt x="763719" y="1182923"/>
                </a:lnTo>
                <a:lnTo>
                  <a:pt x="810454" y="1176574"/>
                </a:lnTo>
                <a:lnTo>
                  <a:pt x="835405" y="1173399"/>
                </a:lnTo>
                <a:lnTo>
                  <a:pt x="861564" y="1170224"/>
                </a:lnTo>
                <a:lnTo>
                  <a:pt x="888528" y="1167049"/>
                </a:lnTo>
                <a:lnTo>
                  <a:pt x="914971" y="1163874"/>
                </a:lnTo>
                <a:lnTo>
                  <a:pt x="941066" y="1160699"/>
                </a:lnTo>
                <a:lnTo>
                  <a:pt x="966930" y="1157524"/>
                </a:lnTo>
                <a:lnTo>
                  <a:pt x="992639" y="1154349"/>
                </a:lnTo>
                <a:lnTo>
                  <a:pt x="1018245" y="1151174"/>
                </a:lnTo>
                <a:lnTo>
                  <a:pt x="1043782" y="1147999"/>
                </a:lnTo>
                <a:lnTo>
                  <a:pt x="1068216" y="1144824"/>
                </a:lnTo>
                <a:lnTo>
                  <a:pt x="1115119" y="1138474"/>
                </a:lnTo>
                <a:lnTo>
                  <a:pt x="1160660" y="1132124"/>
                </a:lnTo>
                <a:lnTo>
                  <a:pt x="1204536" y="1126832"/>
                </a:lnTo>
                <a:lnTo>
                  <a:pt x="1245203" y="1124480"/>
                </a:lnTo>
                <a:lnTo>
                  <a:pt x="1284444" y="1120613"/>
                </a:lnTo>
                <a:lnTo>
                  <a:pt x="1321993" y="1115366"/>
                </a:lnTo>
                <a:lnTo>
                  <a:pt x="1356320" y="1109507"/>
                </a:lnTo>
                <a:lnTo>
                  <a:pt x="1400340" y="1100257"/>
                </a:lnTo>
                <a:lnTo>
                  <a:pt x="1447652" y="1086592"/>
                </a:lnTo>
                <a:lnTo>
                  <a:pt x="1487373" y="1070537"/>
                </a:lnTo>
                <a:lnTo>
                  <a:pt x="1506022" y="1058538"/>
                </a:lnTo>
                <a:lnTo>
                  <a:pt x="1518544" y="1040505"/>
                </a:lnTo>
                <a:lnTo>
                  <a:pt x="1526579" y="1018380"/>
                </a:lnTo>
                <a:lnTo>
                  <a:pt x="1530044" y="981065"/>
                </a:lnTo>
                <a:lnTo>
                  <a:pt x="1524839" y="939081"/>
                </a:lnTo>
                <a:lnTo>
                  <a:pt x="1513598" y="895378"/>
                </a:lnTo>
                <a:lnTo>
                  <a:pt x="1501186" y="851115"/>
                </a:lnTo>
                <a:lnTo>
                  <a:pt x="1488543" y="807093"/>
                </a:lnTo>
                <a:lnTo>
                  <a:pt x="1480086" y="765826"/>
                </a:lnTo>
                <a:lnTo>
                  <a:pt x="1476052" y="725259"/>
                </a:lnTo>
                <a:lnTo>
                  <a:pt x="1469682" y="680195"/>
                </a:lnTo>
                <a:lnTo>
                  <a:pt x="1466266" y="633329"/>
                </a:lnTo>
                <a:lnTo>
                  <a:pt x="1460080" y="585929"/>
                </a:lnTo>
                <a:lnTo>
                  <a:pt x="1457777" y="538371"/>
                </a:lnTo>
                <a:lnTo>
                  <a:pt x="1457094" y="490766"/>
                </a:lnTo>
                <a:lnTo>
                  <a:pt x="1456892" y="444205"/>
                </a:lnTo>
                <a:lnTo>
                  <a:pt x="1457891" y="402069"/>
                </a:lnTo>
                <a:lnTo>
                  <a:pt x="1463360" y="357600"/>
                </a:lnTo>
                <a:lnTo>
                  <a:pt x="1465452" y="317142"/>
                </a:lnTo>
                <a:lnTo>
                  <a:pt x="1466071" y="278343"/>
                </a:lnTo>
                <a:lnTo>
                  <a:pt x="1466255" y="240036"/>
                </a:lnTo>
                <a:lnTo>
                  <a:pt x="1466309" y="199758"/>
                </a:lnTo>
                <a:lnTo>
                  <a:pt x="1466322" y="166347"/>
                </a:lnTo>
                <a:lnTo>
                  <a:pt x="1466329" y="127007"/>
                </a:lnTo>
                <a:lnTo>
                  <a:pt x="1461275" y="90186"/>
                </a:lnTo>
                <a:lnTo>
                  <a:pt x="1455573" y="47422"/>
                </a:lnTo>
                <a:lnTo>
                  <a:pt x="1447086" y="27734"/>
                </a:lnTo>
                <a:lnTo>
                  <a:pt x="1436259" y="14045"/>
                </a:lnTo>
                <a:lnTo>
                  <a:pt x="1430408" y="8913"/>
                </a:lnTo>
                <a:lnTo>
                  <a:pt x="1412619" y="3211"/>
                </a:lnTo>
                <a:lnTo>
                  <a:pt x="1375981" y="0"/>
                </a:lnTo>
                <a:lnTo>
                  <a:pt x="1344684" y="308"/>
                </a:lnTo>
                <a:lnTo>
                  <a:pt x="1306080" y="3972"/>
                </a:lnTo>
                <a:lnTo>
                  <a:pt x="1269873" y="9129"/>
                </a:lnTo>
                <a:lnTo>
                  <a:pt x="1236142" y="13890"/>
                </a:lnTo>
                <a:lnTo>
                  <a:pt x="1203511" y="16006"/>
                </a:lnTo>
                <a:lnTo>
                  <a:pt x="1171370" y="19769"/>
                </a:lnTo>
                <a:lnTo>
                  <a:pt x="1139446" y="23911"/>
                </a:lnTo>
                <a:lnTo>
                  <a:pt x="1107619" y="25752"/>
                </a:lnTo>
                <a:lnTo>
                  <a:pt x="1070190" y="29392"/>
                </a:lnTo>
                <a:lnTo>
                  <a:pt x="1029919" y="34538"/>
                </a:lnTo>
                <a:lnTo>
                  <a:pt x="990854" y="40353"/>
                </a:lnTo>
                <a:lnTo>
                  <a:pt x="949503" y="43642"/>
                </a:lnTo>
                <a:lnTo>
                  <a:pt x="907489" y="46163"/>
                </a:lnTo>
                <a:lnTo>
                  <a:pt x="867649" y="50811"/>
                </a:lnTo>
                <a:lnTo>
                  <a:pt x="825953" y="53582"/>
                </a:lnTo>
                <a:lnTo>
                  <a:pt x="783786" y="54813"/>
                </a:lnTo>
                <a:lnTo>
                  <a:pt x="743878" y="55361"/>
                </a:lnTo>
                <a:lnTo>
                  <a:pt x="702153" y="58426"/>
                </a:lnTo>
                <a:lnTo>
                  <a:pt x="658913" y="62258"/>
                </a:lnTo>
                <a:lnTo>
                  <a:pt x="615002" y="63962"/>
                </a:lnTo>
                <a:lnTo>
                  <a:pt x="573613" y="67541"/>
                </a:lnTo>
                <a:lnTo>
                  <a:pt x="534051" y="71600"/>
                </a:lnTo>
                <a:lnTo>
                  <a:pt x="495302" y="73405"/>
                </a:lnTo>
                <a:lnTo>
                  <a:pt x="454091" y="74207"/>
                </a:lnTo>
                <a:lnTo>
                  <a:pt x="413197" y="75622"/>
                </a:lnTo>
                <a:lnTo>
                  <a:pt x="377383" y="79779"/>
                </a:lnTo>
                <a:lnTo>
                  <a:pt x="341005" y="82332"/>
                </a:lnTo>
                <a:lnTo>
                  <a:pt x="304728" y="84525"/>
                </a:lnTo>
                <a:lnTo>
                  <a:pt x="270966" y="89027"/>
                </a:lnTo>
                <a:lnTo>
                  <a:pt x="238322" y="91734"/>
                </a:lnTo>
                <a:lnTo>
                  <a:pt x="195838" y="96080"/>
                </a:lnTo>
                <a:lnTo>
                  <a:pt x="160320" y="101248"/>
                </a:lnTo>
                <a:lnTo>
                  <a:pt x="115449" y="108051"/>
                </a:lnTo>
                <a:lnTo>
                  <a:pt x="76011" y="120644"/>
                </a:lnTo>
                <a:lnTo>
                  <a:pt x="40469" y="142417"/>
                </a:lnTo>
                <a:lnTo>
                  <a:pt x="12752" y="172157"/>
                </a:lnTo>
                <a:lnTo>
                  <a:pt x="5380" y="195708"/>
                </a:lnTo>
                <a:lnTo>
                  <a:pt x="1230" y="233073"/>
                </a:lnTo>
                <a:lnTo>
                  <a:pt x="0" y="275541"/>
                </a:lnTo>
                <a:lnTo>
                  <a:pt x="770" y="310095"/>
                </a:lnTo>
                <a:lnTo>
                  <a:pt x="7154" y="349516"/>
                </a:lnTo>
                <a:lnTo>
                  <a:pt x="15749" y="392711"/>
                </a:lnTo>
                <a:lnTo>
                  <a:pt x="24998" y="433848"/>
                </a:lnTo>
                <a:lnTo>
                  <a:pt x="34441" y="480140"/>
                </a:lnTo>
                <a:lnTo>
                  <a:pt x="40772" y="515328"/>
                </a:lnTo>
                <a:lnTo>
                  <a:pt x="47114" y="549312"/>
                </a:lnTo>
                <a:lnTo>
                  <a:pt x="53460" y="583113"/>
                </a:lnTo>
                <a:lnTo>
                  <a:pt x="59808" y="619303"/>
                </a:lnTo>
                <a:lnTo>
                  <a:pt x="68980" y="656553"/>
                </a:lnTo>
                <a:lnTo>
                  <a:pt x="79053" y="694276"/>
                </a:lnTo>
                <a:lnTo>
                  <a:pt x="87058" y="732208"/>
                </a:lnTo>
                <a:lnTo>
                  <a:pt x="96966" y="770233"/>
                </a:lnTo>
                <a:lnTo>
                  <a:pt x="108425" y="809359"/>
                </a:lnTo>
                <a:lnTo>
                  <a:pt x="120573" y="851442"/>
                </a:lnTo>
                <a:lnTo>
                  <a:pt x="130206" y="892018"/>
                </a:lnTo>
                <a:lnTo>
                  <a:pt x="139073" y="932277"/>
                </a:lnTo>
                <a:lnTo>
                  <a:pt x="150070" y="974864"/>
                </a:lnTo>
                <a:lnTo>
                  <a:pt x="159190" y="1012843"/>
                </a:lnTo>
                <a:lnTo>
                  <a:pt x="167830" y="1048418"/>
                </a:lnTo>
                <a:lnTo>
                  <a:pt x="178726" y="1085397"/>
                </a:lnTo>
                <a:lnTo>
                  <a:pt x="189982" y="11225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3" name="SMARTInkShape-Group445"/>
          <p:cNvGrpSpPr/>
          <p:nvPr/>
        </p:nvGrpSpPr>
        <p:grpSpPr>
          <a:xfrm>
            <a:off x="10258471" y="6372225"/>
            <a:ext cx="770076" cy="285751"/>
            <a:chOff x="10258471" y="6372225"/>
            <a:chExt cx="770076" cy="285751"/>
          </a:xfrm>
        </p:grpSpPr>
        <p:sp>
          <p:nvSpPr>
            <p:cNvPr id="1137" name="SMARTInkShape-2253"/>
            <p:cNvSpPr/>
            <p:nvPr>
              <p:custDataLst>
                <p:tags r:id="rId13"/>
              </p:custDataLst>
            </p:nvPr>
          </p:nvSpPr>
          <p:spPr>
            <a:xfrm>
              <a:off x="10944225" y="6372225"/>
              <a:ext cx="84322" cy="285751"/>
            </a:xfrm>
            <a:custGeom>
              <a:avLst/>
              <a:gdLst/>
              <a:ahLst/>
              <a:cxnLst/>
              <a:rect l="0" t="0" r="0" b="0"/>
              <a:pathLst>
                <a:path w="84322" h="285751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3696" y="3175"/>
                  </a:lnTo>
                  <a:lnTo>
                    <a:pt x="74017" y="48740"/>
                  </a:lnTo>
                  <a:lnTo>
                    <a:pt x="83974" y="90340"/>
                  </a:lnTo>
                  <a:lnTo>
                    <a:pt x="84321" y="132342"/>
                  </a:lnTo>
                  <a:lnTo>
                    <a:pt x="78118" y="175759"/>
                  </a:lnTo>
                  <a:lnTo>
                    <a:pt x="74936" y="192415"/>
                  </a:lnTo>
                  <a:lnTo>
                    <a:pt x="49798" y="23837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2254"/>
            <p:cNvSpPr/>
            <p:nvPr>
              <p:custDataLst>
                <p:tags r:id="rId14"/>
              </p:custDataLst>
            </p:nvPr>
          </p:nvSpPr>
          <p:spPr>
            <a:xfrm>
              <a:off x="10687050" y="6486525"/>
              <a:ext cx="295276" cy="110682"/>
            </a:xfrm>
            <a:custGeom>
              <a:avLst/>
              <a:gdLst/>
              <a:ahLst/>
              <a:cxnLst/>
              <a:rect l="0" t="0" r="0" b="0"/>
              <a:pathLst>
                <a:path w="295276" h="11068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24635" y="32056"/>
                  </a:lnTo>
                  <a:lnTo>
                    <a:pt x="35883" y="74881"/>
                  </a:lnTo>
                  <a:lnTo>
                    <a:pt x="36057" y="88314"/>
                  </a:lnTo>
                  <a:lnTo>
                    <a:pt x="32606" y="101340"/>
                  </a:lnTo>
                  <a:lnTo>
                    <a:pt x="30204" y="105659"/>
                  </a:lnTo>
                  <a:lnTo>
                    <a:pt x="27543" y="108540"/>
                  </a:lnTo>
                  <a:lnTo>
                    <a:pt x="24712" y="110459"/>
                  </a:lnTo>
                  <a:lnTo>
                    <a:pt x="21766" y="110681"/>
                  </a:lnTo>
                  <a:lnTo>
                    <a:pt x="15671" y="108106"/>
                  </a:lnTo>
                  <a:lnTo>
                    <a:pt x="14680" y="104879"/>
                  </a:lnTo>
                  <a:lnTo>
                    <a:pt x="16402" y="95649"/>
                  </a:lnTo>
                  <a:lnTo>
                    <a:pt x="26131" y="73535"/>
                  </a:lnTo>
                  <a:lnTo>
                    <a:pt x="52385" y="32762"/>
                  </a:lnTo>
                  <a:lnTo>
                    <a:pt x="56090" y="24086"/>
                  </a:lnTo>
                  <a:lnTo>
                    <a:pt x="61265" y="16702"/>
                  </a:lnTo>
                  <a:lnTo>
                    <a:pt x="64126" y="15368"/>
                  </a:lnTo>
                  <a:lnTo>
                    <a:pt x="67093" y="15537"/>
                  </a:lnTo>
                  <a:lnTo>
                    <a:pt x="74402" y="18355"/>
                  </a:lnTo>
                  <a:lnTo>
                    <a:pt x="75962" y="36859"/>
                  </a:lnTo>
                  <a:lnTo>
                    <a:pt x="75037" y="46015"/>
                  </a:lnTo>
                  <a:lnTo>
                    <a:pt x="67063" y="91239"/>
                  </a:lnTo>
                  <a:lnTo>
                    <a:pt x="69670" y="96289"/>
                  </a:lnTo>
                  <a:lnTo>
                    <a:pt x="71847" y="99119"/>
                  </a:lnTo>
                  <a:lnTo>
                    <a:pt x="73298" y="99946"/>
                  </a:lnTo>
                  <a:lnTo>
                    <a:pt x="74263" y="99438"/>
                  </a:lnTo>
                  <a:lnTo>
                    <a:pt x="74909" y="98041"/>
                  </a:lnTo>
                  <a:lnTo>
                    <a:pt x="76398" y="97111"/>
                  </a:lnTo>
                  <a:lnTo>
                    <a:pt x="94398" y="90439"/>
                  </a:lnTo>
                  <a:lnTo>
                    <a:pt x="106757" y="82065"/>
                  </a:lnTo>
                  <a:lnTo>
                    <a:pt x="110948" y="75985"/>
                  </a:lnTo>
                  <a:lnTo>
                    <a:pt x="113869" y="69755"/>
                  </a:lnTo>
                  <a:lnTo>
                    <a:pt x="120404" y="60296"/>
                  </a:lnTo>
                  <a:lnTo>
                    <a:pt x="123375" y="49503"/>
                  </a:lnTo>
                  <a:lnTo>
                    <a:pt x="124584" y="48877"/>
                  </a:lnTo>
                  <a:lnTo>
                    <a:pt x="128746" y="48182"/>
                  </a:lnTo>
                  <a:lnTo>
                    <a:pt x="130281" y="46937"/>
                  </a:lnTo>
                  <a:lnTo>
                    <a:pt x="131986" y="42733"/>
                  </a:lnTo>
                  <a:lnTo>
                    <a:pt x="133499" y="41189"/>
                  </a:lnTo>
                  <a:lnTo>
                    <a:pt x="138002" y="39473"/>
                  </a:lnTo>
                  <a:lnTo>
                    <a:pt x="139626" y="37957"/>
                  </a:lnTo>
                  <a:lnTo>
                    <a:pt x="151971" y="19570"/>
                  </a:lnTo>
                  <a:lnTo>
                    <a:pt x="152388" y="9931"/>
                  </a:lnTo>
                  <a:lnTo>
                    <a:pt x="152399" y="22818"/>
                  </a:lnTo>
                  <a:lnTo>
                    <a:pt x="151342" y="24737"/>
                  </a:lnTo>
                  <a:lnTo>
                    <a:pt x="149576" y="26016"/>
                  </a:lnTo>
                  <a:lnTo>
                    <a:pt x="147343" y="26869"/>
                  </a:lnTo>
                  <a:lnTo>
                    <a:pt x="145854" y="28496"/>
                  </a:lnTo>
                  <a:lnTo>
                    <a:pt x="143266" y="36626"/>
                  </a:lnTo>
                  <a:lnTo>
                    <a:pt x="142910" y="46171"/>
                  </a:lnTo>
                  <a:lnTo>
                    <a:pt x="136336" y="54942"/>
                  </a:lnTo>
                  <a:lnTo>
                    <a:pt x="134234" y="63787"/>
                  </a:lnTo>
                  <a:lnTo>
                    <a:pt x="133385" y="83855"/>
                  </a:lnTo>
                  <a:lnTo>
                    <a:pt x="141553" y="93762"/>
                  </a:lnTo>
                  <a:lnTo>
                    <a:pt x="145110" y="94589"/>
                  </a:lnTo>
                  <a:lnTo>
                    <a:pt x="147541" y="94809"/>
                  </a:lnTo>
                  <a:lnTo>
                    <a:pt x="153061" y="92232"/>
                  </a:lnTo>
                  <a:lnTo>
                    <a:pt x="159044" y="88617"/>
                  </a:lnTo>
                  <a:lnTo>
                    <a:pt x="165230" y="87011"/>
                  </a:lnTo>
                  <a:lnTo>
                    <a:pt x="171509" y="80652"/>
                  </a:lnTo>
                  <a:lnTo>
                    <a:pt x="205938" y="33122"/>
                  </a:lnTo>
                  <a:lnTo>
                    <a:pt x="207944" y="30595"/>
                  </a:lnTo>
                  <a:lnTo>
                    <a:pt x="209075" y="24117"/>
                  </a:lnTo>
                  <a:lnTo>
                    <a:pt x="209456" y="14563"/>
                  </a:lnTo>
                  <a:lnTo>
                    <a:pt x="209509" y="16350"/>
                  </a:lnTo>
                  <a:lnTo>
                    <a:pt x="207407" y="17250"/>
                  </a:lnTo>
                  <a:lnTo>
                    <a:pt x="199426" y="18250"/>
                  </a:lnTo>
                  <a:lnTo>
                    <a:pt x="195392" y="20634"/>
                  </a:lnTo>
                  <a:lnTo>
                    <a:pt x="184658" y="34101"/>
                  </a:lnTo>
                  <a:lnTo>
                    <a:pt x="175832" y="51496"/>
                  </a:lnTo>
                  <a:lnTo>
                    <a:pt x="172027" y="77585"/>
                  </a:lnTo>
                  <a:lnTo>
                    <a:pt x="176678" y="93426"/>
                  </a:lnTo>
                  <a:lnTo>
                    <a:pt x="182343" y="97209"/>
                  </a:lnTo>
                  <a:lnTo>
                    <a:pt x="216210" y="103281"/>
                  </a:lnTo>
                  <a:lnTo>
                    <a:pt x="231560" y="103053"/>
                  </a:lnTo>
                  <a:lnTo>
                    <a:pt x="255935" y="96974"/>
                  </a:lnTo>
                  <a:lnTo>
                    <a:pt x="2952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2255"/>
            <p:cNvSpPr/>
            <p:nvPr>
              <p:custDataLst>
                <p:tags r:id="rId15"/>
              </p:custDataLst>
            </p:nvPr>
          </p:nvSpPr>
          <p:spPr>
            <a:xfrm>
              <a:off x="10567262" y="6496050"/>
              <a:ext cx="100739" cy="9526"/>
            </a:xfrm>
            <a:custGeom>
              <a:avLst/>
              <a:gdLst/>
              <a:ahLst/>
              <a:cxnLst/>
              <a:rect l="0" t="0" r="0" b="0"/>
              <a:pathLst>
                <a:path w="1007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38978" y="9525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2256"/>
            <p:cNvSpPr/>
            <p:nvPr>
              <p:custDataLst>
                <p:tags r:id="rId16"/>
              </p:custDataLst>
            </p:nvPr>
          </p:nvSpPr>
          <p:spPr>
            <a:xfrm>
              <a:off x="10612610" y="6400800"/>
              <a:ext cx="36341" cy="235630"/>
            </a:xfrm>
            <a:custGeom>
              <a:avLst/>
              <a:gdLst/>
              <a:ahLst/>
              <a:cxnLst/>
              <a:rect l="0" t="0" r="0" b="0"/>
              <a:pathLst>
                <a:path w="36341" h="235630">
                  <a:moveTo>
                    <a:pt x="36340" y="0"/>
                  </a:moveTo>
                  <a:lnTo>
                    <a:pt x="36340" y="0"/>
                  </a:lnTo>
                  <a:lnTo>
                    <a:pt x="33516" y="40020"/>
                  </a:lnTo>
                  <a:lnTo>
                    <a:pt x="23083" y="81636"/>
                  </a:lnTo>
                  <a:lnTo>
                    <a:pt x="15231" y="128095"/>
                  </a:lnTo>
                  <a:lnTo>
                    <a:pt x="4184" y="170412"/>
                  </a:lnTo>
                  <a:lnTo>
                    <a:pt x="0" y="194661"/>
                  </a:lnTo>
                  <a:lnTo>
                    <a:pt x="3819" y="215251"/>
                  </a:lnTo>
                  <a:lnTo>
                    <a:pt x="11652" y="229701"/>
                  </a:lnTo>
                  <a:lnTo>
                    <a:pt x="17606" y="234382"/>
                  </a:lnTo>
                  <a:lnTo>
                    <a:pt x="20676" y="235629"/>
                  </a:lnTo>
                  <a:lnTo>
                    <a:pt x="23780" y="233287"/>
                  </a:lnTo>
                  <a:lnTo>
                    <a:pt x="3634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2257"/>
            <p:cNvSpPr/>
            <p:nvPr>
              <p:custDataLst>
                <p:tags r:id="rId17"/>
              </p:custDataLst>
            </p:nvPr>
          </p:nvSpPr>
          <p:spPr>
            <a:xfrm>
              <a:off x="10401300" y="65627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83" y="4175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2258"/>
            <p:cNvSpPr/>
            <p:nvPr>
              <p:custDataLst>
                <p:tags r:id="rId18"/>
              </p:custDataLst>
            </p:nvPr>
          </p:nvSpPr>
          <p:spPr>
            <a:xfrm>
              <a:off x="10258471" y="6419850"/>
              <a:ext cx="104573" cy="202524"/>
            </a:xfrm>
            <a:custGeom>
              <a:avLst/>
              <a:gdLst/>
              <a:ahLst/>
              <a:cxnLst/>
              <a:rect l="0" t="0" r="0" b="0"/>
              <a:pathLst>
                <a:path w="104573" h="202524">
                  <a:moveTo>
                    <a:pt x="19004" y="0"/>
                  </a:moveTo>
                  <a:lnTo>
                    <a:pt x="19004" y="0"/>
                  </a:lnTo>
                  <a:lnTo>
                    <a:pt x="19004" y="5056"/>
                  </a:lnTo>
                  <a:lnTo>
                    <a:pt x="21828" y="10361"/>
                  </a:lnTo>
                  <a:lnTo>
                    <a:pt x="24061" y="13257"/>
                  </a:lnTo>
                  <a:lnTo>
                    <a:pt x="27206" y="32502"/>
                  </a:lnTo>
                  <a:lnTo>
                    <a:pt x="28138" y="68427"/>
                  </a:lnTo>
                  <a:lnTo>
                    <a:pt x="28452" y="113823"/>
                  </a:lnTo>
                  <a:lnTo>
                    <a:pt x="28520" y="159811"/>
                  </a:lnTo>
                  <a:lnTo>
                    <a:pt x="20327" y="200089"/>
                  </a:lnTo>
                  <a:lnTo>
                    <a:pt x="18827" y="202184"/>
                  </a:lnTo>
                  <a:lnTo>
                    <a:pt x="16769" y="202523"/>
                  </a:lnTo>
                  <a:lnTo>
                    <a:pt x="14338" y="201689"/>
                  </a:lnTo>
                  <a:lnTo>
                    <a:pt x="8816" y="195121"/>
                  </a:lnTo>
                  <a:lnTo>
                    <a:pt x="3894" y="185145"/>
                  </a:lnTo>
                  <a:lnTo>
                    <a:pt x="184" y="138030"/>
                  </a:lnTo>
                  <a:lnTo>
                    <a:pt x="0" y="126630"/>
                  </a:lnTo>
                  <a:lnTo>
                    <a:pt x="1042" y="125695"/>
                  </a:lnTo>
                  <a:lnTo>
                    <a:pt x="5023" y="124656"/>
                  </a:lnTo>
                  <a:lnTo>
                    <a:pt x="17262" y="122931"/>
                  </a:lnTo>
                  <a:lnTo>
                    <a:pt x="60490" y="109642"/>
                  </a:lnTo>
                  <a:lnTo>
                    <a:pt x="66769" y="104845"/>
                  </a:lnTo>
                  <a:lnTo>
                    <a:pt x="79605" y="85041"/>
                  </a:lnTo>
                  <a:lnTo>
                    <a:pt x="98699" y="40939"/>
                  </a:lnTo>
                  <a:lnTo>
                    <a:pt x="103538" y="25529"/>
                  </a:lnTo>
                  <a:lnTo>
                    <a:pt x="103935" y="25486"/>
                  </a:lnTo>
                  <a:lnTo>
                    <a:pt x="104572" y="33022"/>
                  </a:lnTo>
                  <a:lnTo>
                    <a:pt x="97169" y="71337"/>
                  </a:lnTo>
                  <a:lnTo>
                    <a:pt x="95592" y="113340"/>
                  </a:lnTo>
                  <a:lnTo>
                    <a:pt x="9520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653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MARTInkShape-Group446"/>
          <p:cNvGrpSpPr/>
          <p:nvPr/>
        </p:nvGrpSpPr>
        <p:grpSpPr>
          <a:xfrm>
            <a:off x="3283917" y="1924050"/>
            <a:ext cx="629953" cy="342901"/>
            <a:chOff x="3283917" y="1924050"/>
            <a:chExt cx="629953" cy="342901"/>
          </a:xfrm>
        </p:grpSpPr>
        <p:sp>
          <p:nvSpPr>
            <p:cNvPr id="96" name="SMARTInkShape-2259"/>
            <p:cNvSpPr/>
            <p:nvPr>
              <p:custDataLst>
                <p:tags r:id="rId250"/>
              </p:custDataLst>
            </p:nvPr>
          </p:nvSpPr>
          <p:spPr>
            <a:xfrm>
              <a:off x="3714750" y="1975712"/>
              <a:ext cx="19051" cy="291239"/>
            </a:xfrm>
            <a:custGeom>
              <a:avLst/>
              <a:gdLst/>
              <a:ahLst/>
              <a:cxnLst/>
              <a:rect l="0" t="0" r="0" b="0"/>
              <a:pathLst>
                <a:path w="19051" h="2912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4984"/>
                  </a:lnTo>
                  <a:lnTo>
                    <a:pt x="0" y="82690"/>
                  </a:lnTo>
                  <a:lnTo>
                    <a:pt x="6546" y="123200"/>
                  </a:lnTo>
                  <a:lnTo>
                    <a:pt x="8642" y="161839"/>
                  </a:lnTo>
                  <a:lnTo>
                    <a:pt x="12173" y="207234"/>
                  </a:lnTo>
                  <a:lnTo>
                    <a:pt x="17692" y="251596"/>
                  </a:lnTo>
                  <a:lnTo>
                    <a:pt x="19050" y="291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60"/>
            <p:cNvSpPr/>
            <p:nvPr>
              <p:custDataLst>
                <p:tags r:id="rId251"/>
              </p:custDataLst>
            </p:nvPr>
          </p:nvSpPr>
          <p:spPr>
            <a:xfrm>
              <a:off x="3283917" y="1971675"/>
              <a:ext cx="316534" cy="76201"/>
            </a:xfrm>
            <a:custGeom>
              <a:avLst/>
              <a:gdLst/>
              <a:ahLst/>
              <a:cxnLst/>
              <a:rect l="0" t="0" r="0" b="0"/>
              <a:pathLst>
                <a:path w="316534" h="76201">
                  <a:moveTo>
                    <a:pt x="40308" y="76200"/>
                  </a:moveTo>
                  <a:lnTo>
                    <a:pt x="40308" y="76200"/>
                  </a:lnTo>
                  <a:lnTo>
                    <a:pt x="2797" y="62011"/>
                  </a:lnTo>
                  <a:lnTo>
                    <a:pt x="484" y="59332"/>
                  </a:lnTo>
                  <a:lnTo>
                    <a:pt x="0" y="56488"/>
                  </a:lnTo>
                  <a:lnTo>
                    <a:pt x="736" y="53534"/>
                  </a:lnTo>
                  <a:lnTo>
                    <a:pt x="12843" y="47429"/>
                  </a:lnTo>
                  <a:lnTo>
                    <a:pt x="55075" y="31724"/>
                  </a:lnTo>
                  <a:lnTo>
                    <a:pt x="93484" y="22217"/>
                  </a:lnTo>
                  <a:lnTo>
                    <a:pt x="131088" y="12698"/>
                  </a:lnTo>
                  <a:lnTo>
                    <a:pt x="172775" y="2822"/>
                  </a:lnTo>
                  <a:lnTo>
                    <a:pt x="216640" y="557"/>
                  </a:lnTo>
                  <a:lnTo>
                    <a:pt x="263580" y="73"/>
                  </a:lnTo>
                  <a:lnTo>
                    <a:pt x="3165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61"/>
            <p:cNvSpPr/>
            <p:nvPr>
              <p:custDataLst>
                <p:tags r:id="rId252"/>
              </p:custDataLst>
            </p:nvPr>
          </p:nvSpPr>
          <p:spPr>
            <a:xfrm>
              <a:off x="3457575" y="2006435"/>
              <a:ext cx="47626" cy="250991"/>
            </a:xfrm>
            <a:custGeom>
              <a:avLst/>
              <a:gdLst/>
              <a:ahLst/>
              <a:cxnLst/>
              <a:rect l="0" t="0" r="0" b="0"/>
              <a:pathLst>
                <a:path w="47626" h="250991">
                  <a:moveTo>
                    <a:pt x="0" y="22390"/>
                  </a:moveTo>
                  <a:lnTo>
                    <a:pt x="0" y="22390"/>
                  </a:lnTo>
                  <a:lnTo>
                    <a:pt x="5057" y="17334"/>
                  </a:lnTo>
                  <a:lnTo>
                    <a:pt x="7539" y="12029"/>
                  </a:lnTo>
                  <a:lnTo>
                    <a:pt x="9132" y="0"/>
                  </a:lnTo>
                  <a:lnTo>
                    <a:pt x="9263" y="55"/>
                  </a:lnTo>
                  <a:lnTo>
                    <a:pt x="16048" y="41879"/>
                  </a:lnTo>
                  <a:lnTo>
                    <a:pt x="21279" y="86957"/>
                  </a:lnTo>
                  <a:lnTo>
                    <a:pt x="28673" y="131983"/>
                  </a:lnTo>
                  <a:lnTo>
                    <a:pt x="35924" y="178054"/>
                  </a:lnTo>
                  <a:lnTo>
                    <a:pt x="42727" y="218591"/>
                  </a:lnTo>
                  <a:lnTo>
                    <a:pt x="47625" y="250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62"/>
            <p:cNvSpPr/>
            <p:nvPr>
              <p:custDataLst>
                <p:tags r:id="rId253"/>
              </p:custDataLst>
            </p:nvPr>
          </p:nvSpPr>
          <p:spPr>
            <a:xfrm>
              <a:off x="3706545" y="1924050"/>
              <a:ext cx="207325" cy="254109"/>
            </a:xfrm>
            <a:custGeom>
              <a:avLst/>
              <a:gdLst/>
              <a:ahLst/>
              <a:cxnLst/>
              <a:rect l="0" t="0" r="0" b="0"/>
              <a:pathLst>
                <a:path w="207325" h="254109">
                  <a:moveTo>
                    <a:pt x="8205" y="142875"/>
                  </a:moveTo>
                  <a:lnTo>
                    <a:pt x="8205" y="142875"/>
                  </a:lnTo>
                  <a:lnTo>
                    <a:pt x="4" y="108159"/>
                  </a:lnTo>
                  <a:lnTo>
                    <a:pt x="0" y="74987"/>
                  </a:lnTo>
                  <a:lnTo>
                    <a:pt x="3853" y="56611"/>
                  </a:lnTo>
                  <a:lnTo>
                    <a:pt x="6362" y="51499"/>
                  </a:lnTo>
                  <a:lnTo>
                    <a:pt x="9093" y="49149"/>
                  </a:lnTo>
                  <a:lnTo>
                    <a:pt x="11972" y="48641"/>
                  </a:lnTo>
                  <a:lnTo>
                    <a:pt x="20815" y="53721"/>
                  </a:lnTo>
                  <a:lnTo>
                    <a:pt x="37694" y="71303"/>
                  </a:lnTo>
                  <a:lnTo>
                    <a:pt x="61046" y="108363"/>
                  </a:lnTo>
                  <a:lnTo>
                    <a:pt x="82188" y="154636"/>
                  </a:lnTo>
                  <a:lnTo>
                    <a:pt x="97271" y="176463"/>
                  </a:lnTo>
                  <a:lnTo>
                    <a:pt x="118030" y="217870"/>
                  </a:lnTo>
                  <a:lnTo>
                    <a:pt x="141964" y="246824"/>
                  </a:lnTo>
                  <a:lnTo>
                    <a:pt x="152673" y="252575"/>
                  </a:lnTo>
                  <a:lnTo>
                    <a:pt x="158492" y="254108"/>
                  </a:lnTo>
                  <a:lnTo>
                    <a:pt x="164488" y="253014"/>
                  </a:lnTo>
                  <a:lnTo>
                    <a:pt x="176794" y="246153"/>
                  </a:lnTo>
                  <a:lnTo>
                    <a:pt x="186498" y="230404"/>
                  </a:lnTo>
                  <a:lnTo>
                    <a:pt x="197910" y="194915"/>
                  </a:lnTo>
                  <a:lnTo>
                    <a:pt x="205172" y="156531"/>
                  </a:lnTo>
                  <a:lnTo>
                    <a:pt x="207324" y="116582"/>
                  </a:lnTo>
                  <a:lnTo>
                    <a:pt x="205139" y="70173"/>
                  </a:lnTo>
                  <a:lnTo>
                    <a:pt x="199976" y="26679"/>
                  </a:lnTo>
                  <a:lnTo>
                    <a:pt x="1987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47"/>
          <p:cNvGrpSpPr/>
          <p:nvPr/>
        </p:nvGrpSpPr>
        <p:grpSpPr>
          <a:xfrm>
            <a:off x="3296974" y="3028950"/>
            <a:ext cx="521173" cy="281505"/>
            <a:chOff x="3296974" y="3028950"/>
            <a:chExt cx="521173" cy="281505"/>
          </a:xfrm>
        </p:grpSpPr>
        <p:sp>
          <p:nvSpPr>
            <p:cNvPr id="101" name="SMARTInkShape-2263"/>
            <p:cNvSpPr/>
            <p:nvPr>
              <p:custDataLst>
                <p:tags r:id="rId246"/>
              </p:custDataLst>
            </p:nvPr>
          </p:nvSpPr>
          <p:spPr>
            <a:xfrm>
              <a:off x="3594962" y="3028950"/>
              <a:ext cx="223185" cy="250351"/>
            </a:xfrm>
            <a:custGeom>
              <a:avLst/>
              <a:gdLst/>
              <a:ahLst/>
              <a:cxnLst/>
              <a:rect l="0" t="0" r="0" b="0"/>
              <a:pathLst>
                <a:path w="223185" h="250351">
                  <a:moveTo>
                    <a:pt x="5488" y="57150"/>
                  </a:moveTo>
                  <a:lnTo>
                    <a:pt x="5488" y="57150"/>
                  </a:lnTo>
                  <a:lnTo>
                    <a:pt x="431" y="62206"/>
                  </a:lnTo>
                  <a:lnTo>
                    <a:pt x="0" y="64754"/>
                  </a:lnTo>
                  <a:lnTo>
                    <a:pt x="771" y="67511"/>
                  </a:lnTo>
                  <a:lnTo>
                    <a:pt x="2344" y="70407"/>
                  </a:lnTo>
                  <a:lnTo>
                    <a:pt x="7896" y="114060"/>
                  </a:lnTo>
                  <a:lnTo>
                    <a:pt x="14076" y="155348"/>
                  </a:lnTo>
                  <a:lnTo>
                    <a:pt x="19946" y="200413"/>
                  </a:lnTo>
                  <a:lnTo>
                    <a:pt x="24359" y="246581"/>
                  </a:lnTo>
                  <a:lnTo>
                    <a:pt x="24419" y="250113"/>
                  </a:lnTo>
                  <a:lnTo>
                    <a:pt x="23400" y="250350"/>
                  </a:lnTo>
                  <a:lnTo>
                    <a:pt x="19446" y="244970"/>
                  </a:lnTo>
                  <a:lnTo>
                    <a:pt x="12774" y="209837"/>
                  </a:lnTo>
                  <a:lnTo>
                    <a:pt x="6927" y="168920"/>
                  </a:lnTo>
                  <a:lnTo>
                    <a:pt x="5914" y="126956"/>
                  </a:lnTo>
                  <a:lnTo>
                    <a:pt x="5572" y="84188"/>
                  </a:lnTo>
                  <a:lnTo>
                    <a:pt x="8327" y="37169"/>
                  </a:lnTo>
                  <a:lnTo>
                    <a:pt x="13692" y="7342"/>
                  </a:lnTo>
                  <a:lnTo>
                    <a:pt x="15191" y="7011"/>
                  </a:lnTo>
                  <a:lnTo>
                    <a:pt x="38786" y="35040"/>
                  </a:lnTo>
                  <a:lnTo>
                    <a:pt x="64135" y="80056"/>
                  </a:lnTo>
                  <a:lnTo>
                    <a:pt x="79240" y="122666"/>
                  </a:lnTo>
                  <a:lnTo>
                    <a:pt x="102545" y="169246"/>
                  </a:lnTo>
                  <a:lnTo>
                    <a:pt x="118460" y="199354"/>
                  </a:lnTo>
                  <a:lnTo>
                    <a:pt x="132956" y="209605"/>
                  </a:lnTo>
                  <a:lnTo>
                    <a:pt x="153911" y="216270"/>
                  </a:lnTo>
                  <a:lnTo>
                    <a:pt x="160528" y="214030"/>
                  </a:lnTo>
                  <a:lnTo>
                    <a:pt x="187686" y="189170"/>
                  </a:lnTo>
                  <a:lnTo>
                    <a:pt x="203641" y="163177"/>
                  </a:lnTo>
                  <a:lnTo>
                    <a:pt x="213845" y="118585"/>
                  </a:lnTo>
                  <a:lnTo>
                    <a:pt x="222132" y="81554"/>
                  </a:lnTo>
                  <a:lnTo>
                    <a:pt x="223184" y="36884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64"/>
            <p:cNvSpPr/>
            <p:nvPr>
              <p:custDataLst>
                <p:tags r:id="rId247"/>
              </p:custDataLst>
            </p:nvPr>
          </p:nvSpPr>
          <p:spPr>
            <a:xfrm>
              <a:off x="3296974" y="3162300"/>
              <a:ext cx="170127" cy="33181"/>
            </a:xfrm>
            <a:custGeom>
              <a:avLst/>
              <a:gdLst/>
              <a:ahLst/>
              <a:cxnLst/>
              <a:rect l="0" t="0" r="0" b="0"/>
              <a:pathLst>
                <a:path w="170127" h="33181">
                  <a:moveTo>
                    <a:pt x="8201" y="19050"/>
                  </a:moveTo>
                  <a:lnTo>
                    <a:pt x="8201" y="19050"/>
                  </a:lnTo>
                  <a:lnTo>
                    <a:pt x="3144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617" y="33180"/>
                  </a:lnTo>
                  <a:lnTo>
                    <a:pt x="2087" y="32703"/>
                  </a:lnTo>
                  <a:lnTo>
                    <a:pt x="4125" y="31327"/>
                  </a:lnTo>
                  <a:lnTo>
                    <a:pt x="49109" y="26115"/>
                  </a:lnTo>
                  <a:lnTo>
                    <a:pt x="85233" y="18321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65"/>
            <p:cNvSpPr/>
            <p:nvPr>
              <p:custDataLst>
                <p:tags r:id="rId248"/>
              </p:custDataLst>
            </p:nvPr>
          </p:nvSpPr>
          <p:spPr>
            <a:xfrm>
              <a:off x="3299687" y="3057525"/>
              <a:ext cx="138839" cy="28576"/>
            </a:xfrm>
            <a:custGeom>
              <a:avLst/>
              <a:gdLst/>
              <a:ahLst/>
              <a:cxnLst/>
              <a:rect l="0" t="0" r="0" b="0"/>
              <a:pathLst>
                <a:path w="13883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344" y="28575"/>
                  </a:lnTo>
                  <a:lnTo>
                    <a:pt x="41840" y="15318"/>
                  </a:lnTo>
                  <a:lnTo>
                    <a:pt x="82401" y="4123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66"/>
            <p:cNvSpPr/>
            <p:nvPr>
              <p:custDataLst>
                <p:tags r:id="rId249"/>
              </p:custDataLst>
            </p:nvPr>
          </p:nvSpPr>
          <p:spPr>
            <a:xfrm>
              <a:off x="3314700" y="3067050"/>
              <a:ext cx="28576" cy="243405"/>
            </a:xfrm>
            <a:custGeom>
              <a:avLst/>
              <a:gdLst/>
              <a:ahLst/>
              <a:cxnLst/>
              <a:rect l="0" t="0" r="0" b="0"/>
              <a:pathLst>
                <a:path w="28576" h="243405">
                  <a:moveTo>
                    <a:pt x="0" y="0"/>
                  </a:moveTo>
                  <a:lnTo>
                    <a:pt x="0" y="0"/>
                  </a:lnTo>
                  <a:lnTo>
                    <a:pt x="5057" y="10113"/>
                  </a:lnTo>
                  <a:lnTo>
                    <a:pt x="8936" y="51779"/>
                  </a:lnTo>
                  <a:lnTo>
                    <a:pt x="14465" y="99246"/>
                  </a:lnTo>
                  <a:lnTo>
                    <a:pt x="18145" y="142841"/>
                  </a:lnTo>
                  <a:lnTo>
                    <a:pt x="18871" y="185476"/>
                  </a:lnTo>
                  <a:lnTo>
                    <a:pt x="19040" y="231511"/>
                  </a:lnTo>
                  <a:lnTo>
                    <a:pt x="19047" y="242869"/>
                  </a:lnTo>
                  <a:lnTo>
                    <a:pt x="20106" y="243404"/>
                  </a:lnTo>
                  <a:lnTo>
                    <a:pt x="24106" y="241176"/>
                  </a:lnTo>
                  <a:lnTo>
                    <a:pt x="2857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48"/>
          <p:cNvGrpSpPr/>
          <p:nvPr/>
        </p:nvGrpSpPr>
        <p:grpSpPr>
          <a:xfrm>
            <a:off x="5860523" y="3004376"/>
            <a:ext cx="466660" cy="281750"/>
            <a:chOff x="5860523" y="3004376"/>
            <a:chExt cx="466660" cy="281750"/>
          </a:xfrm>
        </p:grpSpPr>
        <p:sp>
          <p:nvSpPr>
            <p:cNvPr id="106" name="SMARTInkShape-2267"/>
            <p:cNvSpPr/>
            <p:nvPr>
              <p:custDataLst>
                <p:tags r:id="rId242"/>
              </p:custDataLst>
            </p:nvPr>
          </p:nvSpPr>
          <p:spPr>
            <a:xfrm>
              <a:off x="6172200" y="3004376"/>
              <a:ext cx="154983" cy="157925"/>
            </a:xfrm>
            <a:custGeom>
              <a:avLst/>
              <a:gdLst/>
              <a:ahLst/>
              <a:cxnLst/>
              <a:rect l="0" t="0" r="0" b="0"/>
              <a:pathLst>
                <a:path w="154983" h="157925">
                  <a:moveTo>
                    <a:pt x="28575" y="100774"/>
                  </a:moveTo>
                  <a:lnTo>
                    <a:pt x="28575" y="100774"/>
                  </a:lnTo>
                  <a:lnTo>
                    <a:pt x="28575" y="55945"/>
                  </a:lnTo>
                  <a:lnTo>
                    <a:pt x="28575" y="30459"/>
                  </a:lnTo>
                  <a:lnTo>
                    <a:pt x="31750" y="23206"/>
                  </a:lnTo>
                  <a:lnTo>
                    <a:pt x="43745" y="9501"/>
                  </a:lnTo>
                  <a:lnTo>
                    <a:pt x="56836" y="2000"/>
                  </a:lnTo>
                  <a:lnTo>
                    <a:pt x="63290" y="0"/>
                  </a:lnTo>
                  <a:lnTo>
                    <a:pt x="78929" y="599"/>
                  </a:lnTo>
                  <a:lnTo>
                    <a:pt x="109783" y="9608"/>
                  </a:lnTo>
                  <a:lnTo>
                    <a:pt x="144051" y="36030"/>
                  </a:lnTo>
                  <a:lnTo>
                    <a:pt x="154982" y="56543"/>
                  </a:lnTo>
                  <a:lnTo>
                    <a:pt x="153195" y="76530"/>
                  </a:lnTo>
                  <a:lnTo>
                    <a:pt x="145345" y="97407"/>
                  </a:lnTo>
                  <a:lnTo>
                    <a:pt x="134801" y="113741"/>
                  </a:lnTo>
                  <a:lnTo>
                    <a:pt x="106850" y="134838"/>
                  </a:lnTo>
                  <a:lnTo>
                    <a:pt x="60539" y="152266"/>
                  </a:lnTo>
                  <a:lnTo>
                    <a:pt x="0" y="157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68"/>
            <p:cNvSpPr/>
            <p:nvPr>
              <p:custDataLst>
                <p:tags r:id="rId243"/>
              </p:custDataLst>
            </p:nvPr>
          </p:nvSpPr>
          <p:spPr>
            <a:xfrm>
              <a:off x="6202716" y="3038867"/>
              <a:ext cx="17110" cy="247259"/>
            </a:xfrm>
            <a:custGeom>
              <a:avLst/>
              <a:gdLst/>
              <a:ahLst/>
              <a:cxnLst/>
              <a:rect l="0" t="0" r="0" b="0"/>
              <a:pathLst>
                <a:path w="17110" h="247259">
                  <a:moveTo>
                    <a:pt x="17109" y="9133"/>
                  </a:moveTo>
                  <a:lnTo>
                    <a:pt x="17109" y="9133"/>
                  </a:lnTo>
                  <a:lnTo>
                    <a:pt x="17109" y="4077"/>
                  </a:lnTo>
                  <a:lnTo>
                    <a:pt x="16051" y="2587"/>
                  </a:lnTo>
                  <a:lnTo>
                    <a:pt x="14287" y="1594"/>
                  </a:lnTo>
                  <a:lnTo>
                    <a:pt x="8908" y="0"/>
                  </a:lnTo>
                  <a:lnTo>
                    <a:pt x="7700" y="39415"/>
                  </a:lnTo>
                  <a:lnTo>
                    <a:pt x="7607" y="81633"/>
                  </a:lnTo>
                  <a:lnTo>
                    <a:pt x="7589" y="118194"/>
                  </a:lnTo>
                  <a:lnTo>
                    <a:pt x="7584" y="160498"/>
                  </a:lnTo>
                  <a:lnTo>
                    <a:pt x="1039" y="200487"/>
                  </a:lnTo>
                  <a:lnTo>
                    <a:pt x="0" y="231519"/>
                  </a:lnTo>
                  <a:lnTo>
                    <a:pt x="1471" y="236765"/>
                  </a:lnTo>
                  <a:lnTo>
                    <a:pt x="7584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69"/>
            <p:cNvSpPr/>
            <p:nvPr>
              <p:custDataLst>
                <p:tags r:id="rId244"/>
              </p:custDataLst>
            </p:nvPr>
          </p:nvSpPr>
          <p:spPr>
            <a:xfrm>
              <a:off x="5860523" y="3009900"/>
              <a:ext cx="292628" cy="62639"/>
            </a:xfrm>
            <a:custGeom>
              <a:avLst/>
              <a:gdLst/>
              <a:ahLst/>
              <a:cxnLst/>
              <a:rect l="0" t="0" r="0" b="0"/>
              <a:pathLst>
                <a:path w="292628" h="62639">
                  <a:moveTo>
                    <a:pt x="16402" y="57150"/>
                  </a:moveTo>
                  <a:lnTo>
                    <a:pt x="16402" y="57150"/>
                  </a:lnTo>
                  <a:lnTo>
                    <a:pt x="6289" y="62206"/>
                  </a:lnTo>
                  <a:lnTo>
                    <a:pt x="3310" y="62638"/>
                  </a:lnTo>
                  <a:lnTo>
                    <a:pt x="1324" y="61867"/>
                  </a:lnTo>
                  <a:lnTo>
                    <a:pt x="0" y="60295"/>
                  </a:lnTo>
                  <a:lnTo>
                    <a:pt x="2292" y="58188"/>
                  </a:lnTo>
                  <a:lnTo>
                    <a:pt x="42414" y="44169"/>
                  </a:lnTo>
                  <a:lnTo>
                    <a:pt x="82570" y="31694"/>
                  </a:lnTo>
                  <a:lnTo>
                    <a:pt x="121077" y="21861"/>
                  </a:lnTo>
                  <a:lnTo>
                    <a:pt x="159258" y="14549"/>
                  </a:lnTo>
                  <a:lnTo>
                    <a:pt x="198432" y="9459"/>
                  </a:lnTo>
                  <a:lnTo>
                    <a:pt x="240193" y="2182"/>
                  </a:lnTo>
                  <a:lnTo>
                    <a:pt x="2926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70"/>
            <p:cNvSpPr/>
            <p:nvPr>
              <p:custDataLst>
                <p:tags r:id="rId245"/>
              </p:custDataLst>
            </p:nvPr>
          </p:nvSpPr>
          <p:spPr>
            <a:xfrm>
              <a:off x="6029328" y="3029342"/>
              <a:ext cx="9523" cy="242191"/>
            </a:xfrm>
            <a:custGeom>
              <a:avLst/>
              <a:gdLst/>
              <a:ahLst/>
              <a:cxnLst/>
              <a:rect l="0" t="0" r="0" b="0"/>
              <a:pathLst>
                <a:path w="9523" h="242191">
                  <a:moveTo>
                    <a:pt x="9522" y="9133"/>
                  </a:moveTo>
                  <a:lnTo>
                    <a:pt x="9522" y="9133"/>
                  </a:lnTo>
                  <a:lnTo>
                    <a:pt x="4466" y="9133"/>
                  </a:lnTo>
                  <a:lnTo>
                    <a:pt x="2977" y="8075"/>
                  </a:lnTo>
                  <a:lnTo>
                    <a:pt x="1983" y="6311"/>
                  </a:lnTo>
                  <a:lnTo>
                    <a:pt x="113" y="0"/>
                  </a:lnTo>
                  <a:lnTo>
                    <a:pt x="0" y="42234"/>
                  </a:lnTo>
                  <a:lnTo>
                    <a:pt x="1056" y="85404"/>
                  </a:lnTo>
                  <a:lnTo>
                    <a:pt x="7536" y="127955"/>
                  </a:lnTo>
                  <a:lnTo>
                    <a:pt x="9260" y="172712"/>
                  </a:lnTo>
                  <a:lnTo>
                    <a:pt x="9470" y="216814"/>
                  </a:lnTo>
                  <a:lnTo>
                    <a:pt x="9515" y="242190"/>
                  </a:lnTo>
                  <a:lnTo>
                    <a:pt x="9522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49"/>
          <p:cNvGrpSpPr/>
          <p:nvPr/>
        </p:nvGrpSpPr>
        <p:grpSpPr>
          <a:xfrm>
            <a:off x="5963046" y="1896912"/>
            <a:ext cx="521227" cy="331890"/>
            <a:chOff x="5963046" y="1896912"/>
            <a:chExt cx="521227" cy="331890"/>
          </a:xfrm>
        </p:grpSpPr>
        <p:sp>
          <p:nvSpPr>
            <p:cNvPr id="111" name="SMARTInkShape-2271"/>
            <p:cNvSpPr/>
            <p:nvPr>
              <p:custDataLst>
                <p:tags r:id="rId237"/>
              </p:custDataLst>
            </p:nvPr>
          </p:nvSpPr>
          <p:spPr>
            <a:xfrm>
              <a:off x="6307775" y="1896912"/>
              <a:ext cx="176498" cy="131914"/>
            </a:xfrm>
            <a:custGeom>
              <a:avLst/>
              <a:gdLst/>
              <a:ahLst/>
              <a:cxnLst/>
              <a:rect l="0" t="0" r="0" b="0"/>
              <a:pathLst>
                <a:path w="176498" h="131914">
                  <a:moveTo>
                    <a:pt x="35875" y="74763"/>
                  </a:moveTo>
                  <a:lnTo>
                    <a:pt x="35875" y="74763"/>
                  </a:lnTo>
                  <a:lnTo>
                    <a:pt x="30819" y="64650"/>
                  </a:lnTo>
                  <a:lnTo>
                    <a:pt x="22692" y="56863"/>
                  </a:lnTo>
                  <a:lnTo>
                    <a:pt x="13081" y="48816"/>
                  </a:lnTo>
                  <a:lnTo>
                    <a:pt x="2781" y="33443"/>
                  </a:lnTo>
                  <a:lnTo>
                    <a:pt x="0" y="25354"/>
                  </a:lnTo>
                  <a:lnTo>
                    <a:pt x="316" y="21715"/>
                  </a:lnTo>
                  <a:lnTo>
                    <a:pt x="3491" y="14850"/>
                  </a:lnTo>
                  <a:lnTo>
                    <a:pt x="21341" y="5035"/>
                  </a:lnTo>
                  <a:lnTo>
                    <a:pt x="41681" y="481"/>
                  </a:lnTo>
                  <a:lnTo>
                    <a:pt x="82726" y="0"/>
                  </a:lnTo>
                  <a:lnTo>
                    <a:pt x="118078" y="7338"/>
                  </a:lnTo>
                  <a:lnTo>
                    <a:pt x="158649" y="29169"/>
                  </a:lnTo>
                  <a:lnTo>
                    <a:pt x="167346" y="41799"/>
                  </a:lnTo>
                  <a:lnTo>
                    <a:pt x="176497" y="65665"/>
                  </a:lnTo>
                  <a:lnTo>
                    <a:pt x="173025" y="87237"/>
                  </a:lnTo>
                  <a:lnTo>
                    <a:pt x="168584" y="93662"/>
                  </a:lnTo>
                  <a:lnTo>
                    <a:pt x="134844" y="115182"/>
                  </a:lnTo>
                  <a:lnTo>
                    <a:pt x="87253" y="127511"/>
                  </a:lnTo>
                  <a:lnTo>
                    <a:pt x="35875" y="131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72"/>
            <p:cNvSpPr/>
            <p:nvPr>
              <p:custDataLst>
                <p:tags r:id="rId238"/>
              </p:custDataLst>
            </p:nvPr>
          </p:nvSpPr>
          <p:spPr>
            <a:xfrm>
              <a:off x="6324600" y="194310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642" y="17325"/>
                  </a:lnTo>
                  <a:lnTo>
                    <a:pt x="9350" y="59318"/>
                  </a:lnTo>
                  <a:lnTo>
                    <a:pt x="12296" y="90248"/>
                  </a:lnTo>
                  <a:lnTo>
                    <a:pt x="17716" y="129775"/>
                  </a:lnTo>
                  <a:lnTo>
                    <a:pt x="18655" y="170979"/>
                  </a:lnTo>
                  <a:lnTo>
                    <a:pt x="18998" y="214100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73"/>
            <p:cNvSpPr/>
            <p:nvPr>
              <p:custDataLst>
                <p:tags r:id="rId239"/>
              </p:custDataLst>
            </p:nvPr>
          </p:nvSpPr>
          <p:spPr>
            <a:xfrm>
              <a:off x="6005219" y="2047875"/>
              <a:ext cx="119357" cy="15014"/>
            </a:xfrm>
            <a:custGeom>
              <a:avLst/>
              <a:gdLst/>
              <a:ahLst/>
              <a:cxnLst/>
              <a:rect l="0" t="0" r="0" b="0"/>
              <a:pathLst>
                <a:path w="119357" h="15014">
                  <a:moveTo>
                    <a:pt x="5056" y="9525"/>
                  </a:moveTo>
                  <a:lnTo>
                    <a:pt x="5056" y="9525"/>
                  </a:lnTo>
                  <a:lnTo>
                    <a:pt x="0" y="14582"/>
                  </a:lnTo>
                  <a:lnTo>
                    <a:pt x="627" y="15013"/>
                  </a:lnTo>
                  <a:lnTo>
                    <a:pt x="19664" y="10923"/>
                  </a:lnTo>
                  <a:lnTo>
                    <a:pt x="58741" y="4745"/>
                  </a:lnTo>
                  <a:lnTo>
                    <a:pt x="1193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74"/>
            <p:cNvSpPr/>
            <p:nvPr>
              <p:custDataLst>
                <p:tags r:id="rId240"/>
              </p:custDataLst>
            </p:nvPr>
          </p:nvSpPr>
          <p:spPr>
            <a:xfrm>
              <a:off x="5963046" y="1934897"/>
              <a:ext cx="180580" cy="65354"/>
            </a:xfrm>
            <a:custGeom>
              <a:avLst/>
              <a:gdLst/>
              <a:ahLst/>
              <a:cxnLst/>
              <a:rect l="0" t="0" r="0" b="0"/>
              <a:pathLst>
                <a:path w="180580" h="65354">
                  <a:moveTo>
                    <a:pt x="28179" y="65353"/>
                  </a:moveTo>
                  <a:lnTo>
                    <a:pt x="28179" y="65353"/>
                  </a:lnTo>
                  <a:lnTo>
                    <a:pt x="28179" y="60297"/>
                  </a:lnTo>
                  <a:lnTo>
                    <a:pt x="27121" y="58807"/>
                  </a:lnTo>
                  <a:lnTo>
                    <a:pt x="25357" y="57814"/>
                  </a:lnTo>
                  <a:lnTo>
                    <a:pt x="14922" y="56220"/>
                  </a:lnTo>
                  <a:lnTo>
                    <a:pt x="12991" y="55031"/>
                  </a:lnTo>
                  <a:lnTo>
                    <a:pt x="11704" y="53180"/>
                  </a:lnTo>
                  <a:lnTo>
                    <a:pt x="9279" y="46705"/>
                  </a:lnTo>
                  <a:lnTo>
                    <a:pt x="0" y="46313"/>
                  </a:lnTo>
                  <a:lnTo>
                    <a:pt x="46271" y="23511"/>
                  </a:lnTo>
                  <a:lnTo>
                    <a:pt x="87963" y="8718"/>
                  </a:lnTo>
                  <a:lnTo>
                    <a:pt x="135025" y="0"/>
                  </a:lnTo>
                  <a:lnTo>
                    <a:pt x="160026" y="128"/>
                  </a:lnTo>
                  <a:lnTo>
                    <a:pt x="180579" y="8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75"/>
            <p:cNvSpPr/>
            <p:nvPr>
              <p:custDataLst>
                <p:tags r:id="rId241"/>
              </p:custDataLst>
            </p:nvPr>
          </p:nvSpPr>
          <p:spPr>
            <a:xfrm>
              <a:off x="6000750" y="1962184"/>
              <a:ext cx="9526" cy="266618"/>
            </a:xfrm>
            <a:custGeom>
              <a:avLst/>
              <a:gdLst/>
              <a:ahLst/>
              <a:cxnLst/>
              <a:rect l="0" t="0" r="0" b="0"/>
              <a:pathLst>
                <a:path w="9526" h="266618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5560"/>
                  </a:lnTo>
                  <a:lnTo>
                    <a:pt x="0" y="89861"/>
                  </a:lnTo>
                  <a:lnTo>
                    <a:pt x="1058" y="127053"/>
                  </a:lnTo>
                  <a:lnTo>
                    <a:pt x="8642" y="165074"/>
                  </a:lnTo>
                  <a:lnTo>
                    <a:pt x="9473" y="209517"/>
                  </a:lnTo>
                  <a:lnTo>
                    <a:pt x="9525" y="257068"/>
                  </a:lnTo>
                  <a:lnTo>
                    <a:pt x="9525" y="266617"/>
                  </a:lnTo>
                  <a:lnTo>
                    <a:pt x="9525" y="221769"/>
                  </a:lnTo>
                  <a:lnTo>
                    <a:pt x="9525" y="190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50"/>
          <p:cNvGrpSpPr/>
          <p:nvPr/>
        </p:nvGrpSpPr>
        <p:grpSpPr>
          <a:xfrm>
            <a:off x="2819400" y="2887399"/>
            <a:ext cx="323851" cy="236802"/>
            <a:chOff x="2819400" y="2887399"/>
            <a:chExt cx="323851" cy="236802"/>
          </a:xfrm>
        </p:grpSpPr>
        <p:sp>
          <p:nvSpPr>
            <p:cNvPr id="117" name="SMARTInkShape-2276"/>
            <p:cNvSpPr/>
            <p:nvPr>
              <p:custDataLst>
                <p:tags r:id="rId235"/>
              </p:custDataLst>
            </p:nvPr>
          </p:nvSpPr>
          <p:spPr>
            <a:xfrm>
              <a:off x="2914650" y="2924175"/>
              <a:ext cx="228601" cy="200026"/>
            </a:xfrm>
            <a:custGeom>
              <a:avLst/>
              <a:gdLst/>
              <a:ahLst/>
              <a:cxnLst/>
              <a:rect l="0" t="0" r="0" b="0"/>
              <a:pathLst>
                <a:path w="228601" h="200026">
                  <a:moveTo>
                    <a:pt x="228600" y="0"/>
                  </a:moveTo>
                  <a:lnTo>
                    <a:pt x="228600" y="0"/>
                  </a:lnTo>
                  <a:lnTo>
                    <a:pt x="197028" y="18314"/>
                  </a:lnTo>
                  <a:lnTo>
                    <a:pt x="154828" y="65846"/>
                  </a:lnTo>
                  <a:lnTo>
                    <a:pt x="128425" y="95004"/>
                  </a:lnTo>
                  <a:lnTo>
                    <a:pt x="86634" y="133301"/>
                  </a:lnTo>
                  <a:lnTo>
                    <a:pt x="46746" y="16489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77"/>
            <p:cNvSpPr/>
            <p:nvPr>
              <p:custDataLst>
                <p:tags r:id="rId236"/>
              </p:custDataLst>
            </p:nvPr>
          </p:nvSpPr>
          <p:spPr>
            <a:xfrm>
              <a:off x="2819400" y="2887399"/>
              <a:ext cx="247651" cy="208227"/>
            </a:xfrm>
            <a:custGeom>
              <a:avLst/>
              <a:gdLst/>
              <a:ahLst/>
              <a:cxnLst/>
              <a:rect l="0" t="0" r="0" b="0"/>
              <a:pathLst>
                <a:path w="247651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51044" y="44674"/>
                  </a:lnTo>
                  <a:lnTo>
                    <a:pt x="98254" y="87666"/>
                  </a:lnTo>
                  <a:lnTo>
                    <a:pt x="140266" y="124394"/>
                  </a:lnTo>
                  <a:lnTo>
                    <a:pt x="184508" y="163340"/>
                  </a:lnTo>
                  <a:lnTo>
                    <a:pt x="227769" y="192229"/>
                  </a:lnTo>
                  <a:lnTo>
                    <a:pt x="247650" y="20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51"/>
          <p:cNvGrpSpPr/>
          <p:nvPr/>
        </p:nvGrpSpPr>
        <p:grpSpPr>
          <a:xfrm>
            <a:off x="5305541" y="1743075"/>
            <a:ext cx="323735" cy="276226"/>
            <a:chOff x="5305541" y="1743075"/>
            <a:chExt cx="323735" cy="276226"/>
          </a:xfrm>
        </p:grpSpPr>
        <p:sp>
          <p:nvSpPr>
            <p:cNvPr id="120" name="SMARTInkShape-2278"/>
            <p:cNvSpPr/>
            <p:nvPr>
              <p:custDataLst>
                <p:tags r:id="rId233"/>
              </p:custDataLst>
            </p:nvPr>
          </p:nvSpPr>
          <p:spPr>
            <a:xfrm>
              <a:off x="5381625" y="1743075"/>
              <a:ext cx="247651" cy="276226"/>
            </a:xfrm>
            <a:custGeom>
              <a:avLst/>
              <a:gdLst/>
              <a:ahLst/>
              <a:cxnLst/>
              <a:rect l="0" t="0" r="0" b="0"/>
              <a:pathLst>
                <a:path w="247651" h="276226">
                  <a:moveTo>
                    <a:pt x="247650" y="0"/>
                  </a:moveTo>
                  <a:lnTo>
                    <a:pt x="247650" y="0"/>
                  </a:lnTo>
                  <a:lnTo>
                    <a:pt x="239449" y="0"/>
                  </a:lnTo>
                  <a:lnTo>
                    <a:pt x="237329" y="14150"/>
                  </a:lnTo>
                  <a:lnTo>
                    <a:pt x="229540" y="25947"/>
                  </a:lnTo>
                  <a:lnTo>
                    <a:pt x="192139" y="73170"/>
                  </a:lnTo>
                  <a:lnTo>
                    <a:pt x="148076" y="118542"/>
                  </a:lnTo>
                  <a:lnTo>
                    <a:pt x="104206" y="162484"/>
                  </a:lnTo>
                  <a:lnTo>
                    <a:pt x="67436" y="202085"/>
                  </a:lnTo>
                  <a:lnTo>
                    <a:pt x="28480" y="24686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79"/>
            <p:cNvSpPr/>
            <p:nvPr>
              <p:custDataLst>
                <p:tags r:id="rId234"/>
              </p:custDataLst>
            </p:nvPr>
          </p:nvSpPr>
          <p:spPr>
            <a:xfrm>
              <a:off x="5305541" y="1752611"/>
              <a:ext cx="295160" cy="257165"/>
            </a:xfrm>
            <a:custGeom>
              <a:avLst/>
              <a:gdLst/>
              <a:ahLst/>
              <a:cxnLst/>
              <a:rect l="0" t="0" r="0" b="0"/>
              <a:pathLst>
                <a:path w="295160" h="257165">
                  <a:moveTo>
                    <a:pt x="9409" y="19039"/>
                  </a:moveTo>
                  <a:lnTo>
                    <a:pt x="9409" y="19039"/>
                  </a:lnTo>
                  <a:lnTo>
                    <a:pt x="9409" y="4850"/>
                  </a:lnTo>
                  <a:lnTo>
                    <a:pt x="8351" y="3229"/>
                  </a:lnTo>
                  <a:lnTo>
                    <a:pt x="6587" y="2149"/>
                  </a:lnTo>
                  <a:lnTo>
                    <a:pt x="0" y="26"/>
                  </a:lnTo>
                  <a:lnTo>
                    <a:pt x="4975" y="0"/>
                  </a:lnTo>
                  <a:lnTo>
                    <a:pt x="6453" y="1055"/>
                  </a:lnTo>
                  <a:lnTo>
                    <a:pt x="8096" y="5049"/>
                  </a:lnTo>
                  <a:lnTo>
                    <a:pt x="9592" y="6537"/>
                  </a:lnTo>
                  <a:lnTo>
                    <a:pt x="19598" y="11748"/>
                  </a:lnTo>
                  <a:lnTo>
                    <a:pt x="63953" y="54560"/>
                  </a:lnTo>
                  <a:lnTo>
                    <a:pt x="109736" y="92116"/>
                  </a:lnTo>
                  <a:lnTo>
                    <a:pt x="152953" y="123821"/>
                  </a:lnTo>
                  <a:lnTo>
                    <a:pt x="198940" y="155565"/>
                  </a:lnTo>
                  <a:lnTo>
                    <a:pt x="240820" y="193664"/>
                  </a:lnTo>
                  <a:lnTo>
                    <a:pt x="275252" y="230575"/>
                  </a:lnTo>
                  <a:lnTo>
                    <a:pt x="282079" y="240055"/>
                  </a:lnTo>
                  <a:lnTo>
                    <a:pt x="290813" y="246450"/>
                  </a:lnTo>
                  <a:lnTo>
                    <a:pt x="295159" y="2571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52"/>
          <p:cNvGrpSpPr/>
          <p:nvPr/>
        </p:nvGrpSpPr>
        <p:grpSpPr>
          <a:xfrm>
            <a:off x="153185" y="-7367"/>
            <a:ext cx="8981291" cy="4836543"/>
            <a:chOff x="153185" y="-7367"/>
            <a:chExt cx="8981291" cy="4836543"/>
          </a:xfrm>
        </p:grpSpPr>
        <p:sp>
          <p:nvSpPr>
            <p:cNvPr id="123" name="SMARTInkShape-2280"/>
            <p:cNvSpPr/>
            <p:nvPr>
              <p:custDataLst>
                <p:tags r:id="rId205"/>
              </p:custDataLst>
            </p:nvPr>
          </p:nvSpPr>
          <p:spPr>
            <a:xfrm>
              <a:off x="5191241" y="2771775"/>
              <a:ext cx="904760" cy="270257"/>
            </a:xfrm>
            <a:custGeom>
              <a:avLst/>
              <a:gdLst/>
              <a:ahLst/>
              <a:cxnLst/>
              <a:rect l="0" t="0" r="0" b="0"/>
              <a:pathLst>
                <a:path w="904760" h="270257">
                  <a:moveTo>
                    <a:pt x="9409" y="66675"/>
                  </a:moveTo>
                  <a:lnTo>
                    <a:pt x="9409" y="66675"/>
                  </a:lnTo>
                  <a:lnTo>
                    <a:pt x="9409" y="71731"/>
                  </a:lnTo>
                  <a:lnTo>
                    <a:pt x="6587" y="77036"/>
                  </a:lnTo>
                  <a:lnTo>
                    <a:pt x="1208" y="84009"/>
                  </a:lnTo>
                  <a:lnTo>
                    <a:pt x="0" y="107033"/>
                  </a:lnTo>
                  <a:lnTo>
                    <a:pt x="10260" y="147249"/>
                  </a:lnTo>
                  <a:lnTo>
                    <a:pt x="22278" y="189482"/>
                  </a:lnTo>
                  <a:lnTo>
                    <a:pt x="38006" y="235169"/>
                  </a:lnTo>
                  <a:lnTo>
                    <a:pt x="45402" y="248452"/>
                  </a:lnTo>
                  <a:lnTo>
                    <a:pt x="55745" y="257884"/>
                  </a:lnTo>
                  <a:lnTo>
                    <a:pt x="78524" y="269145"/>
                  </a:lnTo>
                  <a:lnTo>
                    <a:pt x="93397" y="270256"/>
                  </a:lnTo>
                  <a:lnTo>
                    <a:pt x="134259" y="259564"/>
                  </a:lnTo>
                  <a:lnTo>
                    <a:pt x="180994" y="239315"/>
                  </a:lnTo>
                  <a:lnTo>
                    <a:pt x="227648" y="214450"/>
                  </a:lnTo>
                  <a:lnTo>
                    <a:pt x="272450" y="190188"/>
                  </a:lnTo>
                  <a:lnTo>
                    <a:pt x="307292" y="175897"/>
                  </a:lnTo>
                  <a:lnTo>
                    <a:pt x="343942" y="159668"/>
                  </a:lnTo>
                  <a:lnTo>
                    <a:pt x="381399" y="142930"/>
                  </a:lnTo>
                  <a:lnTo>
                    <a:pt x="419212" y="128436"/>
                  </a:lnTo>
                  <a:lnTo>
                    <a:pt x="457186" y="114938"/>
                  </a:lnTo>
                  <a:lnTo>
                    <a:pt x="495229" y="101884"/>
                  </a:lnTo>
                  <a:lnTo>
                    <a:pt x="533304" y="89026"/>
                  </a:lnTo>
                  <a:lnTo>
                    <a:pt x="571393" y="79078"/>
                  </a:lnTo>
                  <a:lnTo>
                    <a:pt x="609487" y="70071"/>
                  </a:lnTo>
                  <a:lnTo>
                    <a:pt x="647585" y="59012"/>
                  </a:lnTo>
                  <a:lnTo>
                    <a:pt x="694622" y="45942"/>
                  </a:lnTo>
                  <a:lnTo>
                    <a:pt x="740426" y="35367"/>
                  </a:lnTo>
                  <a:lnTo>
                    <a:pt x="777398" y="30588"/>
                  </a:lnTo>
                  <a:lnTo>
                    <a:pt x="818336" y="21368"/>
                  </a:lnTo>
                  <a:lnTo>
                    <a:pt x="859819" y="12178"/>
                  </a:lnTo>
                  <a:lnTo>
                    <a:pt x="904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81"/>
            <p:cNvSpPr/>
            <p:nvPr>
              <p:custDataLst>
                <p:tags r:id="rId206"/>
              </p:custDataLst>
            </p:nvPr>
          </p:nvSpPr>
          <p:spPr>
            <a:xfrm>
              <a:off x="2753626" y="495300"/>
              <a:ext cx="103875" cy="19051"/>
            </a:xfrm>
            <a:custGeom>
              <a:avLst/>
              <a:gdLst/>
              <a:ahLst/>
              <a:cxnLst/>
              <a:rect l="0" t="0" r="0" b="0"/>
              <a:pathLst>
                <a:path w="103875" h="19051">
                  <a:moveTo>
                    <a:pt x="27674" y="19050"/>
                  </a:moveTo>
                  <a:lnTo>
                    <a:pt x="27674" y="19050"/>
                  </a:lnTo>
                  <a:lnTo>
                    <a:pt x="22618" y="19050"/>
                  </a:lnTo>
                  <a:lnTo>
                    <a:pt x="0" y="9917"/>
                  </a:lnTo>
                  <a:lnTo>
                    <a:pt x="40662" y="2038"/>
                  </a:lnTo>
                  <a:lnTo>
                    <a:pt x="103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82"/>
            <p:cNvSpPr/>
            <p:nvPr>
              <p:custDataLst>
                <p:tags r:id="rId207"/>
              </p:custDataLst>
            </p:nvPr>
          </p:nvSpPr>
          <p:spPr>
            <a:xfrm>
              <a:off x="2762678" y="372799"/>
              <a:ext cx="66248" cy="287161"/>
            </a:xfrm>
            <a:custGeom>
              <a:avLst/>
              <a:gdLst/>
              <a:ahLst/>
              <a:cxnLst/>
              <a:rect l="0" t="0" r="0" b="0"/>
              <a:pathLst>
                <a:path w="66248" h="287161">
                  <a:moveTo>
                    <a:pt x="37672" y="8201"/>
                  </a:moveTo>
                  <a:lnTo>
                    <a:pt x="37672" y="8201"/>
                  </a:lnTo>
                  <a:lnTo>
                    <a:pt x="37672" y="0"/>
                  </a:lnTo>
                  <a:lnTo>
                    <a:pt x="32616" y="9181"/>
                  </a:lnTo>
                  <a:lnTo>
                    <a:pt x="21863" y="56265"/>
                  </a:lnTo>
                  <a:lnTo>
                    <a:pt x="19049" y="100504"/>
                  </a:lnTo>
                  <a:lnTo>
                    <a:pt x="12160" y="143085"/>
                  </a:lnTo>
                  <a:lnTo>
                    <a:pt x="8946" y="184104"/>
                  </a:lnTo>
                  <a:lnTo>
                    <a:pt x="1737" y="230782"/>
                  </a:lnTo>
                  <a:lnTo>
                    <a:pt x="0" y="261012"/>
                  </a:lnTo>
                  <a:lnTo>
                    <a:pt x="2585" y="271550"/>
                  </a:lnTo>
                  <a:lnTo>
                    <a:pt x="12867" y="286939"/>
                  </a:lnTo>
                  <a:lnTo>
                    <a:pt x="17961" y="287160"/>
                  </a:lnTo>
                  <a:lnTo>
                    <a:pt x="32086" y="281761"/>
                  </a:lnTo>
                  <a:lnTo>
                    <a:pt x="66247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83"/>
            <p:cNvSpPr/>
            <p:nvPr>
              <p:custDataLst>
                <p:tags r:id="rId208"/>
              </p:custDataLst>
            </p:nvPr>
          </p:nvSpPr>
          <p:spPr>
            <a:xfrm>
              <a:off x="2609850" y="1710589"/>
              <a:ext cx="596388" cy="350432"/>
            </a:xfrm>
            <a:custGeom>
              <a:avLst/>
              <a:gdLst/>
              <a:ahLst/>
              <a:cxnLst/>
              <a:rect l="0" t="0" r="0" b="0"/>
              <a:pathLst>
                <a:path w="596388" h="350432">
                  <a:moveTo>
                    <a:pt x="0" y="270611"/>
                  </a:moveTo>
                  <a:lnTo>
                    <a:pt x="0" y="270611"/>
                  </a:lnTo>
                  <a:lnTo>
                    <a:pt x="5056" y="280724"/>
                  </a:lnTo>
                  <a:lnTo>
                    <a:pt x="49341" y="327119"/>
                  </a:lnTo>
                  <a:lnTo>
                    <a:pt x="63185" y="341564"/>
                  </a:lnTo>
                  <a:lnTo>
                    <a:pt x="74296" y="349065"/>
                  </a:lnTo>
                  <a:lnTo>
                    <a:pt x="79164" y="350431"/>
                  </a:lnTo>
                  <a:lnTo>
                    <a:pt x="83468" y="350282"/>
                  </a:lnTo>
                  <a:lnTo>
                    <a:pt x="87395" y="349125"/>
                  </a:lnTo>
                  <a:lnTo>
                    <a:pt x="129276" y="312298"/>
                  </a:lnTo>
                  <a:lnTo>
                    <a:pt x="167451" y="277368"/>
                  </a:lnTo>
                  <a:lnTo>
                    <a:pt x="213817" y="241489"/>
                  </a:lnTo>
                  <a:lnTo>
                    <a:pt x="251148" y="208243"/>
                  </a:lnTo>
                  <a:lnTo>
                    <a:pt x="294077" y="176637"/>
                  </a:lnTo>
                  <a:lnTo>
                    <a:pt x="340310" y="147164"/>
                  </a:lnTo>
                  <a:lnTo>
                    <a:pt x="374558" y="125082"/>
                  </a:lnTo>
                  <a:lnTo>
                    <a:pt x="408828" y="103273"/>
                  </a:lnTo>
                  <a:lnTo>
                    <a:pt x="451922" y="78037"/>
                  </a:lnTo>
                  <a:lnTo>
                    <a:pt x="490444" y="53038"/>
                  </a:lnTo>
                  <a:lnTo>
                    <a:pt x="532441" y="31215"/>
                  </a:lnTo>
                  <a:lnTo>
                    <a:pt x="573294" y="8173"/>
                  </a:lnTo>
                  <a:lnTo>
                    <a:pt x="591199" y="0"/>
                  </a:lnTo>
                  <a:lnTo>
                    <a:pt x="594158" y="245"/>
                  </a:lnTo>
                  <a:lnTo>
                    <a:pt x="596130" y="1467"/>
                  </a:lnTo>
                  <a:lnTo>
                    <a:pt x="596387" y="3340"/>
                  </a:lnTo>
                  <a:lnTo>
                    <a:pt x="590550" y="1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84"/>
            <p:cNvSpPr/>
            <p:nvPr>
              <p:custDataLst>
                <p:tags r:id="rId209"/>
              </p:custDataLst>
            </p:nvPr>
          </p:nvSpPr>
          <p:spPr>
            <a:xfrm>
              <a:off x="1524000" y="2987667"/>
              <a:ext cx="104776" cy="85246"/>
            </a:xfrm>
            <a:custGeom>
              <a:avLst/>
              <a:gdLst/>
              <a:ahLst/>
              <a:cxnLst/>
              <a:rect l="0" t="0" r="0" b="0"/>
              <a:pathLst>
                <a:path w="104776" h="85246">
                  <a:moveTo>
                    <a:pt x="0" y="41283"/>
                  </a:moveTo>
                  <a:lnTo>
                    <a:pt x="0" y="41283"/>
                  </a:lnTo>
                  <a:lnTo>
                    <a:pt x="5056" y="41283"/>
                  </a:lnTo>
                  <a:lnTo>
                    <a:pt x="10361" y="44105"/>
                  </a:lnTo>
                  <a:lnTo>
                    <a:pt x="13257" y="46339"/>
                  </a:lnTo>
                  <a:lnTo>
                    <a:pt x="16247" y="46771"/>
                  </a:lnTo>
                  <a:lnTo>
                    <a:pt x="31799" y="42215"/>
                  </a:lnTo>
                  <a:lnTo>
                    <a:pt x="38122" y="36053"/>
                  </a:lnTo>
                  <a:lnTo>
                    <a:pt x="43401" y="26258"/>
                  </a:lnTo>
                  <a:lnTo>
                    <a:pt x="47069" y="1583"/>
                  </a:lnTo>
                  <a:lnTo>
                    <a:pt x="45138" y="0"/>
                  </a:lnTo>
                  <a:lnTo>
                    <a:pt x="41733" y="3"/>
                  </a:lnTo>
                  <a:lnTo>
                    <a:pt x="33365" y="2828"/>
                  </a:lnTo>
                  <a:lnTo>
                    <a:pt x="26117" y="7611"/>
                  </a:lnTo>
                  <a:lnTo>
                    <a:pt x="7354" y="32397"/>
                  </a:lnTo>
                  <a:lnTo>
                    <a:pt x="3269" y="41920"/>
                  </a:lnTo>
                  <a:lnTo>
                    <a:pt x="968" y="58287"/>
                  </a:lnTo>
                  <a:lnTo>
                    <a:pt x="6075" y="70360"/>
                  </a:lnTo>
                  <a:lnTo>
                    <a:pt x="10400" y="76543"/>
                  </a:lnTo>
                  <a:lnTo>
                    <a:pt x="17516" y="80665"/>
                  </a:lnTo>
                  <a:lnTo>
                    <a:pt x="36713" y="85245"/>
                  </a:lnTo>
                  <a:lnTo>
                    <a:pt x="104775" y="79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85"/>
            <p:cNvSpPr/>
            <p:nvPr>
              <p:custDataLst>
                <p:tags r:id="rId210"/>
              </p:custDataLst>
            </p:nvPr>
          </p:nvSpPr>
          <p:spPr>
            <a:xfrm>
              <a:off x="1145535" y="2914801"/>
              <a:ext cx="348912" cy="273828"/>
            </a:xfrm>
            <a:custGeom>
              <a:avLst/>
              <a:gdLst/>
              <a:ahLst/>
              <a:cxnLst/>
              <a:rect l="0" t="0" r="0" b="0"/>
              <a:pathLst>
                <a:path w="348912" h="273828">
                  <a:moveTo>
                    <a:pt x="83190" y="18899"/>
                  </a:moveTo>
                  <a:lnTo>
                    <a:pt x="83190" y="18899"/>
                  </a:lnTo>
                  <a:lnTo>
                    <a:pt x="83190" y="5642"/>
                  </a:lnTo>
                  <a:lnTo>
                    <a:pt x="82132" y="3711"/>
                  </a:lnTo>
                  <a:lnTo>
                    <a:pt x="80368" y="2423"/>
                  </a:lnTo>
                  <a:lnTo>
                    <a:pt x="75586" y="993"/>
                  </a:lnTo>
                  <a:lnTo>
                    <a:pt x="60800" y="0"/>
                  </a:lnTo>
                  <a:lnTo>
                    <a:pt x="57680" y="2067"/>
                  </a:lnTo>
                  <a:lnTo>
                    <a:pt x="51391" y="10007"/>
                  </a:lnTo>
                  <a:lnTo>
                    <a:pt x="38381" y="43167"/>
                  </a:lnTo>
                  <a:lnTo>
                    <a:pt x="35936" y="85595"/>
                  </a:lnTo>
                  <a:lnTo>
                    <a:pt x="38460" y="131008"/>
                  </a:lnTo>
                  <a:lnTo>
                    <a:pt x="48837" y="170866"/>
                  </a:lnTo>
                  <a:lnTo>
                    <a:pt x="67624" y="215859"/>
                  </a:lnTo>
                  <a:lnTo>
                    <a:pt x="80931" y="256033"/>
                  </a:lnTo>
                  <a:lnTo>
                    <a:pt x="80626" y="260596"/>
                  </a:lnTo>
                  <a:lnTo>
                    <a:pt x="77464" y="268489"/>
                  </a:lnTo>
                  <a:lnTo>
                    <a:pt x="74081" y="271018"/>
                  </a:lnTo>
                  <a:lnTo>
                    <a:pt x="64678" y="273827"/>
                  </a:lnTo>
                  <a:lnTo>
                    <a:pt x="42427" y="270352"/>
                  </a:lnTo>
                  <a:lnTo>
                    <a:pt x="20782" y="262619"/>
                  </a:lnTo>
                  <a:lnTo>
                    <a:pt x="10298" y="253866"/>
                  </a:lnTo>
                  <a:lnTo>
                    <a:pt x="3169" y="243979"/>
                  </a:lnTo>
                  <a:lnTo>
                    <a:pt x="0" y="236056"/>
                  </a:lnTo>
                  <a:lnTo>
                    <a:pt x="1272" y="231404"/>
                  </a:lnTo>
                  <a:lnTo>
                    <a:pt x="8329" y="220590"/>
                  </a:lnTo>
                  <a:lnTo>
                    <a:pt x="24166" y="211551"/>
                  </a:lnTo>
                  <a:lnTo>
                    <a:pt x="63770" y="197124"/>
                  </a:lnTo>
                  <a:lnTo>
                    <a:pt x="107654" y="185142"/>
                  </a:lnTo>
                  <a:lnTo>
                    <a:pt x="150787" y="176336"/>
                  </a:lnTo>
                  <a:lnTo>
                    <a:pt x="194090" y="171386"/>
                  </a:lnTo>
                  <a:lnTo>
                    <a:pt x="172375" y="172365"/>
                  </a:lnTo>
                  <a:lnTo>
                    <a:pt x="150185" y="178906"/>
                  </a:lnTo>
                  <a:lnTo>
                    <a:pt x="140129" y="184558"/>
                  </a:lnTo>
                  <a:lnTo>
                    <a:pt x="134955" y="190597"/>
                  </a:lnTo>
                  <a:lnTo>
                    <a:pt x="133575" y="193689"/>
                  </a:lnTo>
                  <a:lnTo>
                    <a:pt x="133713" y="196809"/>
                  </a:lnTo>
                  <a:lnTo>
                    <a:pt x="139258" y="207532"/>
                  </a:lnTo>
                  <a:lnTo>
                    <a:pt x="150132" y="208846"/>
                  </a:lnTo>
                  <a:lnTo>
                    <a:pt x="158098" y="206331"/>
                  </a:lnTo>
                  <a:lnTo>
                    <a:pt x="165166" y="202744"/>
                  </a:lnTo>
                  <a:lnTo>
                    <a:pt x="178268" y="199907"/>
                  </a:lnTo>
                  <a:lnTo>
                    <a:pt x="183446" y="204940"/>
                  </a:lnTo>
                  <a:lnTo>
                    <a:pt x="191601" y="207418"/>
                  </a:lnTo>
                  <a:lnTo>
                    <a:pt x="196739" y="208078"/>
                  </a:lnTo>
                  <a:lnTo>
                    <a:pt x="205270" y="205990"/>
                  </a:lnTo>
                  <a:lnTo>
                    <a:pt x="218845" y="196041"/>
                  </a:lnTo>
                  <a:lnTo>
                    <a:pt x="224427" y="190969"/>
                  </a:lnTo>
                  <a:lnTo>
                    <a:pt x="244481" y="143537"/>
                  </a:lnTo>
                  <a:lnTo>
                    <a:pt x="254361" y="101752"/>
                  </a:lnTo>
                  <a:lnTo>
                    <a:pt x="261915" y="63134"/>
                  </a:lnTo>
                  <a:lnTo>
                    <a:pt x="263967" y="19215"/>
                  </a:lnTo>
                  <a:lnTo>
                    <a:pt x="264033" y="19110"/>
                  </a:lnTo>
                  <a:lnTo>
                    <a:pt x="259070" y="29075"/>
                  </a:lnTo>
                  <a:lnTo>
                    <a:pt x="254457" y="73159"/>
                  </a:lnTo>
                  <a:lnTo>
                    <a:pt x="249412" y="111058"/>
                  </a:lnTo>
                  <a:lnTo>
                    <a:pt x="253294" y="153324"/>
                  </a:lnTo>
                  <a:lnTo>
                    <a:pt x="255100" y="165427"/>
                  </a:lnTo>
                  <a:lnTo>
                    <a:pt x="259431" y="177861"/>
                  </a:lnTo>
                  <a:lnTo>
                    <a:pt x="267705" y="187621"/>
                  </a:lnTo>
                  <a:lnTo>
                    <a:pt x="272875" y="191705"/>
                  </a:lnTo>
                  <a:lnTo>
                    <a:pt x="277380" y="193370"/>
                  </a:lnTo>
                  <a:lnTo>
                    <a:pt x="281442" y="193421"/>
                  </a:lnTo>
                  <a:lnTo>
                    <a:pt x="285208" y="192397"/>
                  </a:lnTo>
                  <a:lnTo>
                    <a:pt x="300621" y="175786"/>
                  </a:lnTo>
                  <a:lnTo>
                    <a:pt x="313537" y="150756"/>
                  </a:lnTo>
                  <a:lnTo>
                    <a:pt x="319011" y="123232"/>
                  </a:lnTo>
                  <a:lnTo>
                    <a:pt x="315576" y="100024"/>
                  </a:lnTo>
                  <a:lnTo>
                    <a:pt x="313256" y="95208"/>
                  </a:lnTo>
                  <a:lnTo>
                    <a:pt x="310650" y="91996"/>
                  </a:lnTo>
                  <a:lnTo>
                    <a:pt x="307855" y="89855"/>
                  </a:lnTo>
                  <a:lnTo>
                    <a:pt x="304934" y="89487"/>
                  </a:lnTo>
                  <a:lnTo>
                    <a:pt x="298865" y="91899"/>
                  </a:lnTo>
                  <a:lnTo>
                    <a:pt x="296823" y="95083"/>
                  </a:lnTo>
                  <a:lnTo>
                    <a:pt x="294555" y="104264"/>
                  </a:lnTo>
                  <a:lnTo>
                    <a:pt x="296369" y="115400"/>
                  </a:lnTo>
                  <a:lnTo>
                    <a:pt x="319648" y="159898"/>
                  </a:lnTo>
                  <a:lnTo>
                    <a:pt x="344935" y="207248"/>
                  </a:lnTo>
                  <a:lnTo>
                    <a:pt x="348911" y="234374"/>
                  </a:lnTo>
                  <a:lnTo>
                    <a:pt x="348179" y="238749"/>
                  </a:lnTo>
                  <a:lnTo>
                    <a:pt x="346633" y="241666"/>
                  </a:lnTo>
                  <a:lnTo>
                    <a:pt x="344544" y="243610"/>
                  </a:lnTo>
                  <a:lnTo>
                    <a:pt x="342092" y="243848"/>
                  </a:lnTo>
                  <a:lnTo>
                    <a:pt x="336547" y="241290"/>
                  </a:lnTo>
                  <a:lnTo>
                    <a:pt x="321315" y="20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86"/>
            <p:cNvSpPr/>
            <p:nvPr>
              <p:custDataLst>
                <p:tags r:id="rId211"/>
              </p:custDataLst>
            </p:nvPr>
          </p:nvSpPr>
          <p:spPr>
            <a:xfrm>
              <a:off x="772426" y="3114675"/>
              <a:ext cx="63449" cy="92690"/>
            </a:xfrm>
            <a:custGeom>
              <a:avLst/>
              <a:gdLst/>
              <a:ahLst/>
              <a:cxnLst/>
              <a:rect l="0" t="0" r="0" b="0"/>
              <a:pathLst>
                <a:path w="63449" h="92690">
                  <a:moveTo>
                    <a:pt x="27674" y="9525"/>
                  </a:moveTo>
                  <a:lnTo>
                    <a:pt x="27674" y="9525"/>
                  </a:lnTo>
                  <a:lnTo>
                    <a:pt x="22617" y="9525"/>
                  </a:lnTo>
                  <a:lnTo>
                    <a:pt x="9360" y="24694"/>
                  </a:lnTo>
                  <a:lnTo>
                    <a:pt x="3659" y="40609"/>
                  </a:lnTo>
                  <a:lnTo>
                    <a:pt x="0" y="71639"/>
                  </a:lnTo>
                  <a:lnTo>
                    <a:pt x="2875" y="77393"/>
                  </a:lnTo>
                  <a:lnTo>
                    <a:pt x="14535" y="86608"/>
                  </a:lnTo>
                  <a:lnTo>
                    <a:pt x="28838" y="92689"/>
                  </a:lnTo>
                  <a:lnTo>
                    <a:pt x="39127" y="91290"/>
                  </a:lnTo>
                  <a:lnTo>
                    <a:pt x="49698" y="87140"/>
                  </a:lnTo>
                  <a:lnTo>
                    <a:pt x="57923" y="81768"/>
                  </a:lnTo>
                  <a:lnTo>
                    <a:pt x="62285" y="70208"/>
                  </a:lnTo>
                  <a:lnTo>
                    <a:pt x="63448" y="62680"/>
                  </a:lnTo>
                  <a:lnTo>
                    <a:pt x="62107" y="55545"/>
                  </a:lnTo>
                  <a:lnTo>
                    <a:pt x="50106" y="35390"/>
                  </a:lnTo>
                  <a:lnTo>
                    <a:pt x="18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87"/>
            <p:cNvSpPr/>
            <p:nvPr>
              <p:custDataLst>
                <p:tags r:id="rId212"/>
              </p:custDataLst>
            </p:nvPr>
          </p:nvSpPr>
          <p:spPr>
            <a:xfrm>
              <a:off x="571500" y="3012693"/>
              <a:ext cx="171451" cy="206758"/>
            </a:xfrm>
            <a:custGeom>
              <a:avLst/>
              <a:gdLst/>
              <a:ahLst/>
              <a:cxnLst/>
              <a:rect l="0" t="0" r="0" b="0"/>
              <a:pathLst>
                <a:path w="171451" h="206758">
                  <a:moveTo>
                    <a:pt x="0" y="168657"/>
                  </a:moveTo>
                  <a:lnTo>
                    <a:pt x="0" y="168657"/>
                  </a:lnTo>
                  <a:lnTo>
                    <a:pt x="0" y="155400"/>
                  </a:lnTo>
                  <a:lnTo>
                    <a:pt x="19401" y="125057"/>
                  </a:lnTo>
                  <a:lnTo>
                    <a:pt x="63478" y="85954"/>
                  </a:lnTo>
                  <a:lnTo>
                    <a:pt x="94598" y="52176"/>
                  </a:lnTo>
                  <a:lnTo>
                    <a:pt x="117437" y="6635"/>
                  </a:lnTo>
                  <a:lnTo>
                    <a:pt x="121932" y="0"/>
                  </a:lnTo>
                  <a:lnTo>
                    <a:pt x="122563" y="128"/>
                  </a:lnTo>
                  <a:lnTo>
                    <a:pt x="123264" y="3091"/>
                  </a:lnTo>
                  <a:lnTo>
                    <a:pt x="122656" y="22280"/>
                  </a:lnTo>
                  <a:lnTo>
                    <a:pt x="115609" y="69732"/>
                  </a:lnTo>
                  <a:lnTo>
                    <a:pt x="124834" y="115831"/>
                  </a:lnTo>
                  <a:lnTo>
                    <a:pt x="136724" y="158105"/>
                  </a:lnTo>
                  <a:lnTo>
                    <a:pt x="143777" y="188366"/>
                  </a:lnTo>
                  <a:lnTo>
                    <a:pt x="152448" y="197878"/>
                  </a:lnTo>
                  <a:lnTo>
                    <a:pt x="171450" y="20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88"/>
            <p:cNvSpPr/>
            <p:nvPr>
              <p:custDataLst>
                <p:tags r:id="rId213"/>
              </p:custDataLst>
            </p:nvPr>
          </p:nvSpPr>
          <p:spPr>
            <a:xfrm>
              <a:off x="552842" y="3015693"/>
              <a:ext cx="37709" cy="184708"/>
            </a:xfrm>
            <a:custGeom>
              <a:avLst/>
              <a:gdLst/>
              <a:ahLst/>
              <a:cxnLst/>
              <a:rect l="0" t="0" r="0" b="0"/>
              <a:pathLst>
                <a:path w="37709" h="184708">
                  <a:moveTo>
                    <a:pt x="9133" y="13257"/>
                  </a:moveTo>
                  <a:lnTo>
                    <a:pt x="9133" y="13257"/>
                  </a:lnTo>
                  <a:lnTo>
                    <a:pt x="4077" y="8201"/>
                  </a:lnTo>
                  <a:lnTo>
                    <a:pt x="1594" y="2896"/>
                  </a:lnTo>
                  <a:lnTo>
                    <a:pt x="932" y="0"/>
                  </a:lnTo>
                  <a:lnTo>
                    <a:pt x="491" y="186"/>
                  </a:lnTo>
                  <a:lnTo>
                    <a:pt x="0" y="6036"/>
                  </a:lnTo>
                  <a:lnTo>
                    <a:pt x="7290" y="43306"/>
                  </a:lnTo>
                  <a:lnTo>
                    <a:pt x="14819" y="85425"/>
                  </a:lnTo>
                  <a:lnTo>
                    <a:pt x="18579" y="128244"/>
                  </a:lnTo>
                  <a:lnTo>
                    <a:pt x="37708" y="18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89"/>
            <p:cNvSpPr/>
            <p:nvPr>
              <p:custDataLst>
                <p:tags r:id="rId214"/>
              </p:custDataLst>
            </p:nvPr>
          </p:nvSpPr>
          <p:spPr>
            <a:xfrm>
              <a:off x="1182424" y="1809750"/>
              <a:ext cx="265377" cy="129741"/>
            </a:xfrm>
            <a:custGeom>
              <a:avLst/>
              <a:gdLst/>
              <a:ahLst/>
              <a:cxnLst/>
              <a:rect l="0" t="0" r="0" b="0"/>
              <a:pathLst>
                <a:path w="265377" h="12974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18025" y="22120"/>
                  </a:lnTo>
                  <a:lnTo>
                    <a:pt x="39128" y="64296"/>
                  </a:lnTo>
                  <a:lnTo>
                    <a:pt x="45356" y="100868"/>
                  </a:lnTo>
                  <a:lnTo>
                    <a:pt x="38017" y="129523"/>
                  </a:lnTo>
                  <a:lnTo>
                    <a:pt x="36545" y="129740"/>
                  </a:lnTo>
                  <a:lnTo>
                    <a:pt x="32087" y="127159"/>
                  </a:lnTo>
                  <a:lnTo>
                    <a:pt x="29400" y="119662"/>
                  </a:lnTo>
                  <a:lnTo>
                    <a:pt x="29265" y="107158"/>
                  </a:lnTo>
                  <a:lnTo>
                    <a:pt x="37801" y="67459"/>
                  </a:lnTo>
                  <a:lnTo>
                    <a:pt x="46605" y="43977"/>
                  </a:lnTo>
                  <a:lnTo>
                    <a:pt x="63487" y="21276"/>
                  </a:lnTo>
                  <a:lnTo>
                    <a:pt x="65167" y="22650"/>
                  </a:lnTo>
                  <a:lnTo>
                    <a:pt x="69855" y="29822"/>
                  </a:lnTo>
                  <a:lnTo>
                    <a:pt x="73388" y="45760"/>
                  </a:lnTo>
                  <a:lnTo>
                    <a:pt x="74745" y="82665"/>
                  </a:lnTo>
                  <a:lnTo>
                    <a:pt x="76906" y="86860"/>
                  </a:lnTo>
                  <a:lnTo>
                    <a:pt x="80462" y="89657"/>
                  </a:lnTo>
                  <a:lnTo>
                    <a:pt x="92759" y="93593"/>
                  </a:lnTo>
                  <a:lnTo>
                    <a:pt x="96323" y="94145"/>
                  </a:lnTo>
                  <a:lnTo>
                    <a:pt x="105927" y="86292"/>
                  </a:lnTo>
                  <a:lnTo>
                    <a:pt x="134788" y="49509"/>
                  </a:lnTo>
                  <a:lnTo>
                    <a:pt x="139547" y="36424"/>
                  </a:lnTo>
                  <a:lnTo>
                    <a:pt x="139157" y="34866"/>
                  </a:lnTo>
                  <a:lnTo>
                    <a:pt x="137838" y="34886"/>
                  </a:lnTo>
                  <a:lnTo>
                    <a:pt x="135901" y="35957"/>
                  </a:lnTo>
                  <a:lnTo>
                    <a:pt x="133748" y="42792"/>
                  </a:lnTo>
                  <a:lnTo>
                    <a:pt x="132127" y="77768"/>
                  </a:lnTo>
                  <a:lnTo>
                    <a:pt x="137715" y="87833"/>
                  </a:lnTo>
                  <a:lnTo>
                    <a:pt x="145138" y="96187"/>
                  </a:lnTo>
                  <a:lnTo>
                    <a:pt x="147117" y="96933"/>
                  </a:lnTo>
                  <a:lnTo>
                    <a:pt x="172309" y="85751"/>
                  </a:lnTo>
                  <a:lnTo>
                    <a:pt x="190999" y="63860"/>
                  </a:lnTo>
                  <a:lnTo>
                    <a:pt x="202651" y="38324"/>
                  </a:lnTo>
                  <a:lnTo>
                    <a:pt x="207492" y="8679"/>
                  </a:lnTo>
                  <a:lnTo>
                    <a:pt x="206678" y="6845"/>
                  </a:lnTo>
                  <a:lnTo>
                    <a:pt x="205077" y="6680"/>
                  </a:lnTo>
                  <a:lnTo>
                    <a:pt x="202952" y="7628"/>
                  </a:lnTo>
                  <a:lnTo>
                    <a:pt x="189848" y="19076"/>
                  </a:lnTo>
                  <a:lnTo>
                    <a:pt x="184183" y="27176"/>
                  </a:lnTo>
                  <a:lnTo>
                    <a:pt x="180994" y="37685"/>
                  </a:lnTo>
                  <a:lnTo>
                    <a:pt x="179916" y="60831"/>
                  </a:lnTo>
                  <a:lnTo>
                    <a:pt x="185413" y="75014"/>
                  </a:lnTo>
                  <a:lnTo>
                    <a:pt x="194912" y="87314"/>
                  </a:lnTo>
                  <a:lnTo>
                    <a:pt x="206189" y="96309"/>
                  </a:lnTo>
                  <a:lnTo>
                    <a:pt x="26537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90"/>
            <p:cNvSpPr/>
            <p:nvPr>
              <p:custDataLst>
                <p:tags r:id="rId215"/>
              </p:custDataLst>
            </p:nvPr>
          </p:nvSpPr>
          <p:spPr>
            <a:xfrm>
              <a:off x="1032668" y="1847850"/>
              <a:ext cx="91283" cy="28576"/>
            </a:xfrm>
            <a:custGeom>
              <a:avLst/>
              <a:gdLst/>
              <a:ahLst/>
              <a:cxnLst/>
              <a:rect l="0" t="0" r="0" b="0"/>
              <a:pathLst>
                <a:path w="91283" h="28576">
                  <a:moveTo>
                    <a:pt x="34132" y="28575"/>
                  </a:moveTo>
                  <a:lnTo>
                    <a:pt x="34132" y="28575"/>
                  </a:lnTo>
                  <a:lnTo>
                    <a:pt x="0" y="28575"/>
                  </a:lnTo>
                  <a:lnTo>
                    <a:pt x="2382" y="28575"/>
                  </a:lnTo>
                  <a:lnTo>
                    <a:pt x="6968" y="25753"/>
                  </a:lnTo>
                  <a:lnTo>
                    <a:pt x="14651" y="20971"/>
                  </a:lnTo>
                  <a:lnTo>
                    <a:pt x="42631" y="12099"/>
                  </a:lnTo>
                  <a:lnTo>
                    <a:pt x="91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91"/>
            <p:cNvSpPr/>
            <p:nvPr>
              <p:custDataLst>
                <p:tags r:id="rId216"/>
              </p:custDataLst>
            </p:nvPr>
          </p:nvSpPr>
          <p:spPr>
            <a:xfrm>
              <a:off x="1095382" y="1687641"/>
              <a:ext cx="66669" cy="298681"/>
            </a:xfrm>
            <a:custGeom>
              <a:avLst/>
              <a:gdLst/>
              <a:ahLst/>
              <a:cxnLst/>
              <a:rect l="0" t="0" r="0" b="0"/>
              <a:pathLst>
                <a:path w="66669" h="298681">
                  <a:moveTo>
                    <a:pt x="28568" y="17334"/>
                  </a:moveTo>
                  <a:lnTo>
                    <a:pt x="28568" y="17334"/>
                  </a:lnTo>
                  <a:lnTo>
                    <a:pt x="11234" y="0"/>
                  </a:lnTo>
                  <a:lnTo>
                    <a:pt x="10662" y="487"/>
                  </a:lnTo>
                  <a:lnTo>
                    <a:pt x="2046" y="36477"/>
                  </a:lnTo>
                  <a:lnTo>
                    <a:pt x="3424" y="74511"/>
                  </a:lnTo>
                  <a:lnTo>
                    <a:pt x="4890" y="115414"/>
                  </a:lnTo>
                  <a:lnTo>
                    <a:pt x="1444" y="155403"/>
                  </a:lnTo>
                  <a:lnTo>
                    <a:pt x="280" y="202416"/>
                  </a:lnTo>
                  <a:lnTo>
                    <a:pt x="50" y="249293"/>
                  </a:lnTo>
                  <a:lnTo>
                    <a:pt x="0" y="286149"/>
                  </a:lnTo>
                  <a:lnTo>
                    <a:pt x="2115" y="291794"/>
                  </a:lnTo>
                  <a:lnTo>
                    <a:pt x="5641" y="295557"/>
                  </a:lnTo>
                  <a:lnTo>
                    <a:pt x="10108" y="298066"/>
                  </a:lnTo>
                  <a:lnTo>
                    <a:pt x="15203" y="298680"/>
                  </a:lnTo>
                  <a:lnTo>
                    <a:pt x="26509" y="296541"/>
                  </a:lnTo>
                  <a:lnTo>
                    <a:pt x="39717" y="289386"/>
                  </a:lnTo>
                  <a:lnTo>
                    <a:pt x="59149" y="270941"/>
                  </a:lnTo>
                  <a:lnTo>
                    <a:pt x="66668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92"/>
            <p:cNvSpPr/>
            <p:nvPr>
              <p:custDataLst>
                <p:tags r:id="rId217"/>
              </p:custDataLst>
            </p:nvPr>
          </p:nvSpPr>
          <p:spPr>
            <a:xfrm>
              <a:off x="611709" y="1943100"/>
              <a:ext cx="54843" cy="91621"/>
            </a:xfrm>
            <a:custGeom>
              <a:avLst/>
              <a:gdLst/>
              <a:ahLst/>
              <a:cxnLst/>
              <a:rect l="0" t="0" r="0" b="0"/>
              <a:pathLst>
                <a:path w="54843" h="91621">
                  <a:moveTo>
                    <a:pt x="26466" y="9525"/>
                  </a:moveTo>
                  <a:lnTo>
                    <a:pt x="26466" y="9525"/>
                  </a:lnTo>
                  <a:lnTo>
                    <a:pt x="26466" y="4469"/>
                  </a:lnTo>
                  <a:lnTo>
                    <a:pt x="24349" y="4037"/>
                  </a:lnTo>
                  <a:lnTo>
                    <a:pt x="16353" y="6380"/>
                  </a:lnTo>
                  <a:lnTo>
                    <a:pt x="8566" y="13772"/>
                  </a:lnTo>
                  <a:lnTo>
                    <a:pt x="5007" y="18706"/>
                  </a:lnTo>
                  <a:lnTo>
                    <a:pt x="0" y="40821"/>
                  </a:lnTo>
                  <a:lnTo>
                    <a:pt x="1650" y="55537"/>
                  </a:lnTo>
                  <a:lnTo>
                    <a:pt x="11334" y="82231"/>
                  </a:lnTo>
                  <a:lnTo>
                    <a:pt x="17271" y="89464"/>
                  </a:lnTo>
                  <a:lnTo>
                    <a:pt x="20336" y="91393"/>
                  </a:lnTo>
                  <a:lnTo>
                    <a:pt x="24496" y="91620"/>
                  </a:lnTo>
                  <a:lnTo>
                    <a:pt x="34763" y="89051"/>
                  </a:lnTo>
                  <a:lnTo>
                    <a:pt x="43559" y="81559"/>
                  </a:lnTo>
                  <a:lnTo>
                    <a:pt x="49938" y="71173"/>
                  </a:lnTo>
                  <a:lnTo>
                    <a:pt x="54033" y="47259"/>
                  </a:lnTo>
                  <a:lnTo>
                    <a:pt x="54842" y="27209"/>
                  </a:lnTo>
                  <a:lnTo>
                    <a:pt x="52130" y="19854"/>
                  </a:lnTo>
                  <a:lnTo>
                    <a:pt x="49926" y="16411"/>
                  </a:lnTo>
                  <a:lnTo>
                    <a:pt x="16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93"/>
            <p:cNvSpPr/>
            <p:nvPr>
              <p:custDataLst>
                <p:tags r:id="rId218"/>
              </p:custDataLst>
            </p:nvPr>
          </p:nvSpPr>
          <p:spPr>
            <a:xfrm>
              <a:off x="438150" y="1830124"/>
              <a:ext cx="123826" cy="237511"/>
            </a:xfrm>
            <a:custGeom>
              <a:avLst/>
              <a:gdLst/>
              <a:ahLst/>
              <a:cxnLst/>
              <a:rect l="0" t="0" r="0" b="0"/>
              <a:pathLst>
                <a:path w="123826" h="23751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23663"/>
                  </a:lnTo>
                  <a:lnTo>
                    <a:pt x="9701" y="70968"/>
                  </a:lnTo>
                  <a:lnTo>
                    <a:pt x="15809" y="109113"/>
                  </a:lnTo>
                  <a:lnTo>
                    <a:pt x="21232" y="154821"/>
                  </a:lnTo>
                  <a:lnTo>
                    <a:pt x="27125" y="189916"/>
                  </a:lnTo>
                  <a:lnTo>
                    <a:pt x="28448" y="236278"/>
                  </a:lnTo>
                  <a:lnTo>
                    <a:pt x="27432" y="237510"/>
                  </a:lnTo>
                  <a:lnTo>
                    <a:pt x="25696" y="236216"/>
                  </a:lnTo>
                  <a:lnTo>
                    <a:pt x="4121" y="201678"/>
                  </a:lnTo>
                  <a:lnTo>
                    <a:pt x="543" y="177913"/>
                  </a:lnTo>
                  <a:lnTo>
                    <a:pt x="2478" y="174259"/>
                  </a:lnTo>
                  <a:lnTo>
                    <a:pt x="44795" y="129624"/>
                  </a:lnTo>
                  <a:lnTo>
                    <a:pt x="78161" y="82515"/>
                  </a:lnTo>
                  <a:lnTo>
                    <a:pt x="89785" y="57707"/>
                  </a:lnTo>
                  <a:lnTo>
                    <a:pt x="95108" y="10999"/>
                  </a:lnTo>
                  <a:lnTo>
                    <a:pt x="95208" y="9030"/>
                  </a:lnTo>
                  <a:lnTo>
                    <a:pt x="100303" y="53103"/>
                  </a:lnTo>
                  <a:lnTo>
                    <a:pt x="103892" y="97817"/>
                  </a:lnTo>
                  <a:lnTo>
                    <a:pt x="12382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94"/>
            <p:cNvSpPr/>
            <p:nvPr>
              <p:custDataLst>
                <p:tags r:id="rId219"/>
              </p:custDataLst>
            </p:nvPr>
          </p:nvSpPr>
          <p:spPr>
            <a:xfrm>
              <a:off x="552450" y="3400425"/>
              <a:ext cx="6000751" cy="409183"/>
            </a:xfrm>
            <a:custGeom>
              <a:avLst/>
              <a:gdLst/>
              <a:ahLst/>
              <a:cxnLst/>
              <a:rect l="0" t="0" r="0" b="0"/>
              <a:pathLst>
                <a:path w="6000751" h="409183">
                  <a:moveTo>
                    <a:pt x="0" y="400050"/>
                  </a:moveTo>
                  <a:lnTo>
                    <a:pt x="0" y="400050"/>
                  </a:lnTo>
                  <a:lnTo>
                    <a:pt x="10113" y="405107"/>
                  </a:lnTo>
                  <a:lnTo>
                    <a:pt x="46741" y="408251"/>
                  </a:lnTo>
                  <a:lnTo>
                    <a:pt x="87697" y="409182"/>
                  </a:lnTo>
                  <a:lnTo>
                    <a:pt x="131700" y="404402"/>
                  </a:lnTo>
                  <a:lnTo>
                    <a:pt x="178252" y="401339"/>
                  </a:lnTo>
                  <a:lnTo>
                    <a:pt x="212573" y="397801"/>
                  </a:lnTo>
                  <a:lnTo>
                    <a:pt x="250052" y="392700"/>
                  </a:lnTo>
                  <a:lnTo>
                    <a:pt x="291404" y="386905"/>
                  </a:lnTo>
                  <a:lnTo>
                    <a:pt x="334477" y="380803"/>
                  </a:lnTo>
                  <a:lnTo>
                    <a:pt x="381490" y="374562"/>
                  </a:lnTo>
                  <a:lnTo>
                    <a:pt x="408843" y="371416"/>
                  </a:lnTo>
                  <a:lnTo>
                    <a:pt x="437662" y="368261"/>
                  </a:lnTo>
                  <a:lnTo>
                    <a:pt x="467458" y="364041"/>
                  </a:lnTo>
                  <a:lnTo>
                    <a:pt x="497905" y="359111"/>
                  </a:lnTo>
                  <a:lnTo>
                    <a:pt x="528787" y="353707"/>
                  </a:lnTo>
                  <a:lnTo>
                    <a:pt x="559958" y="349047"/>
                  </a:lnTo>
                  <a:lnTo>
                    <a:pt x="591322" y="344881"/>
                  </a:lnTo>
                  <a:lnTo>
                    <a:pt x="622815" y="341046"/>
                  </a:lnTo>
                  <a:lnTo>
                    <a:pt x="655451" y="337431"/>
                  </a:lnTo>
                  <a:lnTo>
                    <a:pt x="688851" y="333962"/>
                  </a:lnTo>
                  <a:lnTo>
                    <a:pt x="722759" y="330591"/>
                  </a:lnTo>
                  <a:lnTo>
                    <a:pt x="758064" y="326227"/>
                  </a:lnTo>
                  <a:lnTo>
                    <a:pt x="794301" y="321202"/>
                  </a:lnTo>
                  <a:lnTo>
                    <a:pt x="831159" y="315735"/>
                  </a:lnTo>
                  <a:lnTo>
                    <a:pt x="869490" y="311032"/>
                  </a:lnTo>
                  <a:lnTo>
                    <a:pt x="908801" y="306837"/>
                  </a:lnTo>
                  <a:lnTo>
                    <a:pt x="948768" y="302983"/>
                  </a:lnTo>
                  <a:lnTo>
                    <a:pt x="989170" y="298298"/>
                  </a:lnTo>
                  <a:lnTo>
                    <a:pt x="1029863" y="293057"/>
                  </a:lnTo>
                  <a:lnTo>
                    <a:pt x="1070751" y="287446"/>
                  </a:lnTo>
                  <a:lnTo>
                    <a:pt x="1112825" y="281589"/>
                  </a:lnTo>
                  <a:lnTo>
                    <a:pt x="1155692" y="275568"/>
                  </a:lnTo>
                  <a:lnTo>
                    <a:pt x="1199086" y="269437"/>
                  </a:lnTo>
                  <a:lnTo>
                    <a:pt x="1243891" y="264291"/>
                  </a:lnTo>
                  <a:lnTo>
                    <a:pt x="1289635" y="259802"/>
                  </a:lnTo>
                  <a:lnTo>
                    <a:pt x="1336007" y="255751"/>
                  </a:lnTo>
                  <a:lnTo>
                    <a:pt x="1382796" y="250934"/>
                  </a:lnTo>
                  <a:lnTo>
                    <a:pt x="1429864" y="245606"/>
                  </a:lnTo>
                  <a:lnTo>
                    <a:pt x="1477118" y="239937"/>
                  </a:lnTo>
                  <a:lnTo>
                    <a:pt x="1524495" y="234042"/>
                  </a:lnTo>
                  <a:lnTo>
                    <a:pt x="1571955" y="227994"/>
                  </a:lnTo>
                  <a:lnTo>
                    <a:pt x="1619470" y="221847"/>
                  </a:lnTo>
                  <a:lnTo>
                    <a:pt x="1667022" y="215631"/>
                  </a:lnTo>
                  <a:lnTo>
                    <a:pt x="1714598" y="209371"/>
                  </a:lnTo>
                  <a:lnTo>
                    <a:pt x="1762190" y="203080"/>
                  </a:lnTo>
                  <a:lnTo>
                    <a:pt x="1811910" y="197828"/>
                  </a:lnTo>
                  <a:lnTo>
                    <a:pt x="1863048" y="193269"/>
                  </a:lnTo>
                  <a:lnTo>
                    <a:pt x="1915132" y="189171"/>
                  </a:lnTo>
                  <a:lnTo>
                    <a:pt x="1966788" y="184322"/>
                  </a:lnTo>
                  <a:lnTo>
                    <a:pt x="2018159" y="178973"/>
                  </a:lnTo>
                  <a:lnTo>
                    <a:pt x="2069339" y="173290"/>
                  </a:lnTo>
                  <a:lnTo>
                    <a:pt x="2122510" y="167385"/>
                  </a:lnTo>
                  <a:lnTo>
                    <a:pt x="2177006" y="161332"/>
                  </a:lnTo>
                  <a:lnTo>
                    <a:pt x="2232388" y="155179"/>
                  </a:lnTo>
                  <a:lnTo>
                    <a:pt x="2287300" y="150020"/>
                  </a:lnTo>
                  <a:lnTo>
                    <a:pt x="2341900" y="145521"/>
                  </a:lnTo>
                  <a:lnTo>
                    <a:pt x="2396292" y="141464"/>
                  </a:lnTo>
                  <a:lnTo>
                    <a:pt x="2450544" y="136642"/>
                  </a:lnTo>
                  <a:lnTo>
                    <a:pt x="2504704" y="131312"/>
                  </a:lnTo>
                  <a:lnTo>
                    <a:pt x="2558803" y="125641"/>
                  </a:lnTo>
                  <a:lnTo>
                    <a:pt x="2613919" y="120802"/>
                  </a:lnTo>
                  <a:lnTo>
                    <a:pt x="2669712" y="116518"/>
                  </a:lnTo>
                  <a:lnTo>
                    <a:pt x="2725958" y="112604"/>
                  </a:lnTo>
                  <a:lnTo>
                    <a:pt x="2783564" y="108936"/>
                  </a:lnTo>
                  <a:lnTo>
                    <a:pt x="2842076" y="105432"/>
                  </a:lnTo>
                  <a:lnTo>
                    <a:pt x="2901192" y="102038"/>
                  </a:lnTo>
                  <a:lnTo>
                    <a:pt x="2960712" y="99776"/>
                  </a:lnTo>
                  <a:lnTo>
                    <a:pt x="3020499" y="98267"/>
                  </a:lnTo>
                  <a:lnTo>
                    <a:pt x="3080466" y="97261"/>
                  </a:lnTo>
                  <a:lnTo>
                    <a:pt x="3140552" y="95533"/>
                  </a:lnTo>
                  <a:lnTo>
                    <a:pt x="3200719" y="93322"/>
                  </a:lnTo>
                  <a:lnTo>
                    <a:pt x="3260937" y="90789"/>
                  </a:lnTo>
                  <a:lnTo>
                    <a:pt x="3321191" y="88043"/>
                  </a:lnTo>
                  <a:lnTo>
                    <a:pt x="3381469" y="85153"/>
                  </a:lnTo>
                  <a:lnTo>
                    <a:pt x="3441762" y="82169"/>
                  </a:lnTo>
                  <a:lnTo>
                    <a:pt x="3501008" y="80179"/>
                  </a:lnTo>
                  <a:lnTo>
                    <a:pt x="3559556" y="78853"/>
                  </a:lnTo>
                  <a:lnTo>
                    <a:pt x="3617637" y="77969"/>
                  </a:lnTo>
                  <a:lnTo>
                    <a:pt x="3676466" y="76321"/>
                  </a:lnTo>
                  <a:lnTo>
                    <a:pt x="3735794" y="74164"/>
                  </a:lnTo>
                  <a:lnTo>
                    <a:pt x="3795454" y="71668"/>
                  </a:lnTo>
                  <a:lnTo>
                    <a:pt x="3854278" y="70003"/>
                  </a:lnTo>
                  <a:lnTo>
                    <a:pt x="3912544" y="68894"/>
                  </a:lnTo>
                  <a:lnTo>
                    <a:pt x="3970437" y="68154"/>
                  </a:lnTo>
                  <a:lnTo>
                    <a:pt x="4029142" y="67661"/>
                  </a:lnTo>
                  <a:lnTo>
                    <a:pt x="4088386" y="67333"/>
                  </a:lnTo>
                  <a:lnTo>
                    <a:pt x="4147991" y="67113"/>
                  </a:lnTo>
                  <a:lnTo>
                    <a:pt x="4205719" y="66967"/>
                  </a:lnTo>
                  <a:lnTo>
                    <a:pt x="4262196" y="66870"/>
                  </a:lnTo>
                  <a:lnTo>
                    <a:pt x="4317839" y="66805"/>
                  </a:lnTo>
                  <a:lnTo>
                    <a:pt x="4372926" y="66761"/>
                  </a:lnTo>
                  <a:lnTo>
                    <a:pt x="4427643" y="66733"/>
                  </a:lnTo>
                  <a:lnTo>
                    <a:pt x="4482112" y="66714"/>
                  </a:lnTo>
                  <a:lnTo>
                    <a:pt x="4535358" y="65643"/>
                  </a:lnTo>
                  <a:lnTo>
                    <a:pt x="4587789" y="63870"/>
                  </a:lnTo>
                  <a:lnTo>
                    <a:pt x="4639675" y="61630"/>
                  </a:lnTo>
                  <a:lnTo>
                    <a:pt x="4692258" y="60137"/>
                  </a:lnTo>
                  <a:lnTo>
                    <a:pt x="4745306" y="59141"/>
                  </a:lnTo>
                  <a:lnTo>
                    <a:pt x="4798662" y="58477"/>
                  </a:lnTo>
                  <a:lnTo>
                    <a:pt x="4850109" y="58035"/>
                  </a:lnTo>
                  <a:lnTo>
                    <a:pt x="4900281" y="57740"/>
                  </a:lnTo>
                  <a:lnTo>
                    <a:pt x="4949604" y="57543"/>
                  </a:lnTo>
                  <a:lnTo>
                    <a:pt x="4997303" y="57412"/>
                  </a:lnTo>
                  <a:lnTo>
                    <a:pt x="5043917" y="57325"/>
                  </a:lnTo>
                  <a:lnTo>
                    <a:pt x="5089812" y="57267"/>
                  </a:lnTo>
                  <a:lnTo>
                    <a:pt x="5134166" y="56169"/>
                  </a:lnTo>
                  <a:lnTo>
                    <a:pt x="5177494" y="54380"/>
                  </a:lnTo>
                  <a:lnTo>
                    <a:pt x="5220138" y="52128"/>
                  </a:lnTo>
                  <a:lnTo>
                    <a:pt x="5261268" y="50627"/>
                  </a:lnTo>
                  <a:lnTo>
                    <a:pt x="5301386" y="49626"/>
                  </a:lnTo>
                  <a:lnTo>
                    <a:pt x="5340832" y="48959"/>
                  </a:lnTo>
                  <a:lnTo>
                    <a:pt x="5379830" y="48514"/>
                  </a:lnTo>
                  <a:lnTo>
                    <a:pt x="5418528" y="48218"/>
                  </a:lnTo>
                  <a:lnTo>
                    <a:pt x="5457027" y="48021"/>
                  </a:lnTo>
                  <a:lnTo>
                    <a:pt x="5494336" y="46830"/>
                  </a:lnTo>
                  <a:lnTo>
                    <a:pt x="5530848" y="44979"/>
                  </a:lnTo>
                  <a:lnTo>
                    <a:pt x="5566832" y="42686"/>
                  </a:lnTo>
                  <a:lnTo>
                    <a:pt x="5600347" y="41157"/>
                  </a:lnTo>
                  <a:lnTo>
                    <a:pt x="5632214" y="40138"/>
                  </a:lnTo>
                  <a:lnTo>
                    <a:pt x="5662985" y="39458"/>
                  </a:lnTo>
                  <a:lnTo>
                    <a:pt x="5691965" y="39006"/>
                  </a:lnTo>
                  <a:lnTo>
                    <a:pt x="5719752" y="38704"/>
                  </a:lnTo>
                  <a:lnTo>
                    <a:pt x="5746743" y="38502"/>
                  </a:lnTo>
                  <a:lnTo>
                    <a:pt x="5773203" y="37310"/>
                  </a:lnTo>
                  <a:lnTo>
                    <a:pt x="5799311" y="35456"/>
                  </a:lnTo>
                  <a:lnTo>
                    <a:pt x="5825181" y="33163"/>
                  </a:lnTo>
                  <a:lnTo>
                    <a:pt x="5868040" y="27792"/>
                  </a:lnTo>
                  <a:lnTo>
                    <a:pt x="5904726" y="21877"/>
                  </a:lnTo>
                  <a:lnTo>
                    <a:pt x="5938670" y="15720"/>
                  </a:lnTo>
                  <a:lnTo>
                    <a:pt x="6000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95"/>
            <p:cNvSpPr/>
            <p:nvPr>
              <p:custDataLst>
                <p:tags r:id="rId220"/>
              </p:custDataLst>
            </p:nvPr>
          </p:nvSpPr>
          <p:spPr>
            <a:xfrm>
              <a:off x="361950" y="2419350"/>
              <a:ext cx="6734176" cy="161915"/>
            </a:xfrm>
            <a:custGeom>
              <a:avLst/>
              <a:gdLst/>
              <a:ahLst/>
              <a:cxnLst/>
              <a:rect l="0" t="0" r="0" b="0"/>
              <a:pathLst>
                <a:path w="6734176" h="161915">
                  <a:moveTo>
                    <a:pt x="0" y="142875"/>
                  </a:moveTo>
                  <a:lnTo>
                    <a:pt x="0" y="142875"/>
                  </a:lnTo>
                  <a:lnTo>
                    <a:pt x="10113" y="147931"/>
                  </a:lnTo>
                  <a:lnTo>
                    <a:pt x="54248" y="152576"/>
                  </a:lnTo>
                  <a:lnTo>
                    <a:pt x="92156" y="158684"/>
                  </a:lnTo>
                  <a:lnTo>
                    <a:pt x="131257" y="160965"/>
                  </a:lnTo>
                  <a:lnTo>
                    <a:pt x="176945" y="161641"/>
                  </a:lnTo>
                  <a:lnTo>
                    <a:pt x="211992" y="161799"/>
                  </a:lnTo>
                  <a:lnTo>
                    <a:pt x="248735" y="161869"/>
                  </a:lnTo>
                  <a:lnTo>
                    <a:pt x="287291" y="161900"/>
                  </a:lnTo>
                  <a:lnTo>
                    <a:pt x="329121" y="161914"/>
                  </a:lnTo>
                  <a:lnTo>
                    <a:pt x="375229" y="159098"/>
                  </a:lnTo>
                  <a:lnTo>
                    <a:pt x="399378" y="156865"/>
                  </a:lnTo>
                  <a:lnTo>
                    <a:pt x="426060" y="155377"/>
                  </a:lnTo>
                  <a:lnTo>
                    <a:pt x="454432" y="154384"/>
                  </a:lnTo>
                  <a:lnTo>
                    <a:pt x="483929" y="153723"/>
                  </a:lnTo>
                  <a:lnTo>
                    <a:pt x="514178" y="152223"/>
                  </a:lnTo>
                  <a:lnTo>
                    <a:pt x="544927" y="150166"/>
                  </a:lnTo>
                  <a:lnTo>
                    <a:pt x="576010" y="147735"/>
                  </a:lnTo>
                  <a:lnTo>
                    <a:pt x="608373" y="145057"/>
                  </a:lnTo>
                  <a:lnTo>
                    <a:pt x="641590" y="142213"/>
                  </a:lnTo>
                  <a:lnTo>
                    <a:pt x="675377" y="139259"/>
                  </a:lnTo>
                  <a:lnTo>
                    <a:pt x="710601" y="136231"/>
                  </a:lnTo>
                  <a:lnTo>
                    <a:pt x="746784" y="133154"/>
                  </a:lnTo>
                  <a:lnTo>
                    <a:pt x="783606" y="130044"/>
                  </a:lnTo>
                  <a:lnTo>
                    <a:pt x="820854" y="126913"/>
                  </a:lnTo>
                  <a:lnTo>
                    <a:pt x="858386" y="123767"/>
                  </a:lnTo>
                  <a:lnTo>
                    <a:pt x="896107" y="120611"/>
                  </a:lnTo>
                  <a:lnTo>
                    <a:pt x="936072" y="117449"/>
                  </a:lnTo>
                  <a:lnTo>
                    <a:pt x="977531" y="114283"/>
                  </a:lnTo>
                  <a:lnTo>
                    <a:pt x="1019987" y="111114"/>
                  </a:lnTo>
                  <a:lnTo>
                    <a:pt x="1064167" y="106884"/>
                  </a:lnTo>
                  <a:lnTo>
                    <a:pt x="1109495" y="101948"/>
                  </a:lnTo>
                  <a:lnTo>
                    <a:pt x="1155588" y="96540"/>
                  </a:lnTo>
                  <a:lnTo>
                    <a:pt x="1202192" y="91877"/>
                  </a:lnTo>
                  <a:lnTo>
                    <a:pt x="1249136" y="87709"/>
                  </a:lnTo>
                  <a:lnTo>
                    <a:pt x="1296308" y="83873"/>
                  </a:lnTo>
                  <a:lnTo>
                    <a:pt x="1343630" y="80257"/>
                  </a:lnTo>
                  <a:lnTo>
                    <a:pt x="1391053" y="76788"/>
                  </a:lnTo>
                  <a:lnTo>
                    <a:pt x="1438544" y="73417"/>
                  </a:lnTo>
                  <a:lnTo>
                    <a:pt x="1486079" y="70111"/>
                  </a:lnTo>
                  <a:lnTo>
                    <a:pt x="1533644" y="66849"/>
                  </a:lnTo>
                  <a:lnTo>
                    <a:pt x="1581230" y="63616"/>
                  </a:lnTo>
                  <a:lnTo>
                    <a:pt x="1630945" y="60403"/>
                  </a:lnTo>
                  <a:lnTo>
                    <a:pt x="1682080" y="57201"/>
                  </a:lnTo>
                  <a:lnTo>
                    <a:pt x="1734161" y="54009"/>
                  </a:lnTo>
                  <a:lnTo>
                    <a:pt x="1786874" y="49765"/>
                  </a:lnTo>
                  <a:lnTo>
                    <a:pt x="1840008" y="44818"/>
                  </a:lnTo>
                  <a:lnTo>
                    <a:pt x="1893422" y="39404"/>
                  </a:lnTo>
                  <a:lnTo>
                    <a:pt x="1947023" y="34736"/>
                  </a:lnTo>
                  <a:lnTo>
                    <a:pt x="2000748" y="30566"/>
                  </a:lnTo>
                  <a:lnTo>
                    <a:pt x="2054557" y="26727"/>
                  </a:lnTo>
                  <a:lnTo>
                    <a:pt x="2109480" y="24168"/>
                  </a:lnTo>
                  <a:lnTo>
                    <a:pt x="2165145" y="22462"/>
                  </a:lnTo>
                  <a:lnTo>
                    <a:pt x="2221305" y="21324"/>
                  </a:lnTo>
                  <a:lnTo>
                    <a:pt x="2276736" y="19508"/>
                  </a:lnTo>
                  <a:lnTo>
                    <a:pt x="2331683" y="17239"/>
                  </a:lnTo>
                  <a:lnTo>
                    <a:pt x="2386305" y="14667"/>
                  </a:lnTo>
                  <a:lnTo>
                    <a:pt x="2442828" y="12953"/>
                  </a:lnTo>
                  <a:lnTo>
                    <a:pt x="2500619" y="11811"/>
                  </a:lnTo>
                  <a:lnTo>
                    <a:pt x="2559254" y="11049"/>
                  </a:lnTo>
                  <a:lnTo>
                    <a:pt x="2618453" y="10541"/>
                  </a:lnTo>
                  <a:lnTo>
                    <a:pt x="2678027" y="10202"/>
                  </a:lnTo>
                  <a:lnTo>
                    <a:pt x="2737851" y="9977"/>
                  </a:lnTo>
                  <a:lnTo>
                    <a:pt x="2798901" y="8768"/>
                  </a:lnTo>
                  <a:lnTo>
                    <a:pt x="2860767" y="6904"/>
                  </a:lnTo>
                  <a:lnTo>
                    <a:pt x="2923178" y="4602"/>
                  </a:lnTo>
                  <a:lnTo>
                    <a:pt x="2987010" y="3069"/>
                  </a:lnTo>
                  <a:lnTo>
                    <a:pt x="3051790" y="2046"/>
                  </a:lnTo>
                  <a:lnTo>
                    <a:pt x="3117202" y="1364"/>
                  </a:lnTo>
                  <a:lnTo>
                    <a:pt x="3183034" y="909"/>
                  </a:lnTo>
                  <a:lnTo>
                    <a:pt x="3249148" y="606"/>
                  </a:lnTo>
                  <a:lnTo>
                    <a:pt x="3315448" y="404"/>
                  </a:lnTo>
                  <a:lnTo>
                    <a:pt x="3381874" y="269"/>
                  </a:lnTo>
                  <a:lnTo>
                    <a:pt x="3448383" y="180"/>
                  </a:lnTo>
                  <a:lnTo>
                    <a:pt x="3514947" y="120"/>
                  </a:lnTo>
                  <a:lnTo>
                    <a:pt x="3581548" y="80"/>
                  </a:lnTo>
                  <a:lnTo>
                    <a:pt x="3648174" y="53"/>
                  </a:lnTo>
                  <a:lnTo>
                    <a:pt x="3714815" y="35"/>
                  </a:lnTo>
                  <a:lnTo>
                    <a:pt x="3780411" y="23"/>
                  </a:lnTo>
                  <a:lnTo>
                    <a:pt x="3845307" y="16"/>
                  </a:lnTo>
                  <a:lnTo>
                    <a:pt x="3909738" y="11"/>
                  </a:lnTo>
                  <a:lnTo>
                    <a:pt x="3974917" y="7"/>
                  </a:lnTo>
                  <a:lnTo>
                    <a:pt x="4040595" y="5"/>
                  </a:lnTo>
                  <a:lnTo>
                    <a:pt x="4106605" y="3"/>
                  </a:lnTo>
                  <a:lnTo>
                    <a:pt x="4172837" y="1061"/>
                  </a:lnTo>
                  <a:lnTo>
                    <a:pt x="4239216" y="2824"/>
                  </a:lnTo>
                  <a:lnTo>
                    <a:pt x="4305694" y="5058"/>
                  </a:lnTo>
                  <a:lnTo>
                    <a:pt x="4371179" y="6547"/>
                  </a:lnTo>
                  <a:lnTo>
                    <a:pt x="4436003" y="7539"/>
                  </a:lnTo>
                  <a:lnTo>
                    <a:pt x="4500385" y="8201"/>
                  </a:lnTo>
                  <a:lnTo>
                    <a:pt x="4562357" y="8642"/>
                  </a:lnTo>
                  <a:lnTo>
                    <a:pt x="4622721" y="8937"/>
                  </a:lnTo>
                  <a:lnTo>
                    <a:pt x="4682014" y="9133"/>
                  </a:lnTo>
                  <a:lnTo>
                    <a:pt x="4740593" y="10322"/>
                  </a:lnTo>
                  <a:lnTo>
                    <a:pt x="4798695" y="12173"/>
                  </a:lnTo>
                  <a:lnTo>
                    <a:pt x="4856480" y="14465"/>
                  </a:lnTo>
                  <a:lnTo>
                    <a:pt x="4912995" y="15994"/>
                  </a:lnTo>
                  <a:lnTo>
                    <a:pt x="4968663" y="17012"/>
                  </a:lnTo>
                  <a:lnTo>
                    <a:pt x="5023767" y="17692"/>
                  </a:lnTo>
                  <a:lnTo>
                    <a:pt x="5078495" y="18145"/>
                  </a:lnTo>
                  <a:lnTo>
                    <a:pt x="5132972" y="18446"/>
                  </a:lnTo>
                  <a:lnTo>
                    <a:pt x="5187281" y="18648"/>
                  </a:lnTo>
                  <a:lnTo>
                    <a:pt x="5240421" y="18782"/>
                  </a:lnTo>
                  <a:lnTo>
                    <a:pt x="5292781" y="18871"/>
                  </a:lnTo>
                  <a:lnTo>
                    <a:pt x="5344621" y="18931"/>
                  </a:lnTo>
                  <a:lnTo>
                    <a:pt x="5397173" y="18971"/>
                  </a:lnTo>
                  <a:lnTo>
                    <a:pt x="5450198" y="18997"/>
                  </a:lnTo>
                  <a:lnTo>
                    <a:pt x="5503540" y="19015"/>
                  </a:lnTo>
                  <a:lnTo>
                    <a:pt x="5554977" y="19027"/>
                  </a:lnTo>
                  <a:lnTo>
                    <a:pt x="5605143" y="19034"/>
                  </a:lnTo>
                  <a:lnTo>
                    <a:pt x="5654461" y="19040"/>
                  </a:lnTo>
                  <a:lnTo>
                    <a:pt x="5701099" y="19043"/>
                  </a:lnTo>
                  <a:lnTo>
                    <a:pt x="5745949" y="19045"/>
                  </a:lnTo>
                  <a:lnTo>
                    <a:pt x="5789608" y="19047"/>
                  </a:lnTo>
                  <a:lnTo>
                    <a:pt x="5834588" y="19048"/>
                  </a:lnTo>
                  <a:lnTo>
                    <a:pt x="5880452" y="19049"/>
                  </a:lnTo>
                  <a:lnTo>
                    <a:pt x="5926901" y="19049"/>
                  </a:lnTo>
                  <a:lnTo>
                    <a:pt x="5970567" y="19049"/>
                  </a:lnTo>
                  <a:lnTo>
                    <a:pt x="6012378" y="19050"/>
                  </a:lnTo>
                  <a:lnTo>
                    <a:pt x="6052952" y="19050"/>
                  </a:lnTo>
                  <a:lnTo>
                    <a:pt x="6093760" y="17992"/>
                  </a:lnTo>
                  <a:lnTo>
                    <a:pt x="6134724" y="16228"/>
                  </a:lnTo>
                  <a:lnTo>
                    <a:pt x="6175791" y="13994"/>
                  </a:lnTo>
                  <a:lnTo>
                    <a:pt x="6213753" y="12504"/>
                  </a:lnTo>
                  <a:lnTo>
                    <a:pt x="6249643" y="11511"/>
                  </a:lnTo>
                  <a:lnTo>
                    <a:pt x="6284154" y="10849"/>
                  </a:lnTo>
                  <a:lnTo>
                    <a:pt x="6317744" y="10408"/>
                  </a:lnTo>
                  <a:lnTo>
                    <a:pt x="6350722" y="10114"/>
                  </a:lnTo>
                  <a:lnTo>
                    <a:pt x="6383289" y="9917"/>
                  </a:lnTo>
                  <a:lnTo>
                    <a:pt x="6412409" y="9786"/>
                  </a:lnTo>
                  <a:lnTo>
                    <a:pt x="6439231" y="9700"/>
                  </a:lnTo>
                  <a:lnTo>
                    <a:pt x="6464521" y="9641"/>
                  </a:lnTo>
                  <a:lnTo>
                    <a:pt x="6488789" y="9603"/>
                  </a:lnTo>
                  <a:lnTo>
                    <a:pt x="6535509" y="9560"/>
                  </a:lnTo>
                  <a:lnTo>
                    <a:pt x="6578146" y="9540"/>
                  </a:lnTo>
                  <a:lnTo>
                    <a:pt x="6617204" y="8474"/>
                  </a:lnTo>
                  <a:lnTo>
                    <a:pt x="6652201" y="4472"/>
                  </a:lnTo>
                  <a:lnTo>
                    <a:pt x="6734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96"/>
            <p:cNvSpPr/>
            <p:nvPr>
              <p:custDataLst>
                <p:tags r:id="rId221"/>
              </p:custDataLst>
            </p:nvPr>
          </p:nvSpPr>
          <p:spPr>
            <a:xfrm>
              <a:off x="6686550" y="-7367"/>
              <a:ext cx="446196" cy="4788918"/>
            </a:xfrm>
            <a:custGeom>
              <a:avLst/>
              <a:gdLst/>
              <a:ahLst/>
              <a:cxnLst/>
              <a:rect l="0" t="0" r="0" b="0"/>
              <a:pathLst>
                <a:path w="446196" h="4788918">
                  <a:moveTo>
                    <a:pt x="371475" y="54992"/>
                  </a:moveTo>
                  <a:lnTo>
                    <a:pt x="371475" y="54992"/>
                  </a:lnTo>
                  <a:lnTo>
                    <a:pt x="371475" y="20276"/>
                  </a:lnTo>
                  <a:lnTo>
                    <a:pt x="377120" y="7460"/>
                  </a:lnTo>
                  <a:lnTo>
                    <a:pt x="381588" y="1079"/>
                  </a:lnTo>
                  <a:lnTo>
                    <a:pt x="386684" y="0"/>
                  </a:lnTo>
                  <a:lnTo>
                    <a:pt x="392198" y="2456"/>
                  </a:lnTo>
                  <a:lnTo>
                    <a:pt x="397990" y="7268"/>
                  </a:lnTo>
                  <a:lnTo>
                    <a:pt x="411198" y="34266"/>
                  </a:lnTo>
                  <a:lnTo>
                    <a:pt x="416759" y="74133"/>
                  </a:lnTo>
                  <a:lnTo>
                    <a:pt x="423463" y="119460"/>
                  </a:lnTo>
                  <a:lnTo>
                    <a:pt x="429153" y="156317"/>
                  </a:lnTo>
                  <a:lnTo>
                    <a:pt x="434151" y="197392"/>
                  </a:lnTo>
                  <a:lnTo>
                    <a:pt x="436373" y="240342"/>
                  </a:lnTo>
                  <a:lnTo>
                    <a:pt x="440182" y="284125"/>
                  </a:lnTo>
                  <a:lnTo>
                    <a:pt x="444345" y="328279"/>
                  </a:lnTo>
                  <a:lnTo>
                    <a:pt x="446195" y="372597"/>
                  </a:lnTo>
                  <a:lnTo>
                    <a:pt x="444195" y="419811"/>
                  </a:lnTo>
                  <a:lnTo>
                    <a:pt x="442180" y="444255"/>
                  </a:lnTo>
                  <a:lnTo>
                    <a:pt x="439779" y="470075"/>
                  </a:lnTo>
                  <a:lnTo>
                    <a:pt x="437118" y="496814"/>
                  </a:lnTo>
                  <a:lnTo>
                    <a:pt x="434287" y="524165"/>
                  </a:lnTo>
                  <a:lnTo>
                    <a:pt x="432400" y="551924"/>
                  </a:lnTo>
                  <a:lnTo>
                    <a:pt x="431142" y="579955"/>
                  </a:lnTo>
                  <a:lnTo>
                    <a:pt x="430303" y="608167"/>
                  </a:lnTo>
                  <a:lnTo>
                    <a:pt x="428685" y="636501"/>
                  </a:lnTo>
                  <a:lnTo>
                    <a:pt x="426548" y="664914"/>
                  </a:lnTo>
                  <a:lnTo>
                    <a:pt x="424066" y="693382"/>
                  </a:lnTo>
                  <a:lnTo>
                    <a:pt x="421352" y="722944"/>
                  </a:lnTo>
                  <a:lnTo>
                    <a:pt x="418485" y="753235"/>
                  </a:lnTo>
                  <a:lnTo>
                    <a:pt x="415515" y="784012"/>
                  </a:lnTo>
                  <a:lnTo>
                    <a:pt x="412476" y="815114"/>
                  </a:lnTo>
                  <a:lnTo>
                    <a:pt x="409393" y="846431"/>
                  </a:lnTo>
                  <a:lnTo>
                    <a:pt x="406278" y="877893"/>
                  </a:lnTo>
                  <a:lnTo>
                    <a:pt x="402086" y="909451"/>
                  </a:lnTo>
                  <a:lnTo>
                    <a:pt x="397173" y="941073"/>
                  </a:lnTo>
                  <a:lnTo>
                    <a:pt x="391782" y="972738"/>
                  </a:lnTo>
                  <a:lnTo>
                    <a:pt x="387130" y="1005489"/>
                  </a:lnTo>
                  <a:lnTo>
                    <a:pt x="382970" y="1038965"/>
                  </a:lnTo>
                  <a:lnTo>
                    <a:pt x="379139" y="1072924"/>
                  </a:lnTo>
                  <a:lnTo>
                    <a:pt x="375525" y="1108263"/>
                  </a:lnTo>
                  <a:lnTo>
                    <a:pt x="372059" y="1144523"/>
                  </a:lnTo>
                  <a:lnTo>
                    <a:pt x="368688" y="1181396"/>
                  </a:lnTo>
                  <a:lnTo>
                    <a:pt x="364326" y="1216561"/>
                  </a:lnTo>
                  <a:lnTo>
                    <a:pt x="359301" y="1250588"/>
                  </a:lnTo>
                  <a:lnTo>
                    <a:pt x="353833" y="1283856"/>
                  </a:lnTo>
                  <a:lnTo>
                    <a:pt x="349131" y="1318735"/>
                  </a:lnTo>
                  <a:lnTo>
                    <a:pt x="344937" y="1354687"/>
                  </a:lnTo>
                  <a:lnTo>
                    <a:pt x="341083" y="1391356"/>
                  </a:lnTo>
                  <a:lnTo>
                    <a:pt x="336397" y="1428501"/>
                  </a:lnTo>
                  <a:lnTo>
                    <a:pt x="331157" y="1465964"/>
                  </a:lnTo>
                  <a:lnTo>
                    <a:pt x="325547" y="1503640"/>
                  </a:lnTo>
                  <a:lnTo>
                    <a:pt x="320748" y="1541458"/>
                  </a:lnTo>
                  <a:lnTo>
                    <a:pt x="316490" y="1579369"/>
                  </a:lnTo>
                  <a:lnTo>
                    <a:pt x="312594" y="1617343"/>
                  </a:lnTo>
                  <a:lnTo>
                    <a:pt x="308938" y="1657476"/>
                  </a:lnTo>
                  <a:lnTo>
                    <a:pt x="305442" y="1699048"/>
                  </a:lnTo>
                  <a:lnTo>
                    <a:pt x="302053" y="1741580"/>
                  </a:lnTo>
                  <a:lnTo>
                    <a:pt x="298735" y="1783692"/>
                  </a:lnTo>
                  <a:lnTo>
                    <a:pt x="295465" y="1825525"/>
                  </a:lnTo>
                  <a:lnTo>
                    <a:pt x="292227" y="1867172"/>
                  </a:lnTo>
                  <a:lnTo>
                    <a:pt x="289009" y="1909754"/>
                  </a:lnTo>
                  <a:lnTo>
                    <a:pt x="285807" y="1952958"/>
                  </a:lnTo>
                  <a:lnTo>
                    <a:pt x="282612" y="1996578"/>
                  </a:lnTo>
                  <a:lnTo>
                    <a:pt x="279425" y="2039416"/>
                  </a:lnTo>
                  <a:lnTo>
                    <a:pt x="276241" y="2081733"/>
                  </a:lnTo>
                  <a:lnTo>
                    <a:pt x="273062" y="2123703"/>
                  </a:lnTo>
                  <a:lnTo>
                    <a:pt x="269882" y="2166499"/>
                  </a:lnTo>
                  <a:lnTo>
                    <a:pt x="266705" y="2209847"/>
                  </a:lnTo>
                  <a:lnTo>
                    <a:pt x="263527" y="2253562"/>
                  </a:lnTo>
                  <a:lnTo>
                    <a:pt x="260352" y="2297522"/>
                  </a:lnTo>
                  <a:lnTo>
                    <a:pt x="257176" y="2341645"/>
                  </a:lnTo>
                  <a:lnTo>
                    <a:pt x="254001" y="2385877"/>
                  </a:lnTo>
                  <a:lnTo>
                    <a:pt x="250826" y="2431241"/>
                  </a:lnTo>
                  <a:lnTo>
                    <a:pt x="247650" y="2477358"/>
                  </a:lnTo>
                  <a:lnTo>
                    <a:pt x="244475" y="2523978"/>
                  </a:lnTo>
                  <a:lnTo>
                    <a:pt x="240242" y="2569874"/>
                  </a:lnTo>
                  <a:lnTo>
                    <a:pt x="235303" y="2615288"/>
                  </a:lnTo>
                  <a:lnTo>
                    <a:pt x="229894" y="2660381"/>
                  </a:lnTo>
                  <a:lnTo>
                    <a:pt x="225229" y="2704202"/>
                  </a:lnTo>
                  <a:lnTo>
                    <a:pt x="221062" y="2747173"/>
                  </a:lnTo>
                  <a:lnTo>
                    <a:pt x="217225" y="2789580"/>
                  </a:lnTo>
                  <a:lnTo>
                    <a:pt x="214666" y="2833725"/>
                  </a:lnTo>
                  <a:lnTo>
                    <a:pt x="212961" y="2879031"/>
                  </a:lnTo>
                  <a:lnTo>
                    <a:pt x="211824" y="2925109"/>
                  </a:lnTo>
                  <a:lnTo>
                    <a:pt x="210007" y="2968528"/>
                  </a:lnTo>
                  <a:lnTo>
                    <a:pt x="207738" y="3010175"/>
                  </a:lnTo>
                  <a:lnTo>
                    <a:pt x="205167" y="3050639"/>
                  </a:lnTo>
                  <a:lnTo>
                    <a:pt x="201337" y="3092432"/>
                  </a:lnTo>
                  <a:lnTo>
                    <a:pt x="196666" y="3135110"/>
                  </a:lnTo>
                  <a:lnTo>
                    <a:pt x="191436" y="3178379"/>
                  </a:lnTo>
                  <a:lnTo>
                    <a:pt x="186890" y="3222042"/>
                  </a:lnTo>
                  <a:lnTo>
                    <a:pt x="182802" y="3265967"/>
                  </a:lnTo>
                  <a:lnTo>
                    <a:pt x="179018" y="3310067"/>
                  </a:lnTo>
                  <a:lnTo>
                    <a:pt x="175437" y="3352167"/>
                  </a:lnTo>
                  <a:lnTo>
                    <a:pt x="171992" y="3392934"/>
                  </a:lnTo>
                  <a:lnTo>
                    <a:pt x="168636" y="3432812"/>
                  </a:lnTo>
                  <a:lnTo>
                    <a:pt x="165340" y="3472097"/>
                  </a:lnTo>
                  <a:lnTo>
                    <a:pt x="162085" y="3510987"/>
                  </a:lnTo>
                  <a:lnTo>
                    <a:pt x="158858" y="3549614"/>
                  </a:lnTo>
                  <a:lnTo>
                    <a:pt x="155647" y="3588065"/>
                  </a:lnTo>
                  <a:lnTo>
                    <a:pt x="152447" y="3626399"/>
                  </a:lnTo>
                  <a:lnTo>
                    <a:pt x="149257" y="3664655"/>
                  </a:lnTo>
                  <a:lnTo>
                    <a:pt x="146071" y="3701800"/>
                  </a:lnTo>
                  <a:lnTo>
                    <a:pt x="142889" y="3738206"/>
                  </a:lnTo>
                  <a:lnTo>
                    <a:pt x="139709" y="3774118"/>
                  </a:lnTo>
                  <a:lnTo>
                    <a:pt x="135473" y="3809701"/>
                  </a:lnTo>
                  <a:lnTo>
                    <a:pt x="130532" y="3845065"/>
                  </a:lnTo>
                  <a:lnTo>
                    <a:pt x="125122" y="3880282"/>
                  </a:lnTo>
                  <a:lnTo>
                    <a:pt x="120456" y="3915402"/>
                  </a:lnTo>
                  <a:lnTo>
                    <a:pt x="116287" y="3950457"/>
                  </a:lnTo>
                  <a:lnTo>
                    <a:pt x="112450" y="3985469"/>
                  </a:lnTo>
                  <a:lnTo>
                    <a:pt x="107775" y="4019393"/>
                  </a:lnTo>
                  <a:lnTo>
                    <a:pt x="102542" y="4052593"/>
                  </a:lnTo>
                  <a:lnTo>
                    <a:pt x="96937" y="4085309"/>
                  </a:lnTo>
                  <a:lnTo>
                    <a:pt x="92141" y="4116644"/>
                  </a:lnTo>
                  <a:lnTo>
                    <a:pt x="87885" y="4147060"/>
                  </a:lnTo>
                  <a:lnTo>
                    <a:pt x="83990" y="4176863"/>
                  </a:lnTo>
                  <a:lnTo>
                    <a:pt x="80335" y="4206256"/>
                  </a:lnTo>
                  <a:lnTo>
                    <a:pt x="76840" y="4235376"/>
                  </a:lnTo>
                  <a:lnTo>
                    <a:pt x="73452" y="4264315"/>
                  </a:lnTo>
                  <a:lnTo>
                    <a:pt x="70134" y="4293132"/>
                  </a:lnTo>
                  <a:lnTo>
                    <a:pt x="66865" y="4321868"/>
                  </a:lnTo>
                  <a:lnTo>
                    <a:pt x="63627" y="4350552"/>
                  </a:lnTo>
                  <a:lnTo>
                    <a:pt x="59351" y="4378140"/>
                  </a:lnTo>
                  <a:lnTo>
                    <a:pt x="54384" y="4404999"/>
                  </a:lnTo>
                  <a:lnTo>
                    <a:pt x="48956" y="4431372"/>
                  </a:lnTo>
                  <a:lnTo>
                    <a:pt x="45338" y="4456362"/>
                  </a:lnTo>
                  <a:lnTo>
                    <a:pt x="41316" y="4503884"/>
                  </a:lnTo>
                  <a:lnTo>
                    <a:pt x="36707" y="4549699"/>
                  </a:lnTo>
                  <a:lnTo>
                    <a:pt x="32190" y="4592639"/>
                  </a:lnTo>
                  <a:lnTo>
                    <a:pt x="30182" y="4629364"/>
                  </a:lnTo>
                  <a:lnTo>
                    <a:pt x="23995" y="4674732"/>
                  </a:lnTo>
                  <a:lnTo>
                    <a:pt x="20515" y="4714985"/>
                  </a:lnTo>
                  <a:lnTo>
                    <a:pt x="8882" y="4761373"/>
                  </a:lnTo>
                  <a:lnTo>
                    <a:pt x="0" y="478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97"/>
            <p:cNvSpPr/>
            <p:nvPr>
              <p:custDataLst>
                <p:tags r:id="rId222"/>
              </p:custDataLst>
            </p:nvPr>
          </p:nvSpPr>
          <p:spPr>
            <a:xfrm>
              <a:off x="4333875" y="152400"/>
              <a:ext cx="100736" cy="4676776"/>
            </a:xfrm>
            <a:custGeom>
              <a:avLst/>
              <a:gdLst/>
              <a:ahLst/>
              <a:cxnLst/>
              <a:rect l="0" t="0" r="0" b="0"/>
              <a:pathLst>
                <a:path w="100736" h="4676776">
                  <a:moveTo>
                    <a:pt x="0" y="0"/>
                  </a:moveTo>
                  <a:lnTo>
                    <a:pt x="0" y="0"/>
                  </a:lnTo>
                  <a:lnTo>
                    <a:pt x="0" y="44829"/>
                  </a:lnTo>
                  <a:lnTo>
                    <a:pt x="0" y="89406"/>
                  </a:lnTo>
                  <a:lnTo>
                    <a:pt x="0" y="124755"/>
                  </a:lnTo>
                  <a:lnTo>
                    <a:pt x="0" y="167983"/>
                  </a:lnTo>
                  <a:lnTo>
                    <a:pt x="1058" y="212242"/>
                  </a:lnTo>
                  <a:lnTo>
                    <a:pt x="5057" y="249552"/>
                  </a:lnTo>
                  <a:lnTo>
                    <a:pt x="7539" y="286595"/>
                  </a:lnTo>
                  <a:lnTo>
                    <a:pt x="9701" y="324226"/>
                  </a:lnTo>
                  <a:lnTo>
                    <a:pt x="14189" y="362117"/>
                  </a:lnTo>
                  <a:lnTo>
                    <a:pt x="19712" y="400124"/>
                  </a:lnTo>
                  <a:lnTo>
                    <a:pt x="24636" y="439241"/>
                  </a:lnTo>
                  <a:lnTo>
                    <a:pt x="26824" y="481321"/>
                  </a:lnTo>
                  <a:lnTo>
                    <a:pt x="30619" y="524718"/>
                  </a:lnTo>
                  <a:lnTo>
                    <a:pt x="35833" y="570816"/>
                  </a:lnTo>
                  <a:lnTo>
                    <a:pt x="38706" y="596444"/>
                  </a:lnTo>
                  <a:lnTo>
                    <a:pt x="41679" y="623054"/>
                  </a:lnTo>
                  <a:lnTo>
                    <a:pt x="43661" y="649261"/>
                  </a:lnTo>
                  <a:lnTo>
                    <a:pt x="44982" y="675199"/>
                  </a:lnTo>
                  <a:lnTo>
                    <a:pt x="45863" y="700958"/>
                  </a:lnTo>
                  <a:lnTo>
                    <a:pt x="46450" y="727655"/>
                  </a:lnTo>
                  <a:lnTo>
                    <a:pt x="46842" y="754978"/>
                  </a:lnTo>
                  <a:lnTo>
                    <a:pt x="47103" y="782719"/>
                  </a:lnTo>
                  <a:lnTo>
                    <a:pt x="48335" y="810738"/>
                  </a:lnTo>
                  <a:lnTo>
                    <a:pt x="50215" y="838942"/>
                  </a:lnTo>
                  <a:lnTo>
                    <a:pt x="52527" y="867269"/>
                  </a:lnTo>
                  <a:lnTo>
                    <a:pt x="54068" y="896738"/>
                  </a:lnTo>
                  <a:lnTo>
                    <a:pt x="55095" y="926967"/>
                  </a:lnTo>
                  <a:lnTo>
                    <a:pt x="55781" y="957703"/>
                  </a:lnTo>
                  <a:lnTo>
                    <a:pt x="56237" y="989835"/>
                  </a:lnTo>
                  <a:lnTo>
                    <a:pt x="56541" y="1022898"/>
                  </a:lnTo>
                  <a:lnTo>
                    <a:pt x="56744" y="1056582"/>
                  </a:lnTo>
                  <a:lnTo>
                    <a:pt x="57938" y="1089621"/>
                  </a:lnTo>
                  <a:lnTo>
                    <a:pt x="59792" y="1122231"/>
                  </a:lnTo>
                  <a:lnTo>
                    <a:pt x="62086" y="1154554"/>
                  </a:lnTo>
                  <a:lnTo>
                    <a:pt x="63616" y="1187744"/>
                  </a:lnTo>
                  <a:lnTo>
                    <a:pt x="64635" y="1221513"/>
                  </a:lnTo>
                  <a:lnTo>
                    <a:pt x="65315" y="1255667"/>
                  </a:lnTo>
                  <a:lnTo>
                    <a:pt x="65768" y="1290078"/>
                  </a:lnTo>
                  <a:lnTo>
                    <a:pt x="66070" y="1324661"/>
                  </a:lnTo>
                  <a:lnTo>
                    <a:pt x="66272" y="1359357"/>
                  </a:lnTo>
                  <a:lnTo>
                    <a:pt x="67464" y="1394130"/>
                  </a:lnTo>
                  <a:lnTo>
                    <a:pt x="69318" y="1428953"/>
                  </a:lnTo>
                  <a:lnTo>
                    <a:pt x="71612" y="1463810"/>
                  </a:lnTo>
                  <a:lnTo>
                    <a:pt x="73142" y="1498690"/>
                  </a:lnTo>
                  <a:lnTo>
                    <a:pt x="74161" y="1533585"/>
                  </a:lnTo>
                  <a:lnTo>
                    <a:pt x="74841" y="1568490"/>
                  </a:lnTo>
                  <a:lnTo>
                    <a:pt x="75293" y="1604460"/>
                  </a:lnTo>
                  <a:lnTo>
                    <a:pt x="75597" y="1641140"/>
                  </a:lnTo>
                  <a:lnTo>
                    <a:pt x="75797" y="1678293"/>
                  </a:lnTo>
                  <a:lnTo>
                    <a:pt x="76989" y="1715762"/>
                  </a:lnTo>
                  <a:lnTo>
                    <a:pt x="78843" y="1753442"/>
                  </a:lnTo>
                  <a:lnTo>
                    <a:pt x="81137" y="1791261"/>
                  </a:lnTo>
                  <a:lnTo>
                    <a:pt x="83725" y="1829174"/>
                  </a:lnTo>
                  <a:lnTo>
                    <a:pt x="86508" y="1867149"/>
                  </a:lnTo>
                  <a:lnTo>
                    <a:pt x="89422" y="1905166"/>
                  </a:lnTo>
                  <a:lnTo>
                    <a:pt x="91365" y="1944269"/>
                  </a:lnTo>
                  <a:lnTo>
                    <a:pt x="92660" y="1984096"/>
                  </a:lnTo>
                  <a:lnTo>
                    <a:pt x="93523" y="2024406"/>
                  </a:lnTo>
                  <a:lnTo>
                    <a:pt x="94099" y="2063979"/>
                  </a:lnTo>
                  <a:lnTo>
                    <a:pt x="94483" y="2103061"/>
                  </a:lnTo>
                  <a:lnTo>
                    <a:pt x="94738" y="2141816"/>
                  </a:lnTo>
                  <a:lnTo>
                    <a:pt x="94909" y="2181410"/>
                  </a:lnTo>
                  <a:lnTo>
                    <a:pt x="95022" y="2221566"/>
                  </a:lnTo>
                  <a:lnTo>
                    <a:pt x="95098" y="2262094"/>
                  </a:lnTo>
                  <a:lnTo>
                    <a:pt x="95149" y="2301812"/>
                  </a:lnTo>
                  <a:lnTo>
                    <a:pt x="95183" y="2340992"/>
                  </a:lnTo>
                  <a:lnTo>
                    <a:pt x="95205" y="2379811"/>
                  </a:lnTo>
                  <a:lnTo>
                    <a:pt x="95220" y="2419449"/>
                  </a:lnTo>
                  <a:lnTo>
                    <a:pt x="95230" y="2459633"/>
                  </a:lnTo>
                  <a:lnTo>
                    <a:pt x="95236" y="2500180"/>
                  </a:lnTo>
                  <a:lnTo>
                    <a:pt x="96299" y="2540970"/>
                  </a:lnTo>
                  <a:lnTo>
                    <a:pt x="98066" y="2581922"/>
                  </a:lnTo>
                  <a:lnTo>
                    <a:pt x="100302" y="2622982"/>
                  </a:lnTo>
                  <a:lnTo>
                    <a:pt x="100735" y="2664113"/>
                  </a:lnTo>
                  <a:lnTo>
                    <a:pt x="99965" y="2705292"/>
                  </a:lnTo>
                  <a:lnTo>
                    <a:pt x="98394" y="2746503"/>
                  </a:lnTo>
                  <a:lnTo>
                    <a:pt x="97346" y="2786677"/>
                  </a:lnTo>
                  <a:lnTo>
                    <a:pt x="96647" y="2826160"/>
                  </a:lnTo>
                  <a:lnTo>
                    <a:pt x="96181" y="2865182"/>
                  </a:lnTo>
                  <a:lnTo>
                    <a:pt x="95871" y="2903896"/>
                  </a:lnTo>
                  <a:lnTo>
                    <a:pt x="95664" y="2942405"/>
                  </a:lnTo>
                  <a:lnTo>
                    <a:pt x="95526" y="2980779"/>
                  </a:lnTo>
                  <a:lnTo>
                    <a:pt x="94374" y="3019061"/>
                  </a:lnTo>
                  <a:lnTo>
                    <a:pt x="92551" y="3057282"/>
                  </a:lnTo>
                  <a:lnTo>
                    <a:pt x="90275" y="3095463"/>
                  </a:lnTo>
                  <a:lnTo>
                    <a:pt x="87700" y="3133617"/>
                  </a:lnTo>
                  <a:lnTo>
                    <a:pt x="84925" y="3171753"/>
                  </a:lnTo>
                  <a:lnTo>
                    <a:pt x="82017" y="3209877"/>
                  </a:lnTo>
                  <a:lnTo>
                    <a:pt x="80078" y="3247993"/>
                  </a:lnTo>
                  <a:lnTo>
                    <a:pt x="78786" y="3286104"/>
                  </a:lnTo>
                  <a:lnTo>
                    <a:pt x="77924" y="3324211"/>
                  </a:lnTo>
                  <a:lnTo>
                    <a:pt x="76291" y="3362315"/>
                  </a:lnTo>
                  <a:lnTo>
                    <a:pt x="74144" y="3400418"/>
                  </a:lnTo>
                  <a:lnTo>
                    <a:pt x="71654" y="3438521"/>
                  </a:lnTo>
                  <a:lnTo>
                    <a:pt x="68936" y="3474506"/>
                  </a:lnTo>
                  <a:lnTo>
                    <a:pt x="66066" y="3509079"/>
                  </a:lnTo>
                  <a:lnTo>
                    <a:pt x="63094" y="3542711"/>
                  </a:lnTo>
                  <a:lnTo>
                    <a:pt x="61112" y="3576774"/>
                  </a:lnTo>
                  <a:lnTo>
                    <a:pt x="59792" y="3611124"/>
                  </a:lnTo>
                  <a:lnTo>
                    <a:pt x="58911" y="3645666"/>
                  </a:lnTo>
                  <a:lnTo>
                    <a:pt x="57266" y="3679277"/>
                  </a:lnTo>
                  <a:lnTo>
                    <a:pt x="55110" y="3712268"/>
                  </a:lnTo>
                  <a:lnTo>
                    <a:pt x="52615" y="3744845"/>
                  </a:lnTo>
                  <a:lnTo>
                    <a:pt x="50952" y="3777147"/>
                  </a:lnTo>
                  <a:lnTo>
                    <a:pt x="49843" y="3809265"/>
                  </a:lnTo>
                  <a:lnTo>
                    <a:pt x="49104" y="3841260"/>
                  </a:lnTo>
                  <a:lnTo>
                    <a:pt x="48611" y="3872114"/>
                  </a:lnTo>
                  <a:lnTo>
                    <a:pt x="48282" y="3902210"/>
                  </a:lnTo>
                  <a:lnTo>
                    <a:pt x="48063" y="3931798"/>
                  </a:lnTo>
                  <a:lnTo>
                    <a:pt x="46859" y="3961049"/>
                  </a:lnTo>
                  <a:lnTo>
                    <a:pt x="44998" y="3990074"/>
                  </a:lnTo>
                  <a:lnTo>
                    <a:pt x="42699" y="4018950"/>
                  </a:lnTo>
                  <a:lnTo>
                    <a:pt x="41166" y="4046666"/>
                  </a:lnTo>
                  <a:lnTo>
                    <a:pt x="40144" y="4073611"/>
                  </a:lnTo>
                  <a:lnTo>
                    <a:pt x="39462" y="4100040"/>
                  </a:lnTo>
                  <a:lnTo>
                    <a:pt x="37950" y="4126127"/>
                  </a:lnTo>
                  <a:lnTo>
                    <a:pt x="35883" y="4151985"/>
                  </a:lnTo>
                  <a:lnTo>
                    <a:pt x="33448" y="4177690"/>
                  </a:lnTo>
                  <a:lnTo>
                    <a:pt x="31823" y="4202235"/>
                  </a:lnTo>
                  <a:lnTo>
                    <a:pt x="30019" y="4249263"/>
                  </a:lnTo>
                  <a:lnTo>
                    <a:pt x="29217" y="4294858"/>
                  </a:lnTo>
                  <a:lnTo>
                    <a:pt x="28860" y="4338760"/>
                  </a:lnTo>
                  <a:lnTo>
                    <a:pt x="28702" y="4379437"/>
                  </a:lnTo>
                  <a:lnTo>
                    <a:pt x="28631" y="4415861"/>
                  </a:lnTo>
                  <a:lnTo>
                    <a:pt x="28600" y="4449688"/>
                  </a:lnTo>
                  <a:lnTo>
                    <a:pt x="28586" y="4482361"/>
                  </a:lnTo>
                  <a:lnTo>
                    <a:pt x="28580" y="4514523"/>
                  </a:lnTo>
                  <a:lnTo>
                    <a:pt x="28577" y="4548570"/>
                  </a:lnTo>
                  <a:lnTo>
                    <a:pt x="28575" y="4588398"/>
                  </a:lnTo>
                  <a:lnTo>
                    <a:pt x="31398" y="4622327"/>
                  </a:lnTo>
                  <a:lnTo>
                    <a:pt x="47625" y="4676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98"/>
            <p:cNvSpPr/>
            <p:nvPr>
              <p:custDataLst>
                <p:tags r:id="rId223"/>
              </p:custDataLst>
            </p:nvPr>
          </p:nvSpPr>
          <p:spPr>
            <a:xfrm>
              <a:off x="153185" y="1175620"/>
              <a:ext cx="8981291" cy="279335"/>
            </a:xfrm>
            <a:custGeom>
              <a:avLst/>
              <a:gdLst/>
              <a:ahLst/>
              <a:cxnLst/>
              <a:rect l="0" t="0" r="0" b="0"/>
              <a:pathLst>
                <a:path w="8981291" h="279335">
                  <a:moveTo>
                    <a:pt x="18265" y="224555"/>
                  </a:moveTo>
                  <a:lnTo>
                    <a:pt x="18265" y="224555"/>
                  </a:lnTo>
                  <a:lnTo>
                    <a:pt x="1863" y="240957"/>
                  </a:lnTo>
                  <a:lnTo>
                    <a:pt x="0" y="252933"/>
                  </a:lnTo>
                  <a:lnTo>
                    <a:pt x="5030" y="257232"/>
                  </a:lnTo>
                  <a:lnTo>
                    <a:pt x="38450" y="268339"/>
                  </a:lnTo>
                  <a:lnTo>
                    <a:pt x="70628" y="275059"/>
                  </a:lnTo>
                  <a:lnTo>
                    <a:pt x="111740" y="278751"/>
                  </a:lnTo>
                  <a:lnTo>
                    <a:pt x="155059" y="279334"/>
                  </a:lnTo>
                  <a:lnTo>
                    <a:pt x="191951" y="276065"/>
                  </a:lnTo>
                  <a:lnTo>
                    <a:pt x="225987" y="273907"/>
                  </a:lnTo>
                  <a:lnTo>
                    <a:pt x="260869" y="272947"/>
                  </a:lnTo>
                  <a:lnTo>
                    <a:pt x="301067" y="272521"/>
                  </a:lnTo>
                  <a:lnTo>
                    <a:pt x="343627" y="269509"/>
                  </a:lnTo>
                  <a:lnTo>
                    <a:pt x="387237" y="264643"/>
                  </a:lnTo>
                  <a:lnTo>
                    <a:pt x="431314" y="258953"/>
                  </a:lnTo>
                  <a:lnTo>
                    <a:pt x="455556" y="255953"/>
                  </a:lnTo>
                  <a:lnTo>
                    <a:pt x="481242" y="252896"/>
                  </a:lnTo>
                  <a:lnTo>
                    <a:pt x="507891" y="249799"/>
                  </a:lnTo>
                  <a:lnTo>
                    <a:pt x="535183" y="246676"/>
                  </a:lnTo>
                  <a:lnTo>
                    <a:pt x="562902" y="243536"/>
                  </a:lnTo>
                  <a:lnTo>
                    <a:pt x="590906" y="240384"/>
                  </a:lnTo>
                  <a:lnTo>
                    <a:pt x="620159" y="237224"/>
                  </a:lnTo>
                  <a:lnTo>
                    <a:pt x="650244" y="234059"/>
                  </a:lnTo>
                  <a:lnTo>
                    <a:pt x="680885" y="230891"/>
                  </a:lnTo>
                  <a:lnTo>
                    <a:pt x="712953" y="227721"/>
                  </a:lnTo>
                  <a:lnTo>
                    <a:pt x="745974" y="224549"/>
                  </a:lnTo>
                  <a:lnTo>
                    <a:pt x="779629" y="221376"/>
                  </a:lnTo>
                  <a:lnTo>
                    <a:pt x="812650" y="218202"/>
                  </a:lnTo>
                  <a:lnTo>
                    <a:pt x="845246" y="215028"/>
                  </a:lnTo>
                  <a:lnTo>
                    <a:pt x="877561" y="211854"/>
                  </a:lnTo>
                  <a:lnTo>
                    <a:pt x="911804" y="207621"/>
                  </a:lnTo>
                  <a:lnTo>
                    <a:pt x="947333" y="202682"/>
                  </a:lnTo>
                  <a:lnTo>
                    <a:pt x="983718" y="197273"/>
                  </a:lnTo>
                  <a:lnTo>
                    <a:pt x="1021734" y="192609"/>
                  </a:lnTo>
                  <a:lnTo>
                    <a:pt x="1060836" y="188441"/>
                  </a:lnTo>
                  <a:lnTo>
                    <a:pt x="1100662" y="184604"/>
                  </a:lnTo>
                  <a:lnTo>
                    <a:pt x="1142030" y="179929"/>
                  </a:lnTo>
                  <a:lnTo>
                    <a:pt x="1184425" y="174696"/>
                  </a:lnTo>
                  <a:lnTo>
                    <a:pt x="1227505" y="169091"/>
                  </a:lnTo>
                  <a:lnTo>
                    <a:pt x="1271042" y="164295"/>
                  </a:lnTo>
                  <a:lnTo>
                    <a:pt x="1314883" y="160040"/>
                  </a:lnTo>
                  <a:lnTo>
                    <a:pt x="1358927" y="156145"/>
                  </a:lnTo>
                  <a:lnTo>
                    <a:pt x="1403106" y="151432"/>
                  </a:lnTo>
                  <a:lnTo>
                    <a:pt x="1447376" y="146173"/>
                  </a:lnTo>
                  <a:lnTo>
                    <a:pt x="1491705" y="140550"/>
                  </a:lnTo>
                  <a:lnTo>
                    <a:pt x="1537134" y="135743"/>
                  </a:lnTo>
                  <a:lnTo>
                    <a:pt x="1583294" y="131481"/>
                  </a:lnTo>
                  <a:lnTo>
                    <a:pt x="1629943" y="127580"/>
                  </a:lnTo>
                  <a:lnTo>
                    <a:pt x="1676917" y="123922"/>
                  </a:lnTo>
                  <a:lnTo>
                    <a:pt x="1724108" y="120425"/>
                  </a:lnTo>
                  <a:lnTo>
                    <a:pt x="1771444" y="117035"/>
                  </a:lnTo>
                  <a:lnTo>
                    <a:pt x="1819934" y="112658"/>
                  </a:lnTo>
                  <a:lnTo>
                    <a:pt x="1869194" y="107624"/>
                  </a:lnTo>
                  <a:lnTo>
                    <a:pt x="1918968" y="102151"/>
                  </a:lnTo>
                  <a:lnTo>
                    <a:pt x="1970142" y="97444"/>
                  </a:lnTo>
                  <a:lnTo>
                    <a:pt x="2022250" y="93248"/>
                  </a:lnTo>
                  <a:lnTo>
                    <a:pt x="2074980" y="89392"/>
                  </a:lnTo>
                  <a:lnTo>
                    <a:pt x="2129183" y="84704"/>
                  </a:lnTo>
                  <a:lnTo>
                    <a:pt x="2184369" y="79463"/>
                  </a:lnTo>
                  <a:lnTo>
                    <a:pt x="2240209" y="73852"/>
                  </a:lnTo>
                  <a:lnTo>
                    <a:pt x="2295428" y="69053"/>
                  </a:lnTo>
                  <a:lnTo>
                    <a:pt x="2350232" y="64795"/>
                  </a:lnTo>
                  <a:lnTo>
                    <a:pt x="2404759" y="60899"/>
                  </a:lnTo>
                  <a:lnTo>
                    <a:pt x="2460161" y="57242"/>
                  </a:lnTo>
                  <a:lnTo>
                    <a:pt x="2516146" y="53747"/>
                  </a:lnTo>
                  <a:lnTo>
                    <a:pt x="2572519" y="50358"/>
                  </a:lnTo>
                  <a:lnTo>
                    <a:pt x="2630209" y="47040"/>
                  </a:lnTo>
                  <a:lnTo>
                    <a:pt x="2688778" y="43770"/>
                  </a:lnTo>
                  <a:lnTo>
                    <a:pt x="2747932" y="40532"/>
                  </a:lnTo>
                  <a:lnTo>
                    <a:pt x="2807476" y="37314"/>
                  </a:lnTo>
                  <a:lnTo>
                    <a:pt x="2867281" y="34111"/>
                  </a:lnTo>
                  <a:lnTo>
                    <a:pt x="2927259" y="30918"/>
                  </a:lnTo>
                  <a:lnTo>
                    <a:pt x="2988411" y="27730"/>
                  </a:lnTo>
                  <a:lnTo>
                    <a:pt x="3050346" y="24547"/>
                  </a:lnTo>
                  <a:lnTo>
                    <a:pt x="3112802" y="21366"/>
                  </a:lnTo>
                  <a:lnTo>
                    <a:pt x="3174548" y="19246"/>
                  </a:lnTo>
                  <a:lnTo>
                    <a:pt x="3235820" y="17832"/>
                  </a:lnTo>
                  <a:lnTo>
                    <a:pt x="3296777" y="16890"/>
                  </a:lnTo>
                  <a:lnTo>
                    <a:pt x="3360698" y="15203"/>
                  </a:lnTo>
                  <a:lnTo>
                    <a:pt x="3426595" y="13021"/>
                  </a:lnTo>
                  <a:lnTo>
                    <a:pt x="3493811" y="10507"/>
                  </a:lnTo>
                  <a:lnTo>
                    <a:pt x="3560845" y="8831"/>
                  </a:lnTo>
                  <a:lnTo>
                    <a:pt x="3627760" y="7714"/>
                  </a:lnTo>
                  <a:lnTo>
                    <a:pt x="3694595" y="6969"/>
                  </a:lnTo>
                  <a:lnTo>
                    <a:pt x="3762435" y="6473"/>
                  </a:lnTo>
                  <a:lnTo>
                    <a:pt x="3830945" y="6142"/>
                  </a:lnTo>
                  <a:lnTo>
                    <a:pt x="3899902" y="5921"/>
                  </a:lnTo>
                  <a:lnTo>
                    <a:pt x="3968098" y="5774"/>
                  </a:lnTo>
                  <a:lnTo>
                    <a:pt x="4035787" y="5676"/>
                  </a:lnTo>
                  <a:lnTo>
                    <a:pt x="4103138" y="5611"/>
                  </a:lnTo>
                  <a:lnTo>
                    <a:pt x="4170264" y="5567"/>
                  </a:lnTo>
                  <a:lnTo>
                    <a:pt x="4237239" y="5538"/>
                  </a:lnTo>
                  <a:lnTo>
                    <a:pt x="4304115" y="5519"/>
                  </a:lnTo>
                  <a:lnTo>
                    <a:pt x="4371981" y="4448"/>
                  </a:lnTo>
                  <a:lnTo>
                    <a:pt x="4440509" y="2675"/>
                  </a:lnTo>
                  <a:lnTo>
                    <a:pt x="4509478" y="435"/>
                  </a:lnTo>
                  <a:lnTo>
                    <a:pt x="4575565" y="0"/>
                  </a:lnTo>
                  <a:lnTo>
                    <a:pt x="4639732" y="768"/>
                  </a:lnTo>
                  <a:lnTo>
                    <a:pt x="4702618" y="2339"/>
                  </a:lnTo>
                  <a:lnTo>
                    <a:pt x="4767825" y="3386"/>
                  </a:lnTo>
                  <a:lnTo>
                    <a:pt x="4834580" y="4084"/>
                  </a:lnTo>
                  <a:lnTo>
                    <a:pt x="4902367" y="4549"/>
                  </a:lnTo>
                  <a:lnTo>
                    <a:pt x="4968724" y="4859"/>
                  </a:lnTo>
                  <a:lnTo>
                    <a:pt x="5034131" y="5066"/>
                  </a:lnTo>
                  <a:lnTo>
                    <a:pt x="5098899" y="5204"/>
                  </a:lnTo>
                  <a:lnTo>
                    <a:pt x="5162188" y="6354"/>
                  </a:lnTo>
                  <a:lnTo>
                    <a:pt x="5224489" y="8180"/>
                  </a:lnTo>
                  <a:lnTo>
                    <a:pt x="5286131" y="10455"/>
                  </a:lnTo>
                  <a:lnTo>
                    <a:pt x="5350509" y="11971"/>
                  </a:lnTo>
                  <a:lnTo>
                    <a:pt x="5416711" y="12983"/>
                  </a:lnTo>
                  <a:lnTo>
                    <a:pt x="5484129" y="13657"/>
                  </a:lnTo>
                  <a:lnTo>
                    <a:pt x="5550242" y="15164"/>
                  </a:lnTo>
                  <a:lnTo>
                    <a:pt x="5615483" y="17228"/>
                  </a:lnTo>
                  <a:lnTo>
                    <a:pt x="5680143" y="19662"/>
                  </a:lnTo>
                  <a:lnTo>
                    <a:pt x="5744417" y="21285"/>
                  </a:lnTo>
                  <a:lnTo>
                    <a:pt x="5808433" y="22366"/>
                  </a:lnTo>
                  <a:lnTo>
                    <a:pt x="5872278" y="23087"/>
                  </a:lnTo>
                  <a:lnTo>
                    <a:pt x="5934948" y="24627"/>
                  </a:lnTo>
                  <a:lnTo>
                    <a:pt x="5996838" y="26711"/>
                  </a:lnTo>
                  <a:lnTo>
                    <a:pt x="6058205" y="29159"/>
                  </a:lnTo>
                  <a:lnTo>
                    <a:pt x="6121342" y="31849"/>
                  </a:lnTo>
                  <a:lnTo>
                    <a:pt x="6185658" y="34701"/>
                  </a:lnTo>
                  <a:lnTo>
                    <a:pt x="6250759" y="37661"/>
                  </a:lnTo>
                  <a:lnTo>
                    <a:pt x="6314270" y="40692"/>
                  </a:lnTo>
                  <a:lnTo>
                    <a:pt x="6376718" y="43772"/>
                  </a:lnTo>
                  <a:lnTo>
                    <a:pt x="6438458" y="46883"/>
                  </a:lnTo>
                  <a:lnTo>
                    <a:pt x="6500786" y="51074"/>
                  </a:lnTo>
                  <a:lnTo>
                    <a:pt x="6563504" y="55984"/>
                  </a:lnTo>
                  <a:lnTo>
                    <a:pt x="6626483" y="61374"/>
                  </a:lnTo>
                  <a:lnTo>
                    <a:pt x="6687519" y="66026"/>
                  </a:lnTo>
                  <a:lnTo>
                    <a:pt x="6747260" y="70186"/>
                  </a:lnTo>
                  <a:lnTo>
                    <a:pt x="6806137" y="74017"/>
                  </a:lnTo>
                  <a:lnTo>
                    <a:pt x="6862321" y="77630"/>
                  </a:lnTo>
                  <a:lnTo>
                    <a:pt x="6916711" y="81096"/>
                  </a:lnTo>
                  <a:lnTo>
                    <a:pt x="6969904" y="84466"/>
                  </a:lnTo>
                  <a:lnTo>
                    <a:pt x="7024416" y="88829"/>
                  </a:lnTo>
                  <a:lnTo>
                    <a:pt x="7079808" y="93854"/>
                  </a:lnTo>
                  <a:lnTo>
                    <a:pt x="7135785" y="99321"/>
                  </a:lnTo>
                  <a:lnTo>
                    <a:pt x="7192153" y="104024"/>
                  </a:lnTo>
                  <a:lnTo>
                    <a:pt x="7248783" y="108218"/>
                  </a:lnTo>
                  <a:lnTo>
                    <a:pt x="7305585" y="112072"/>
                  </a:lnTo>
                  <a:lnTo>
                    <a:pt x="7361445" y="115700"/>
                  </a:lnTo>
                  <a:lnTo>
                    <a:pt x="7416676" y="119176"/>
                  </a:lnTo>
                  <a:lnTo>
                    <a:pt x="7471489" y="122553"/>
                  </a:lnTo>
                  <a:lnTo>
                    <a:pt x="7524964" y="126920"/>
                  </a:lnTo>
                  <a:lnTo>
                    <a:pt x="7577548" y="131949"/>
                  </a:lnTo>
                  <a:lnTo>
                    <a:pt x="7629536" y="137417"/>
                  </a:lnTo>
                  <a:lnTo>
                    <a:pt x="7680071" y="142122"/>
                  </a:lnTo>
                  <a:lnTo>
                    <a:pt x="7729635" y="146316"/>
                  </a:lnTo>
                  <a:lnTo>
                    <a:pt x="7778553" y="150171"/>
                  </a:lnTo>
                  <a:lnTo>
                    <a:pt x="7829157" y="154857"/>
                  </a:lnTo>
                  <a:lnTo>
                    <a:pt x="7880885" y="160098"/>
                  </a:lnTo>
                  <a:lnTo>
                    <a:pt x="7933362" y="165709"/>
                  </a:lnTo>
                  <a:lnTo>
                    <a:pt x="7983162" y="170507"/>
                  </a:lnTo>
                  <a:lnTo>
                    <a:pt x="8031180" y="174765"/>
                  </a:lnTo>
                  <a:lnTo>
                    <a:pt x="8078008" y="178661"/>
                  </a:lnTo>
                  <a:lnTo>
                    <a:pt x="8124044" y="182318"/>
                  </a:lnTo>
                  <a:lnTo>
                    <a:pt x="8169551" y="185813"/>
                  </a:lnTo>
                  <a:lnTo>
                    <a:pt x="8214705" y="189202"/>
                  </a:lnTo>
                  <a:lnTo>
                    <a:pt x="8257509" y="193578"/>
                  </a:lnTo>
                  <a:lnTo>
                    <a:pt x="8298744" y="198612"/>
                  </a:lnTo>
                  <a:lnTo>
                    <a:pt x="8338934" y="204085"/>
                  </a:lnTo>
                  <a:lnTo>
                    <a:pt x="8377369" y="208791"/>
                  </a:lnTo>
                  <a:lnTo>
                    <a:pt x="8414635" y="212988"/>
                  </a:lnTo>
                  <a:lnTo>
                    <a:pt x="8451120" y="216844"/>
                  </a:lnTo>
                  <a:lnTo>
                    <a:pt x="8488143" y="221531"/>
                  </a:lnTo>
                  <a:lnTo>
                    <a:pt x="8525526" y="226772"/>
                  </a:lnTo>
                  <a:lnTo>
                    <a:pt x="8563147" y="232383"/>
                  </a:lnTo>
                  <a:lnTo>
                    <a:pt x="8599869" y="237182"/>
                  </a:lnTo>
                  <a:lnTo>
                    <a:pt x="8635993" y="241440"/>
                  </a:lnTo>
                  <a:lnTo>
                    <a:pt x="8671717" y="245336"/>
                  </a:lnTo>
                  <a:lnTo>
                    <a:pt x="8705058" y="248993"/>
                  </a:lnTo>
                  <a:lnTo>
                    <a:pt x="8736811" y="252488"/>
                  </a:lnTo>
                  <a:lnTo>
                    <a:pt x="8767502" y="255877"/>
                  </a:lnTo>
                  <a:lnTo>
                    <a:pt x="8796433" y="259195"/>
                  </a:lnTo>
                  <a:lnTo>
                    <a:pt x="8824186" y="262465"/>
                  </a:lnTo>
                  <a:lnTo>
                    <a:pt x="8851155" y="265703"/>
                  </a:lnTo>
                  <a:lnTo>
                    <a:pt x="8877598" y="267862"/>
                  </a:lnTo>
                  <a:lnTo>
                    <a:pt x="8981290" y="272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99"/>
            <p:cNvSpPr/>
            <p:nvPr>
              <p:custDataLst>
                <p:tags r:id="rId224"/>
              </p:custDataLst>
            </p:nvPr>
          </p:nvSpPr>
          <p:spPr>
            <a:xfrm>
              <a:off x="671507" y="830601"/>
              <a:ext cx="261944" cy="122107"/>
            </a:xfrm>
            <a:custGeom>
              <a:avLst/>
              <a:gdLst/>
              <a:ahLst/>
              <a:cxnLst/>
              <a:rect l="0" t="0" r="0" b="0"/>
              <a:pathLst>
                <a:path w="261944" h="122107">
                  <a:moveTo>
                    <a:pt x="42868" y="74274"/>
                  </a:moveTo>
                  <a:lnTo>
                    <a:pt x="42868" y="74274"/>
                  </a:lnTo>
                  <a:lnTo>
                    <a:pt x="26601" y="75332"/>
                  </a:lnTo>
                  <a:lnTo>
                    <a:pt x="0" y="82475"/>
                  </a:lnTo>
                  <a:lnTo>
                    <a:pt x="531" y="81858"/>
                  </a:lnTo>
                  <a:lnTo>
                    <a:pt x="46346" y="50661"/>
                  </a:lnTo>
                  <a:lnTo>
                    <a:pt x="93506" y="4573"/>
                  </a:lnTo>
                  <a:lnTo>
                    <a:pt x="99946" y="963"/>
                  </a:lnTo>
                  <a:lnTo>
                    <a:pt x="103145" y="0"/>
                  </a:lnTo>
                  <a:lnTo>
                    <a:pt x="106336" y="1474"/>
                  </a:lnTo>
                  <a:lnTo>
                    <a:pt x="112704" y="8758"/>
                  </a:lnTo>
                  <a:lnTo>
                    <a:pt x="124357" y="44830"/>
                  </a:lnTo>
                  <a:lnTo>
                    <a:pt x="127756" y="83627"/>
                  </a:lnTo>
                  <a:lnTo>
                    <a:pt x="128520" y="122106"/>
                  </a:lnTo>
                  <a:lnTo>
                    <a:pt x="145895" y="82868"/>
                  </a:lnTo>
                  <a:lnTo>
                    <a:pt x="183190" y="39128"/>
                  </a:lnTo>
                  <a:lnTo>
                    <a:pt x="197334" y="27524"/>
                  </a:lnTo>
                  <a:lnTo>
                    <a:pt x="202995" y="24057"/>
                  </a:lnTo>
                  <a:lnTo>
                    <a:pt x="208886" y="23863"/>
                  </a:lnTo>
                  <a:lnTo>
                    <a:pt x="221076" y="29291"/>
                  </a:lnTo>
                  <a:lnTo>
                    <a:pt x="253747" y="57028"/>
                  </a:lnTo>
                  <a:lnTo>
                    <a:pt x="261943" y="11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00"/>
            <p:cNvSpPr/>
            <p:nvPr>
              <p:custDataLst>
                <p:tags r:id="rId225"/>
              </p:custDataLst>
            </p:nvPr>
          </p:nvSpPr>
          <p:spPr>
            <a:xfrm>
              <a:off x="476250" y="828036"/>
              <a:ext cx="304801" cy="217791"/>
            </a:xfrm>
            <a:custGeom>
              <a:avLst/>
              <a:gdLst/>
              <a:ahLst/>
              <a:cxnLst/>
              <a:rect l="0" t="0" r="0" b="0"/>
              <a:pathLst>
                <a:path w="304801" h="217791">
                  <a:moveTo>
                    <a:pt x="0" y="153039"/>
                  </a:moveTo>
                  <a:lnTo>
                    <a:pt x="0" y="153039"/>
                  </a:lnTo>
                  <a:lnTo>
                    <a:pt x="10113" y="153039"/>
                  </a:lnTo>
                  <a:lnTo>
                    <a:pt x="17900" y="150217"/>
                  </a:lnTo>
                  <a:lnTo>
                    <a:pt x="24889" y="146493"/>
                  </a:lnTo>
                  <a:lnTo>
                    <a:pt x="31523" y="144838"/>
                  </a:lnTo>
                  <a:lnTo>
                    <a:pt x="46264" y="148963"/>
                  </a:lnTo>
                  <a:lnTo>
                    <a:pt x="82709" y="179196"/>
                  </a:lnTo>
                  <a:lnTo>
                    <a:pt x="89676" y="188653"/>
                  </a:lnTo>
                  <a:lnTo>
                    <a:pt x="93599" y="199927"/>
                  </a:lnTo>
                  <a:lnTo>
                    <a:pt x="94149" y="203348"/>
                  </a:lnTo>
                  <a:lnTo>
                    <a:pt x="93458" y="206687"/>
                  </a:lnTo>
                  <a:lnTo>
                    <a:pt x="89867" y="213218"/>
                  </a:lnTo>
                  <a:lnTo>
                    <a:pt x="87428" y="215384"/>
                  </a:lnTo>
                  <a:lnTo>
                    <a:pt x="81896" y="217790"/>
                  </a:lnTo>
                  <a:lnTo>
                    <a:pt x="78939" y="216314"/>
                  </a:lnTo>
                  <a:lnTo>
                    <a:pt x="72831" y="209031"/>
                  </a:lnTo>
                  <a:lnTo>
                    <a:pt x="68499" y="187973"/>
                  </a:lnTo>
                  <a:lnTo>
                    <a:pt x="68094" y="160018"/>
                  </a:lnTo>
                  <a:lnTo>
                    <a:pt x="74386" y="141584"/>
                  </a:lnTo>
                  <a:lnTo>
                    <a:pt x="89079" y="121871"/>
                  </a:lnTo>
                  <a:lnTo>
                    <a:pt x="92195" y="120619"/>
                  </a:lnTo>
                  <a:lnTo>
                    <a:pt x="95330" y="120842"/>
                  </a:lnTo>
                  <a:lnTo>
                    <a:pt x="113022" y="128805"/>
                  </a:lnTo>
                  <a:lnTo>
                    <a:pt x="116623" y="132650"/>
                  </a:lnTo>
                  <a:lnTo>
                    <a:pt x="130797" y="164062"/>
                  </a:lnTo>
                  <a:lnTo>
                    <a:pt x="136801" y="168521"/>
                  </a:lnTo>
                  <a:lnTo>
                    <a:pt x="146132" y="171032"/>
                  </a:lnTo>
                  <a:lnTo>
                    <a:pt x="149280" y="169268"/>
                  </a:lnTo>
                  <a:lnTo>
                    <a:pt x="158766" y="156671"/>
                  </a:lnTo>
                  <a:lnTo>
                    <a:pt x="178154" y="117602"/>
                  </a:lnTo>
                  <a:lnTo>
                    <a:pt x="180418" y="107822"/>
                  </a:lnTo>
                  <a:lnTo>
                    <a:pt x="180604" y="108077"/>
                  </a:lnTo>
                  <a:lnTo>
                    <a:pt x="189172" y="153634"/>
                  </a:lnTo>
                  <a:lnTo>
                    <a:pt x="190673" y="156610"/>
                  </a:lnTo>
                  <a:lnTo>
                    <a:pt x="192732" y="158595"/>
                  </a:lnTo>
                  <a:lnTo>
                    <a:pt x="195163" y="159918"/>
                  </a:lnTo>
                  <a:lnTo>
                    <a:pt x="196784" y="159742"/>
                  </a:lnTo>
                  <a:lnTo>
                    <a:pt x="197864" y="158566"/>
                  </a:lnTo>
                  <a:lnTo>
                    <a:pt x="215129" y="115274"/>
                  </a:lnTo>
                  <a:lnTo>
                    <a:pt x="226333" y="68371"/>
                  </a:lnTo>
                  <a:lnTo>
                    <a:pt x="238304" y="29423"/>
                  </a:lnTo>
                  <a:lnTo>
                    <a:pt x="246419" y="0"/>
                  </a:lnTo>
                  <a:lnTo>
                    <a:pt x="247103" y="4236"/>
                  </a:lnTo>
                  <a:lnTo>
                    <a:pt x="239401" y="51328"/>
                  </a:lnTo>
                  <a:lnTo>
                    <a:pt x="243560" y="89506"/>
                  </a:lnTo>
                  <a:lnTo>
                    <a:pt x="248959" y="119636"/>
                  </a:lnTo>
                  <a:lnTo>
                    <a:pt x="268213" y="151145"/>
                  </a:lnTo>
                  <a:lnTo>
                    <a:pt x="279014" y="162780"/>
                  </a:lnTo>
                  <a:lnTo>
                    <a:pt x="287342" y="167952"/>
                  </a:lnTo>
                  <a:lnTo>
                    <a:pt x="291045" y="168272"/>
                  </a:lnTo>
                  <a:lnTo>
                    <a:pt x="297981" y="165807"/>
                  </a:lnTo>
                  <a:lnTo>
                    <a:pt x="300254" y="162609"/>
                  </a:lnTo>
                  <a:lnTo>
                    <a:pt x="304800" y="143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01"/>
            <p:cNvSpPr/>
            <p:nvPr>
              <p:custDataLst>
                <p:tags r:id="rId226"/>
              </p:custDataLst>
            </p:nvPr>
          </p:nvSpPr>
          <p:spPr>
            <a:xfrm>
              <a:off x="276905" y="876300"/>
              <a:ext cx="237446" cy="152401"/>
            </a:xfrm>
            <a:custGeom>
              <a:avLst/>
              <a:gdLst/>
              <a:ahLst/>
              <a:cxnLst/>
              <a:rect l="0" t="0" r="0" b="0"/>
              <a:pathLst>
                <a:path w="237446" h="152401">
                  <a:moveTo>
                    <a:pt x="46945" y="152400"/>
                  </a:moveTo>
                  <a:lnTo>
                    <a:pt x="46945" y="152400"/>
                  </a:lnTo>
                  <a:lnTo>
                    <a:pt x="7173" y="134086"/>
                  </a:lnTo>
                  <a:lnTo>
                    <a:pt x="2438" y="129607"/>
                  </a:lnTo>
                  <a:lnTo>
                    <a:pt x="341" y="125563"/>
                  </a:lnTo>
                  <a:lnTo>
                    <a:pt x="0" y="121809"/>
                  </a:lnTo>
                  <a:lnTo>
                    <a:pt x="5267" y="111993"/>
                  </a:lnTo>
                  <a:lnTo>
                    <a:pt x="41710" y="73111"/>
                  </a:lnTo>
                  <a:lnTo>
                    <a:pt x="69037" y="57794"/>
                  </a:lnTo>
                  <a:lnTo>
                    <a:pt x="92649" y="44993"/>
                  </a:lnTo>
                  <a:lnTo>
                    <a:pt x="115873" y="30617"/>
                  </a:lnTo>
                  <a:lnTo>
                    <a:pt x="152165" y="16278"/>
                  </a:lnTo>
                  <a:lnTo>
                    <a:pt x="190540" y="6469"/>
                  </a:lnTo>
                  <a:lnTo>
                    <a:pt x="237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02"/>
            <p:cNvSpPr/>
            <p:nvPr>
              <p:custDataLst>
                <p:tags r:id="rId227"/>
              </p:custDataLst>
            </p:nvPr>
          </p:nvSpPr>
          <p:spPr>
            <a:xfrm>
              <a:off x="371475" y="915724"/>
              <a:ext cx="47626" cy="179652"/>
            </a:xfrm>
            <a:custGeom>
              <a:avLst/>
              <a:gdLst/>
              <a:ahLst/>
              <a:cxnLst/>
              <a:rect l="0" t="0" r="0" b="0"/>
              <a:pathLst>
                <a:path w="47626" h="1796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14189" y="9181"/>
                  </a:lnTo>
                  <a:lnTo>
                    <a:pt x="25694" y="53001"/>
                  </a:lnTo>
                  <a:lnTo>
                    <a:pt x="35336" y="97876"/>
                  </a:lnTo>
                  <a:lnTo>
                    <a:pt x="44282" y="142071"/>
                  </a:lnTo>
                  <a:lnTo>
                    <a:pt x="4762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03"/>
            <p:cNvSpPr/>
            <p:nvPr>
              <p:custDataLst>
                <p:tags r:id="rId228"/>
              </p:custDataLst>
            </p:nvPr>
          </p:nvSpPr>
          <p:spPr>
            <a:xfrm>
              <a:off x="886805" y="422206"/>
              <a:ext cx="84746" cy="252801"/>
            </a:xfrm>
            <a:custGeom>
              <a:avLst/>
              <a:gdLst/>
              <a:ahLst/>
              <a:cxnLst/>
              <a:rect l="0" t="0" r="0" b="0"/>
              <a:pathLst>
                <a:path w="84746" h="252801">
                  <a:moveTo>
                    <a:pt x="56170" y="168344"/>
                  </a:moveTo>
                  <a:lnTo>
                    <a:pt x="56170" y="168344"/>
                  </a:lnTo>
                  <a:lnTo>
                    <a:pt x="56170" y="155087"/>
                  </a:lnTo>
                  <a:lnTo>
                    <a:pt x="55112" y="153156"/>
                  </a:lnTo>
                  <a:lnTo>
                    <a:pt x="53348" y="151868"/>
                  </a:lnTo>
                  <a:lnTo>
                    <a:pt x="37856" y="144746"/>
                  </a:lnTo>
                  <a:lnTo>
                    <a:pt x="33377" y="144145"/>
                  </a:lnTo>
                  <a:lnTo>
                    <a:pt x="25579" y="146300"/>
                  </a:lnTo>
                  <a:lnTo>
                    <a:pt x="10182" y="163576"/>
                  </a:lnTo>
                  <a:lnTo>
                    <a:pt x="3981" y="179983"/>
                  </a:lnTo>
                  <a:lnTo>
                    <a:pt x="0" y="216387"/>
                  </a:lnTo>
                  <a:lnTo>
                    <a:pt x="4367" y="239611"/>
                  </a:lnTo>
                  <a:lnTo>
                    <a:pt x="7876" y="244431"/>
                  </a:lnTo>
                  <a:lnTo>
                    <a:pt x="12332" y="247643"/>
                  </a:lnTo>
                  <a:lnTo>
                    <a:pt x="25895" y="252165"/>
                  </a:lnTo>
                  <a:lnTo>
                    <a:pt x="29637" y="252800"/>
                  </a:lnTo>
                  <a:lnTo>
                    <a:pt x="34248" y="250048"/>
                  </a:lnTo>
                  <a:lnTo>
                    <a:pt x="54035" y="225640"/>
                  </a:lnTo>
                  <a:lnTo>
                    <a:pt x="57922" y="219242"/>
                  </a:lnTo>
                  <a:lnTo>
                    <a:pt x="64160" y="180671"/>
                  </a:lnTo>
                  <a:lnTo>
                    <a:pt x="65493" y="133618"/>
                  </a:lnTo>
                  <a:lnTo>
                    <a:pt x="70692" y="92556"/>
                  </a:lnTo>
                  <a:lnTo>
                    <a:pt x="73267" y="51969"/>
                  </a:lnTo>
                  <a:lnTo>
                    <a:pt x="67504" y="11027"/>
                  </a:lnTo>
                  <a:lnTo>
                    <a:pt x="66901" y="3141"/>
                  </a:lnTo>
                  <a:lnTo>
                    <a:pt x="65441" y="0"/>
                  </a:lnTo>
                  <a:lnTo>
                    <a:pt x="63409" y="23"/>
                  </a:lnTo>
                  <a:lnTo>
                    <a:pt x="60996" y="2155"/>
                  </a:lnTo>
                  <a:lnTo>
                    <a:pt x="49519" y="29448"/>
                  </a:lnTo>
                  <a:lnTo>
                    <a:pt x="39883" y="71685"/>
                  </a:lnTo>
                  <a:lnTo>
                    <a:pt x="40761" y="104074"/>
                  </a:lnTo>
                  <a:lnTo>
                    <a:pt x="47724" y="140482"/>
                  </a:lnTo>
                  <a:lnTo>
                    <a:pt x="59312" y="175258"/>
                  </a:lnTo>
                  <a:lnTo>
                    <a:pt x="69208" y="192583"/>
                  </a:lnTo>
                  <a:lnTo>
                    <a:pt x="84745" y="206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04"/>
            <p:cNvSpPr/>
            <p:nvPr>
              <p:custDataLst>
                <p:tags r:id="rId229"/>
              </p:custDataLst>
            </p:nvPr>
          </p:nvSpPr>
          <p:spPr>
            <a:xfrm>
              <a:off x="647700" y="582951"/>
              <a:ext cx="204086" cy="102797"/>
            </a:xfrm>
            <a:custGeom>
              <a:avLst/>
              <a:gdLst/>
              <a:ahLst/>
              <a:cxnLst/>
              <a:rect l="0" t="0" r="0" b="0"/>
              <a:pathLst>
                <a:path w="204086" h="102797">
                  <a:moveTo>
                    <a:pt x="0" y="45699"/>
                  </a:moveTo>
                  <a:lnTo>
                    <a:pt x="0" y="45699"/>
                  </a:lnTo>
                  <a:lnTo>
                    <a:pt x="8201" y="37498"/>
                  </a:lnTo>
                  <a:lnTo>
                    <a:pt x="8642" y="38115"/>
                  </a:lnTo>
                  <a:lnTo>
                    <a:pt x="17122" y="78743"/>
                  </a:lnTo>
                  <a:lnTo>
                    <a:pt x="22779" y="90724"/>
                  </a:lnTo>
                  <a:lnTo>
                    <a:pt x="26828" y="94766"/>
                  </a:lnTo>
                  <a:lnTo>
                    <a:pt x="36971" y="99256"/>
                  </a:lnTo>
                  <a:lnTo>
                    <a:pt x="41581" y="99396"/>
                  </a:lnTo>
                  <a:lnTo>
                    <a:pt x="49525" y="96728"/>
                  </a:lnTo>
                  <a:lnTo>
                    <a:pt x="56583" y="89192"/>
                  </a:lnTo>
                  <a:lnTo>
                    <a:pt x="79342" y="45488"/>
                  </a:lnTo>
                  <a:lnTo>
                    <a:pt x="82888" y="34669"/>
                  </a:lnTo>
                  <a:lnTo>
                    <a:pt x="85165" y="20590"/>
                  </a:lnTo>
                  <a:lnTo>
                    <a:pt x="85351" y="20493"/>
                  </a:lnTo>
                  <a:lnTo>
                    <a:pt x="88541" y="65110"/>
                  </a:lnTo>
                  <a:lnTo>
                    <a:pt x="96084" y="81084"/>
                  </a:lnTo>
                  <a:lnTo>
                    <a:pt x="108115" y="95963"/>
                  </a:lnTo>
                  <a:lnTo>
                    <a:pt x="114373" y="99788"/>
                  </a:lnTo>
                  <a:lnTo>
                    <a:pt x="123661" y="102796"/>
                  </a:lnTo>
                  <a:lnTo>
                    <a:pt x="123823" y="61016"/>
                  </a:lnTo>
                  <a:lnTo>
                    <a:pt x="123825" y="19271"/>
                  </a:lnTo>
                  <a:lnTo>
                    <a:pt x="124883" y="18555"/>
                  </a:lnTo>
                  <a:lnTo>
                    <a:pt x="132026" y="17312"/>
                  </a:lnTo>
                  <a:lnTo>
                    <a:pt x="148461" y="42024"/>
                  </a:lnTo>
                  <a:lnTo>
                    <a:pt x="154444" y="55125"/>
                  </a:lnTo>
                  <a:lnTo>
                    <a:pt x="158600" y="61530"/>
                  </a:lnTo>
                  <a:lnTo>
                    <a:pt x="160940" y="71086"/>
                  </a:lnTo>
                  <a:lnTo>
                    <a:pt x="161887" y="91442"/>
                  </a:lnTo>
                  <a:lnTo>
                    <a:pt x="161925" y="44942"/>
                  </a:lnTo>
                  <a:lnTo>
                    <a:pt x="162983" y="33721"/>
                  </a:lnTo>
                  <a:lnTo>
                    <a:pt x="173684" y="7827"/>
                  </a:lnTo>
                  <a:lnTo>
                    <a:pt x="176114" y="4576"/>
                  </a:lnTo>
                  <a:lnTo>
                    <a:pt x="181637" y="964"/>
                  </a:lnTo>
                  <a:lnTo>
                    <a:pt x="184591" y="0"/>
                  </a:lnTo>
                  <a:lnTo>
                    <a:pt x="186561" y="417"/>
                  </a:lnTo>
                  <a:lnTo>
                    <a:pt x="187874" y="1752"/>
                  </a:lnTo>
                  <a:lnTo>
                    <a:pt x="203604" y="33772"/>
                  </a:lnTo>
                  <a:lnTo>
                    <a:pt x="204085" y="46042"/>
                  </a:lnTo>
                  <a:lnTo>
                    <a:pt x="200025" y="83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05"/>
            <p:cNvSpPr/>
            <p:nvPr>
              <p:custDataLst>
                <p:tags r:id="rId230"/>
              </p:custDataLst>
            </p:nvPr>
          </p:nvSpPr>
          <p:spPr>
            <a:xfrm>
              <a:off x="545496" y="628650"/>
              <a:ext cx="77505" cy="75460"/>
            </a:xfrm>
            <a:custGeom>
              <a:avLst/>
              <a:gdLst/>
              <a:ahLst/>
              <a:cxnLst/>
              <a:rect l="0" t="0" r="0" b="0"/>
              <a:pathLst>
                <a:path w="77505" h="75460">
                  <a:moveTo>
                    <a:pt x="54579" y="0"/>
                  </a:moveTo>
                  <a:lnTo>
                    <a:pt x="54579" y="0"/>
                  </a:lnTo>
                  <a:lnTo>
                    <a:pt x="32189" y="0"/>
                  </a:lnTo>
                  <a:lnTo>
                    <a:pt x="17724" y="5057"/>
                  </a:lnTo>
                  <a:lnTo>
                    <a:pt x="5088" y="13257"/>
                  </a:lnTo>
                  <a:lnTo>
                    <a:pt x="833" y="24942"/>
                  </a:lnTo>
                  <a:lnTo>
                    <a:pt x="0" y="39660"/>
                  </a:lnTo>
                  <a:lnTo>
                    <a:pt x="3158" y="53257"/>
                  </a:lnTo>
                  <a:lnTo>
                    <a:pt x="10911" y="63534"/>
                  </a:lnTo>
                  <a:lnTo>
                    <a:pt x="21413" y="70571"/>
                  </a:lnTo>
                  <a:lnTo>
                    <a:pt x="39225" y="74532"/>
                  </a:lnTo>
                  <a:lnTo>
                    <a:pt x="51636" y="75459"/>
                  </a:lnTo>
                  <a:lnTo>
                    <a:pt x="61385" y="73048"/>
                  </a:lnTo>
                  <a:lnTo>
                    <a:pt x="65466" y="70924"/>
                  </a:lnTo>
                  <a:lnTo>
                    <a:pt x="72823" y="62919"/>
                  </a:lnTo>
                  <a:lnTo>
                    <a:pt x="76267" y="57821"/>
                  </a:lnTo>
                  <a:lnTo>
                    <a:pt x="77504" y="53364"/>
                  </a:lnTo>
                  <a:lnTo>
                    <a:pt x="77271" y="49334"/>
                  </a:lnTo>
                  <a:lnTo>
                    <a:pt x="65641" y="22356"/>
                  </a:lnTo>
                  <a:lnTo>
                    <a:pt x="64070" y="21254"/>
                  </a:lnTo>
                  <a:lnTo>
                    <a:pt x="58920" y="19703"/>
                  </a:lnTo>
                  <a:lnTo>
                    <a:pt x="6410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06"/>
            <p:cNvSpPr/>
            <p:nvPr>
              <p:custDataLst>
                <p:tags r:id="rId231"/>
              </p:custDataLst>
            </p:nvPr>
          </p:nvSpPr>
          <p:spPr>
            <a:xfrm>
              <a:off x="447675" y="628650"/>
              <a:ext cx="76201" cy="79219"/>
            </a:xfrm>
            <a:custGeom>
              <a:avLst/>
              <a:gdLst/>
              <a:ahLst/>
              <a:cxnLst/>
              <a:rect l="0" t="0" r="0" b="0"/>
              <a:pathLst>
                <a:path w="76201" h="79219">
                  <a:moveTo>
                    <a:pt x="0" y="28575"/>
                  </a:moveTo>
                  <a:lnTo>
                    <a:pt x="0" y="28575"/>
                  </a:lnTo>
                  <a:lnTo>
                    <a:pt x="13257" y="7116"/>
                  </a:lnTo>
                  <a:lnTo>
                    <a:pt x="16247" y="5803"/>
                  </a:lnTo>
                  <a:lnTo>
                    <a:pt x="19298" y="5985"/>
                  </a:lnTo>
                  <a:lnTo>
                    <a:pt x="25510" y="9010"/>
                  </a:lnTo>
                  <a:lnTo>
                    <a:pt x="46346" y="27632"/>
                  </a:lnTo>
                  <a:lnTo>
                    <a:pt x="52348" y="39092"/>
                  </a:lnTo>
                  <a:lnTo>
                    <a:pt x="56201" y="63696"/>
                  </a:lnTo>
                  <a:lnTo>
                    <a:pt x="53906" y="73465"/>
                  </a:lnTo>
                  <a:lnTo>
                    <a:pt x="51812" y="77552"/>
                  </a:lnTo>
                  <a:lnTo>
                    <a:pt x="48300" y="79218"/>
                  </a:lnTo>
                  <a:lnTo>
                    <a:pt x="38753" y="78247"/>
                  </a:lnTo>
                  <a:lnTo>
                    <a:pt x="30276" y="71465"/>
                  </a:lnTo>
                  <a:lnTo>
                    <a:pt x="26534" y="66693"/>
                  </a:lnTo>
                  <a:lnTo>
                    <a:pt x="25098" y="61396"/>
                  </a:lnTo>
                  <a:lnTo>
                    <a:pt x="27908" y="31473"/>
                  </a:lnTo>
                  <a:lnTo>
                    <a:pt x="36745" y="18927"/>
                  </a:lnTo>
                  <a:lnTo>
                    <a:pt x="50198" y="841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07"/>
            <p:cNvSpPr/>
            <p:nvPr>
              <p:custDataLst>
                <p:tags r:id="rId232"/>
              </p:custDataLst>
            </p:nvPr>
          </p:nvSpPr>
          <p:spPr>
            <a:xfrm>
              <a:off x="285755" y="466841"/>
              <a:ext cx="90089" cy="317558"/>
            </a:xfrm>
            <a:custGeom>
              <a:avLst/>
              <a:gdLst/>
              <a:ahLst/>
              <a:cxnLst/>
              <a:rect l="0" t="0" r="0" b="0"/>
              <a:pathLst>
                <a:path w="90089" h="317558">
                  <a:moveTo>
                    <a:pt x="57145" y="9409"/>
                  </a:moveTo>
                  <a:lnTo>
                    <a:pt x="57145" y="9409"/>
                  </a:lnTo>
                  <a:lnTo>
                    <a:pt x="57145" y="1208"/>
                  </a:lnTo>
                  <a:lnTo>
                    <a:pt x="56087" y="767"/>
                  </a:lnTo>
                  <a:lnTo>
                    <a:pt x="48944" y="0"/>
                  </a:lnTo>
                  <a:lnTo>
                    <a:pt x="32509" y="47572"/>
                  </a:lnTo>
                  <a:lnTo>
                    <a:pt x="27621" y="69870"/>
                  </a:lnTo>
                  <a:lnTo>
                    <a:pt x="10900" y="110958"/>
                  </a:lnTo>
                  <a:lnTo>
                    <a:pt x="2149" y="154234"/>
                  </a:lnTo>
                  <a:lnTo>
                    <a:pt x="633" y="191550"/>
                  </a:lnTo>
                  <a:lnTo>
                    <a:pt x="184" y="231064"/>
                  </a:lnTo>
                  <a:lnTo>
                    <a:pt x="20" y="272464"/>
                  </a:lnTo>
                  <a:lnTo>
                    <a:pt x="0" y="303376"/>
                  </a:lnTo>
                  <a:lnTo>
                    <a:pt x="3173" y="308045"/>
                  </a:lnTo>
                  <a:lnTo>
                    <a:pt x="15166" y="316056"/>
                  </a:lnTo>
                  <a:lnTo>
                    <a:pt x="21751" y="317557"/>
                  </a:lnTo>
                  <a:lnTo>
                    <a:pt x="34711" y="316402"/>
                  </a:lnTo>
                  <a:lnTo>
                    <a:pt x="44705" y="312362"/>
                  </a:lnTo>
                  <a:lnTo>
                    <a:pt x="77875" y="283675"/>
                  </a:lnTo>
                  <a:lnTo>
                    <a:pt x="82233" y="273827"/>
                  </a:lnTo>
                  <a:lnTo>
                    <a:pt x="90088" y="245202"/>
                  </a:lnTo>
                  <a:lnTo>
                    <a:pt x="89690" y="238571"/>
                  </a:lnTo>
                  <a:lnTo>
                    <a:pt x="87308" y="233092"/>
                  </a:lnTo>
                  <a:lnTo>
                    <a:pt x="73334" y="216694"/>
                  </a:lnTo>
                  <a:lnTo>
                    <a:pt x="63987" y="212661"/>
                  </a:lnTo>
                  <a:lnTo>
                    <a:pt x="58531" y="211585"/>
                  </a:lnTo>
                  <a:lnTo>
                    <a:pt x="53836" y="211926"/>
                  </a:lnTo>
                  <a:lnTo>
                    <a:pt x="38095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2308"/>
          <p:cNvSpPr/>
          <p:nvPr>
            <p:custDataLst>
              <p:tags r:id="rId1"/>
            </p:custDataLst>
          </p:nvPr>
        </p:nvSpPr>
        <p:spPr>
          <a:xfrm>
            <a:off x="1619250" y="254252"/>
            <a:ext cx="285748" cy="4393949"/>
          </a:xfrm>
          <a:custGeom>
            <a:avLst/>
            <a:gdLst/>
            <a:ahLst/>
            <a:cxnLst/>
            <a:rect l="0" t="0" r="0" b="0"/>
            <a:pathLst>
              <a:path w="285748" h="4393949">
                <a:moveTo>
                  <a:pt x="152400" y="50548"/>
                </a:moveTo>
                <a:lnTo>
                  <a:pt x="152400" y="50548"/>
                </a:lnTo>
                <a:lnTo>
                  <a:pt x="152400" y="37291"/>
                </a:lnTo>
                <a:lnTo>
                  <a:pt x="162513" y="23101"/>
                </a:lnTo>
                <a:lnTo>
                  <a:pt x="183923" y="126"/>
                </a:lnTo>
                <a:lnTo>
                  <a:pt x="187174" y="0"/>
                </a:lnTo>
                <a:lnTo>
                  <a:pt x="190399" y="2033"/>
                </a:lnTo>
                <a:lnTo>
                  <a:pt x="196805" y="10994"/>
                </a:lnTo>
                <a:lnTo>
                  <a:pt x="203180" y="25560"/>
                </a:lnTo>
                <a:lnTo>
                  <a:pt x="208292" y="72815"/>
                </a:lnTo>
                <a:lnTo>
                  <a:pt x="214441" y="117856"/>
                </a:lnTo>
                <a:lnTo>
                  <a:pt x="218160" y="159681"/>
                </a:lnTo>
                <a:lnTo>
                  <a:pt x="218668" y="194654"/>
                </a:lnTo>
                <a:lnTo>
                  <a:pt x="218954" y="240825"/>
                </a:lnTo>
                <a:lnTo>
                  <a:pt x="219039" y="281316"/>
                </a:lnTo>
                <a:lnTo>
                  <a:pt x="219064" y="325181"/>
                </a:lnTo>
                <a:lnTo>
                  <a:pt x="224128" y="366636"/>
                </a:lnTo>
                <a:lnTo>
                  <a:pt x="222219" y="410786"/>
                </a:lnTo>
                <a:lnTo>
                  <a:pt x="225063" y="457381"/>
                </a:lnTo>
                <a:lnTo>
                  <a:pt x="227028" y="491713"/>
                </a:lnTo>
                <a:lnTo>
                  <a:pt x="227901" y="527080"/>
                </a:lnTo>
                <a:lnTo>
                  <a:pt x="228290" y="560437"/>
                </a:lnTo>
                <a:lnTo>
                  <a:pt x="228462" y="598546"/>
                </a:lnTo>
                <a:lnTo>
                  <a:pt x="228539" y="639119"/>
                </a:lnTo>
                <a:lnTo>
                  <a:pt x="228573" y="678318"/>
                </a:lnTo>
                <a:lnTo>
                  <a:pt x="228588" y="719729"/>
                </a:lnTo>
                <a:lnTo>
                  <a:pt x="228595" y="762829"/>
                </a:lnTo>
                <a:lnTo>
                  <a:pt x="228597" y="806678"/>
                </a:lnTo>
                <a:lnTo>
                  <a:pt x="231421" y="850861"/>
                </a:lnTo>
                <a:lnTo>
                  <a:pt x="235145" y="895193"/>
                </a:lnTo>
                <a:lnTo>
                  <a:pt x="236801" y="939590"/>
                </a:lnTo>
                <a:lnTo>
                  <a:pt x="237536" y="986839"/>
                </a:lnTo>
                <a:lnTo>
                  <a:pt x="237733" y="1011292"/>
                </a:lnTo>
                <a:lnTo>
                  <a:pt x="238922" y="1036061"/>
                </a:lnTo>
                <a:lnTo>
                  <a:pt x="240773" y="1061040"/>
                </a:lnTo>
                <a:lnTo>
                  <a:pt x="243065" y="1086159"/>
                </a:lnTo>
                <a:lnTo>
                  <a:pt x="244593" y="1111372"/>
                </a:lnTo>
                <a:lnTo>
                  <a:pt x="245612" y="1136647"/>
                </a:lnTo>
                <a:lnTo>
                  <a:pt x="246292" y="1161964"/>
                </a:lnTo>
                <a:lnTo>
                  <a:pt x="247803" y="1188367"/>
                </a:lnTo>
                <a:lnTo>
                  <a:pt x="249868" y="1215494"/>
                </a:lnTo>
                <a:lnTo>
                  <a:pt x="252304" y="1243104"/>
                </a:lnTo>
                <a:lnTo>
                  <a:pt x="253928" y="1269977"/>
                </a:lnTo>
                <a:lnTo>
                  <a:pt x="255010" y="1296359"/>
                </a:lnTo>
                <a:lnTo>
                  <a:pt x="255732" y="1322413"/>
                </a:lnTo>
                <a:lnTo>
                  <a:pt x="257271" y="1350367"/>
                </a:lnTo>
                <a:lnTo>
                  <a:pt x="259356" y="1379585"/>
                </a:lnTo>
                <a:lnTo>
                  <a:pt x="261804" y="1409648"/>
                </a:lnTo>
                <a:lnTo>
                  <a:pt x="263436" y="1439215"/>
                </a:lnTo>
                <a:lnTo>
                  <a:pt x="264524" y="1468451"/>
                </a:lnTo>
                <a:lnTo>
                  <a:pt x="265249" y="1497466"/>
                </a:lnTo>
                <a:lnTo>
                  <a:pt x="266791" y="1527394"/>
                </a:lnTo>
                <a:lnTo>
                  <a:pt x="268878" y="1557928"/>
                </a:lnTo>
                <a:lnTo>
                  <a:pt x="271327" y="1588868"/>
                </a:lnTo>
                <a:lnTo>
                  <a:pt x="272960" y="1620078"/>
                </a:lnTo>
                <a:lnTo>
                  <a:pt x="274048" y="1651468"/>
                </a:lnTo>
                <a:lnTo>
                  <a:pt x="274774" y="1682978"/>
                </a:lnTo>
                <a:lnTo>
                  <a:pt x="275257" y="1715626"/>
                </a:lnTo>
                <a:lnTo>
                  <a:pt x="275580" y="1749034"/>
                </a:lnTo>
                <a:lnTo>
                  <a:pt x="275795" y="1782947"/>
                </a:lnTo>
                <a:lnTo>
                  <a:pt x="276997" y="1816139"/>
                </a:lnTo>
                <a:lnTo>
                  <a:pt x="278856" y="1848850"/>
                </a:lnTo>
                <a:lnTo>
                  <a:pt x="281154" y="1881241"/>
                </a:lnTo>
                <a:lnTo>
                  <a:pt x="282686" y="1914477"/>
                </a:lnTo>
                <a:lnTo>
                  <a:pt x="283707" y="1948276"/>
                </a:lnTo>
                <a:lnTo>
                  <a:pt x="284388" y="1982450"/>
                </a:lnTo>
                <a:lnTo>
                  <a:pt x="284842" y="2016874"/>
                </a:lnTo>
                <a:lnTo>
                  <a:pt x="285145" y="2051466"/>
                </a:lnTo>
                <a:lnTo>
                  <a:pt x="285347" y="2086168"/>
                </a:lnTo>
                <a:lnTo>
                  <a:pt x="285481" y="2122003"/>
                </a:lnTo>
                <a:lnTo>
                  <a:pt x="285571" y="2158593"/>
                </a:lnTo>
                <a:lnTo>
                  <a:pt x="285630" y="2195686"/>
                </a:lnTo>
                <a:lnTo>
                  <a:pt x="285670" y="2232057"/>
                </a:lnTo>
                <a:lnTo>
                  <a:pt x="285697" y="2267945"/>
                </a:lnTo>
                <a:lnTo>
                  <a:pt x="285715" y="2303513"/>
                </a:lnTo>
                <a:lnTo>
                  <a:pt x="285726" y="2339925"/>
                </a:lnTo>
                <a:lnTo>
                  <a:pt x="285734" y="2376899"/>
                </a:lnTo>
                <a:lnTo>
                  <a:pt x="285740" y="2414249"/>
                </a:lnTo>
                <a:lnTo>
                  <a:pt x="285743" y="2452907"/>
                </a:lnTo>
                <a:lnTo>
                  <a:pt x="285745" y="2492437"/>
                </a:lnTo>
                <a:lnTo>
                  <a:pt x="285747" y="2532549"/>
                </a:lnTo>
                <a:lnTo>
                  <a:pt x="284690" y="2570932"/>
                </a:lnTo>
                <a:lnTo>
                  <a:pt x="282926" y="2608162"/>
                </a:lnTo>
                <a:lnTo>
                  <a:pt x="280693" y="2644624"/>
                </a:lnTo>
                <a:lnTo>
                  <a:pt x="279204" y="2681632"/>
                </a:lnTo>
                <a:lnTo>
                  <a:pt x="278211" y="2719004"/>
                </a:lnTo>
                <a:lnTo>
                  <a:pt x="277549" y="2756619"/>
                </a:lnTo>
                <a:lnTo>
                  <a:pt x="276049" y="2794395"/>
                </a:lnTo>
                <a:lnTo>
                  <a:pt x="273991" y="2832280"/>
                </a:lnTo>
                <a:lnTo>
                  <a:pt x="271561" y="2870236"/>
                </a:lnTo>
                <a:lnTo>
                  <a:pt x="269940" y="2908240"/>
                </a:lnTo>
                <a:lnTo>
                  <a:pt x="268860" y="2946276"/>
                </a:lnTo>
                <a:lnTo>
                  <a:pt x="268140" y="2984333"/>
                </a:lnTo>
                <a:lnTo>
                  <a:pt x="266602" y="3023463"/>
                </a:lnTo>
                <a:lnTo>
                  <a:pt x="264518" y="3063308"/>
                </a:lnTo>
                <a:lnTo>
                  <a:pt x="262070" y="3103630"/>
                </a:lnTo>
                <a:lnTo>
                  <a:pt x="259380" y="3142153"/>
                </a:lnTo>
                <a:lnTo>
                  <a:pt x="256528" y="3179476"/>
                </a:lnTo>
                <a:lnTo>
                  <a:pt x="253569" y="3216000"/>
                </a:lnTo>
                <a:lnTo>
                  <a:pt x="250538" y="3253050"/>
                </a:lnTo>
                <a:lnTo>
                  <a:pt x="247458" y="3290449"/>
                </a:lnTo>
                <a:lnTo>
                  <a:pt x="244347" y="3328082"/>
                </a:lnTo>
                <a:lnTo>
                  <a:pt x="241215" y="3363754"/>
                </a:lnTo>
                <a:lnTo>
                  <a:pt x="238068" y="3398119"/>
                </a:lnTo>
                <a:lnTo>
                  <a:pt x="234912" y="3431612"/>
                </a:lnTo>
                <a:lnTo>
                  <a:pt x="231750" y="3465582"/>
                </a:lnTo>
                <a:lnTo>
                  <a:pt x="228583" y="3499871"/>
                </a:lnTo>
                <a:lnTo>
                  <a:pt x="225414" y="3534371"/>
                </a:lnTo>
                <a:lnTo>
                  <a:pt x="222242" y="3567956"/>
                </a:lnTo>
                <a:lnTo>
                  <a:pt x="219070" y="3600928"/>
                </a:lnTo>
                <a:lnTo>
                  <a:pt x="215897" y="3633492"/>
                </a:lnTo>
                <a:lnTo>
                  <a:pt x="211665" y="3665786"/>
                </a:lnTo>
                <a:lnTo>
                  <a:pt x="206726" y="3697899"/>
                </a:lnTo>
                <a:lnTo>
                  <a:pt x="201318" y="3729890"/>
                </a:lnTo>
                <a:lnTo>
                  <a:pt x="196653" y="3760743"/>
                </a:lnTo>
                <a:lnTo>
                  <a:pt x="192486" y="3790836"/>
                </a:lnTo>
                <a:lnTo>
                  <a:pt x="188649" y="3820423"/>
                </a:lnTo>
                <a:lnTo>
                  <a:pt x="183974" y="3848615"/>
                </a:lnTo>
                <a:lnTo>
                  <a:pt x="178741" y="3875876"/>
                </a:lnTo>
                <a:lnTo>
                  <a:pt x="173136" y="3902517"/>
                </a:lnTo>
                <a:lnTo>
                  <a:pt x="168340" y="3928744"/>
                </a:lnTo>
                <a:lnTo>
                  <a:pt x="164085" y="3954695"/>
                </a:lnTo>
                <a:lnTo>
                  <a:pt x="160190" y="3980463"/>
                </a:lnTo>
                <a:lnTo>
                  <a:pt x="155477" y="4005050"/>
                </a:lnTo>
                <a:lnTo>
                  <a:pt x="144595" y="4052124"/>
                </a:lnTo>
                <a:lnTo>
                  <a:pt x="132703" y="4094918"/>
                </a:lnTo>
                <a:lnTo>
                  <a:pt x="120363" y="4136162"/>
                </a:lnTo>
                <a:lnTo>
                  <a:pt x="107822" y="4179187"/>
                </a:lnTo>
                <a:lnTo>
                  <a:pt x="95193" y="4217360"/>
                </a:lnTo>
                <a:lnTo>
                  <a:pt x="82525" y="4251964"/>
                </a:lnTo>
                <a:lnTo>
                  <a:pt x="63492" y="4299081"/>
                </a:lnTo>
                <a:lnTo>
                  <a:pt x="40921" y="4344517"/>
                </a:lnTo>
                <a:lnTo>
                  <a:pt x="31945" y="4362453"/>
                </a:lnTo>
                <a:lnTo>
                  <a:pt x="0" y="43939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454"/>
          <p:cNvGrpSpPr/>
          <p:nvPr/>
        </p:nvGrpSpPr>
        <p:grpSpPr>
          <a:xfrm>
            <a:off x="9440599" y="406500"/>
            <a:ext cx="817827" cy="276977"/>
            <a:chOff x="9440599" y="406500"/>
            <a:chExt cx="817827" cy="276977"/>
          </a:xfrm>
        </p:grpSpPr>
        <p:sp>
          <p:nvSpPr>
            <p:cNvPr id="153" name="SMARTInkShape-2309"/>
            <p:cNvSpPr/>
            <p:nvPr>
              <p:custDataLst>
                <p:tags r:id="rId201"/>
              </p:custDataLst>
            </p:nvPr>
          </p:nvSpPr>
          <p:spPr>
            <a:xfrm>
              <a:off x="10108526" y="495300"/>
              <a:ext cx="149900" cy="28576"/>
            </a:xfrm>
            <a:custGeom>
              <a:avLst/>
              <a:gdLst/>
              <a:ahLst/>
              <a:cxnLst/>
              <a:rect l="0" t="0" r="0" b="0"/>
              <a:pathLst>
                <a:path w="149900" h="28576">
                  <a:moveTo>
                    <a:pt x="35599" y="28575"/>
                  </a:moveTo>
                  <a:lnTo>
                    <a:pt x="35599" y="28575"/>
                  </a:lnTo>
                  <a:lnTo>
                    <a:pt x="5939" y="28575"/>
                  </a:lnTo>
                  <a:lnTo>
                    <a:pt x="3127" y="27517"/>
                  </a:lnTo>
                  <a:lnTo>
                    <a:pt x="1251" y="25753"/>
                  </a:lnTo>
                  <a:lnTo>
                    <a:pt x="0" y="23518"/>
                  </a:lnTo>
                  <a:lnTo>
                    <a:pt x="2342" y="22029"/>
                  </a:lnTo>
                  <a:lnTo>
                    <a:pt x="49845" y="11685"/>
                  </a:lnTo>
                  <a:lnTo>
                    <a:pt x="91648" y="8751"/>
                  </a:lnTo>
                  <a:lnTo>
                    <a:pt x="149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10"/>
            <p:cNvSpPr/>
            <p:nvPr>
              <p:custDataLst>
                <p:tags r:id="rId202"/>
              </p:custDataLst>
            </p:nvPr>
          </p:nvSpPr>
          <p:spPr>
            <a:xfrm>
              <a:off x="9834658" y="406500"/>
              <a:ext cx="336117" cy="263124"/>
            </a:xfrm>
            <a:custGeom>
              <a:avLst/>
              <a:gdLst/>
              <a:ahLst/>
              <a:cxnLst/>
              <a:rect l="0" t="0" r="0" b="0"/>
              <a:pathLst>
                <a:path w="336117" h="263124">
                  <a:moveTo>
                    <a:pt x="4667" y="145950"/>
                  </a:moveTo>
                  <a:lnTo>
                    <a:pt x="4667" y="145950"/>
                  </a:lnTo>
                  <a:lnTo>
                    <a:pt x="13801" y="145950"/>
                  </a:lnTo>
                  <a:lnTo>
                    <a:pt x="14077" y="151007"/>
                  </a:lnTo>
                  <a:lnTo>
                    <a:pt x="2431" y="193896"/>
                  </a:lnTo>
                  <a:lnTo>
                    <a:pt x="0" y="200139"/>
                  </a:lnTo>
                  <a:lnTo>
                    <a:pt x="124" y="212720"/>
                  </a:lnTo>
                  <a:lnTo>
                    <a:pt x="3708" y="223251"/>
                  </a:lnTo>
                  <a:lnTo>
                    <a:pt x="6143" y="226059"/>
                  </a:lnTo>
                  <a:lnTo>
                    <a:pt x="8826" y="227931"/>
                  </a:lnTo>
                  <a:lnTo>
                    <a:pt x="11672" y="228121"/>
                  </a:lnTo>
                  <a:lnTo>
                    <a:pt x="49700" y="209187"/>
                  </a:lnTo>
                  <a:lnTo>
                    <a:pt x="56431" y="202983"/>
                  </a:lnTo>
                  <a:lnTo>
                    <a:pt x="58227" y="199847"/>
                  </a:lnTo>
                  <a:lnTo>
                    <a:pt x="60481" y="198815"/>
                  </a:lnTo>
                  <a:lnTo>
                    <a:pt x="63043" y="199185"/>
                  </a:lnTo>
                  <a:lnTo>
                    <a:pt x="65808" y="200490"/>
                  </a:lnTo>
                  <a:lnTo>
                    <a:pt x="66595" y="201360"/>
                  </a:lnTo>
                  <a:lnTo>
                    <a:pt x="66061" y="201940"/>
                  </a:lnTo>
                  <a:lnTo>
                    <a:pt x="64647" y="202327"/>
                  </a:lnTo>
                  <a:lnTo>
                    <a:pt x="64760" y="204701"/>
                  </a:lnTo>
                  <a:lnTo>
                    <a:pt x="71684" y="227944"/>
                  </a:lnTo>
                  <a:lnTo>
                    <a:pt x="76080" y="234603"/>
                  </a:lnTo>
                  <a:lnTo>
                    <a:pt x="81562" y="238268"/>
                  </a:lnTo>
                  <a:lnTo>
                    <a:pt x="88584" y="239897"/>
                  </a:lnTo>
                  <a:lnTo>
                    <a:pt x="98761" y="240621"/>
                  </a:lnTo>
                  <a:lnTo>
                    <a:pt x="103380" y="238697"/>
                  </a:lnTo>
                  <a:lnTo>
                    <a:pt x="144469" y="195657"/>
                  </a:lnTo>
                  <a:lnTo>
                    <a:pt x="168316" y="159551"/>
                  </a:lnTo>
                  <a:lnTo>
                    <a:pt x="182181" y="118219"/>
                  </a:lnTo>
                  <a:lnTo>
                    <a:pt x="191908" y="81759"/>
                  </a:lnTo>
                  <a:lnTo>
                    <a:pt x="201853" y="39980"/>
                  </a:lnTo>
                  <a:lnTo>
                    <a:pt x="204581" y="49"/>
                  </a:lnTo>
                  <a:lnTo>
                    <a:pt x="204618" y="0"/>
                  </a:lnTo>
                  <a:lnTo>
                    <a:pt x="204643" y="1025"/>
                  </a:lnTo>
                  <a:lnTo>
                    <a:pt x="186785" y="39533"/>
                  </a:lnTo>
                  <a:lnTo>
                    <a:pt x="178223" y="86594"/>
                  </a:lnTo>
                  <a:lnTo>
                    <a:pt x="169987" y="131952"/>
                  </a:lnTo>
                  <a:lnTo>
                    <a:pt x="161982" y="175399"/>
                  </a:lnTo>
                  <a:lnTo>
                    <a:pt x="157714" y="219443"/>
                  </a:lnTo>
                  <a:lnTo>
                    <a:pt x="158210" y="252485"/>
                  </a:lnTo>
                  <a:lnTo>
                    <a:pt x="162161" y="261385"/>
                  </a:lnTo>
                  <a:lnTo>
                    <a:pt x="165754" y="263123"/>
                  </a:lnTo>
                  <a:lnTo>
                    <a:pt x="175392" y="262233"/>
                  </a:lnTo>
                  <a:lnTo>
                    <a:pt x="197774" y="250724"/>
                  </a:lnTo>
                  <a:lnTo>
                    <a:pt x="219459" y="228853"/>
                  </a:lnTo>
                  <a:lnTo>
                    <a:pt x="250368" y="187535"/>
                  </a:lnTo>
                  <a:lnTo>
                    <a:pt x="273515" y="149871"/>
                  </a:lnTo>
                  <a:lnTo>
                    <a:pt x="297191" y="108625"/>
                  </a:lnTo>
                  <a:lnTo>
                    <a:pt x="314647" y="65474"/>
                  </a:lnTo>
                  <a:lnTo>
                    <a:pt x="335150" y="20073"/>
                  </a:lnTo>
                  <a:lnTo>
                    <a:pt x="336116" y="17582"/>
                  </a:lnTo>
                  <a:lnTo>
                    <a:pt x="335699" y="16980"/>
                  </a:lnTo>
                  <a:lnTo>
                    <a:pt x="332414" y="19133"/>
                  </a:lnTo>
                  <a:lnTo>
                    <a:pt x="315602" y="61635"/>
                  </a:lnTo>
                  <a:lnTo>
                    <a:pt x="299914" y="100497"/>
                  </a:lnTo>
                  <a:lnTo>
                    <a:pt x="284064" y="140748"/>
                  </a:lnTo>
                  <a:lnTo>
                    <a:pt x="273248" y="187624"/>
                  </a:lnTo>
                  <a:lnTo>
                    <a:pt x="272796" y="227285"/>
                  </a:lnTo>
                  <a:lnTo>
                    <a:pt x="276588" y="239602"/>
                  </a:lnTo>
                  <a:lnTo>
                    <a:pt x="280139" y="243310"/>
                  </a:lnTo>
                  <a:lnTo>
                    <a:pt x="289729" y="247429"/>
                  </a:lnTo>
                  <a:lnTo>
                    <a:pt x="294193" y="247470"/>
                  </a:lnTo>
                  <a:lnTo>
                    <a:pt x="301973" y="244692"/>
                  </a:lnTo>
                  <a:lnTo>
                    <a:pt x="328517" y="212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11"/>
            <p:cNvSpPr/>
            <p:nvPr>
              <p:custDataLst>
                <p:tags r:id="rId203"/>
              </p:custDataLst>
            </p:nvPr>
          </p:nvSpPr>
          <p:spPr>
            <a:xfrm>
              <a:off x="9601200" y="526747"/>
              <a:ext cx="177786" cy="156730"/>
            </a:xfrm>
            <a:custGeom>
              <a:avLst/>
              <a:gdLst/>
              <a:ahLst/>
              <a:cxnLst/>
              <a:rect l="0" t="0" r="0" b="0"/>
              <a:pathLst>
                <a:path w="177786" h="156730">
                  <a:moveTo>
                    <a:pt x="0" y="6653"/>
                  </a:moveTo>
                  <a:lnTo>
                    <a:pt x="0" y="6653"/>
                  </a:lnTo>
                  <a:lnTo>
                    <a:pt x="5057" y="6653"/>
                  </a:lnTo>
                  <a:lnTo>
                    <a:pt x="6546" y="7711"/>
                  </a:lnTo>
                  <a:lnTo>
                    <a:pt x="7540" y="9475"/>
                  </a:lnTo>
                  <a:lnTo>
                    <a:pt x="9134" y="19910"/>
                  </a:lnTo>
                  <a:lnTo>
                    <a:pt x="11381" y="22900"/>
                  </a:lnTo>
                  <a:lnTo>
                    <a:pt x="19522" y="29043"/>
                  </a:lnTo>
                  <a:lnTo>
                    <a:pt x="30949" y="33396"/>
                  </a:lnTo>
                  <a:lnTo>
                    <a:pt x="46094" y="34685"/>
                  </a:lnTo>
                  <a:lnTo>
                    <a:pt x="55058" y="32164"/>
                  </a:lnTo>
                  <a:lnTo>
                    <a:pt x="82397" y="17880"/>
                  </a:lnTo>
                  <a:lnTo>
                    <a:pt x="83507" y="16254"/>
                  </a:lnTo>
                  <a:lnTo>
                    <a:pt x="84739" y="11626"/>
                  </a:lnTo>
                  <a:lnTo>
                    <a:pt x="82951" y="9968"/>
                  </a:lnTo>
                  <a:lnTo>
                    <a:pt x="75319" y="8126"/>
                  </a:lnTo>
                  <a:lnTo>
                    <a:pt x="71379" y="8694"/>
                  </a:lnTo>
                  <a:lnTo>
                    <a:pt x="64180" y="12146"/>
                  </a:lnTo>
                  <a:lnTo>
                    <a:pt x="61837" y="15607"/>
                  </a:lnTo>
                  <a:lnTo>
                    <a:pt x="59233" y="25096"/>
                  </a:lnTo>
                  <a:lnTo>
                    <a:pt x="57333" y="63998"/>
                  </a:lnTo>
                  <a:lnTo>
                    <a:pt x="62876" y="74826"/>
                  </a:lnTo>
                  <a:lnTo>
                    <a:pt x="67318" y="80677"/>
                  </a:lnTo>
                  <a:lnTo>
                    <a:pt x="77896" y="87177"/>
                  </a:lnTo>
                  <a:lnTo>
                    <a:pt x="83681" y="88911"/>
                  </a:lnTo>
                  <a:lnTo>
                    <a:pt x="106992" y="86294"/>
                  </a:lnTo>
                  <a:lnTo>
                    <a:pt x="143806" y="66753"/>
                  </a:lnTo>
                  <a:lnTo>
                    <a:pt x="151402" y="56647"/>
                  </a:lnTo>
                  <a:lnTo>
                    <a:pt x="168541" y="11669"/>
                  </a:lnTo>
                  <a:lnTo>
                    <a:pt x="169511" y="6822"/>
                  </a:lnTo>
                  <a:lnTo>
                    <a:pt x="168039" y="3591"/>
                  </a:lnTo>
                  <a:lnTo>
                    <a:pt x="164943" y="1437"/>
                  </a:lnTo>
                  <a:lnTo>
                    <a:pt x="160762" y="0"/>
                  </a:lnTo>
                  <a:lnTo>
                    <a:pt x="155858" y="1160"/>
                  </a:lnTo>
                  <a:lnTo>
                    <a:pt x="135601" y="15406"/>
                  </a:lnTo>
                  <a:lnTo>
                    <a:pt x="131676" y="18839"/>
                  </a:lnTo>
                  <a:lnTo>
                    <a:pt x="130117" y="25360"/>
                  </a:lnTo>
                  <a:lnTo>
                    <a:pt x="132981" y="52648"/>
                  </a:lnTo>
                  <a:lnTo>
                    <a:pt x="149471" y="95131"/>
                  </a:lnTo>
                  <a:lnTo>
                    <a:pt x="159882" y="113420"/>
                  </a:lnTo>
                  <a:lnTo>
                    <a:pt x="173785" y="127070"/>
                  </a:lnTo>
                  <a:lnTo>
                    <a:pt x="177779" y="138136"/>
                  </a:lnTo>
                  <a:lnTo>
                    <a:pt x="177785" y="142991"/>
                  </a:lnTo>
                  <a:lnTo>
                    <a:pt x="174972" y="151209"/>
                  </a:lnTo>
                  <a:lnTo>
                    <a:pt x="172740" y="153824"/>
                  </a:lnTo>
                  <a:lnTo>
                    <a:pt x="167438" y="156729"/>
                  </a:lnTo>
                  <a:lnTo>
                    <a:pt x="164541" y="156445"/>
                  </a:lnTo>
                  <a:lnTo>
                    <a:pt x="158502" y="153308"/>
                  </a:lnTo>
                  <a:lnTo>
                    <a:pt x="156468" y="149931"/>
                  </a:lnTo>
                  <a:lnTo>
                    <a:pt x="152400" y="130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12"/>
            <p:cNvSpPr/>
            <p:nvPr>
              <p:custDataLst>
                <p:tags r:id="rId204"/>
              </p:custDataLst>
            </p:nvPr>
          </p:nvSpPr>
          <p:spPr>
            <a:xfrm>
              <a:off x="9440599" y="514350"/>
              <a:ext cx="141552" cy="143802"/>
            </a:xfrm>
            <a:custGeom>
              <a:avLst/>
              <a:gdLst/>
              <a:ahLst/>
              <a:cxnLst/>
              <a:rect l="0" t="0" r="0" b="0"/>
              <a:pathLst>
                <a:path w="141552" h="143802">
                  <a:moveTo>
                    <a:pt x="8201" y="47625"/>
                  </a:moveTo>
                  <a:lnTo>
                    <a:pt x="8201" y="47625"/>
                  </a:lnTo>
                  <a:lnTo>
                    <a:pt x="0" y="39424"/>
                  </a:lnTo>
                  <a:lnTo>
                    <a:pt x="616" y="37924"/>
                  </a:lnTo>
                  <a:lnTo>
                    <a:pt x="12050" y="24959"/>
                  </a:lnTo>
                  <a:lnTo>
                    <a:pt x="20848" y="21676"/>
                  </a:lnTo>
                  <a:lnTo>
                    <a:pt x="43742" y="19569"/>
                  </a:lnTo>
                  <a:lnTo>
                    <a:pt x="67415" y="29317"/>
                  </a:lnTo>
                  <a:lnTo>
                    <a:pt x="76852" y="37019"/>
                  </a:lnTo>
                  <a:lnTo>
                    <a:pt x="105419" y="76664"/>
                  </a:lnTo>
                  <a:lnTo>
                    <a:pt x="109617" y="90164"/>
                  </a:lnTo>
                  <a:lnTo>
                    <a:pt x="110425" y="105690"/>
                  </a:lnTo>
                  <a:lnTo>
                    <a:pt x="107256" y="119645"/>
                  </a:lnTo>
                  <a:lnTo>
                    <a:pt x="94466" y="139402"/>
                  </a:lnTo>
                  <a:lnTo>
                    <a:pt x="90053" y="142677"/>
                  </a:lnTo>
                  <a:lnTo>
                    <a:pt x="86053" y="143801"/>
                  </a:lnTo>
                  <a:lnTo>
                    <a:pt x="82327" y="143492"/>
                  </a:lnTo>
                  <a:lnTo>
                    <a:pt x="72544" y="134683"/>
                  </a:lnTo>
                  <a:lnTo>
                    <a:pt x="66970" y="127889"/>
                  </a:lnTo>
                  <a:lnTo>
                    <a:pt x="64315" y="120184"/>
                  </a:lnTo>
                  <a:lnTo>
                    <a:pt x="64185" y="103157"/>
                  </a:lnTo>
                  <a:lnTo>
                    <a:pt x="73449" y="57596"/>
                  </a:lnTo>
                  <a:lnTo>
                    <a:pt x="100127" y="23499"/>
                  </a:lnTo>
                  <a:lnTo>
                    <a:pt x="110440" y="14677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455"/>
          <p:cNvGrpSpPr/>
          <p:nvPr/>
        </p:nvGrpSpPr>
        <p:grpSpPr>
          <a:xfrm>
            <a:off x="8431342" y="394993"/>
            <a:ext cx="655509" cy="252708"/>
            <a:chOff x="8431342" y="394993"/>
            <a:chExt cx="655509" cy="252708"/>
          </a:xfrm>
        </p:grpSpPr>
        <p:sp>
          <p:nvSpPr>
            <p:cNvPr id="158" name="SMARTInkShape-2313"/>
            <p:cNvSpPr/>
            <p:nvPr>
              <p:custDataLst>
                <p:tags r:id="rId196"/>
              </p:custDataLst>
            </p:nvPr>
          </p:nvSpPr>
          <p:spPr>
            <a:xfrm>
              <a:off x="8911520" y="504825"/>
              <a:ext cx="175331" cy="28576"/>
            </a:xfrm>
            <a:custGeom>
              <a:avLst/>
              <a:gdLst/>
              <a:ahLst/>
              <a:cxnLst/>
              <a:rect l="0" t="0" r="0" b="0"/>
              <a:pathLst>
                <a:path w="175331" h="28576">
                  <a:moveTo>
                    <a:pt x="32455" y="28575"/>
                  </a:moveTo>
                  <a:lnTo>
                    <a:pt x="32455" y="28575"/>
                  </a:lnTo>
                  <a:lnTo>
                    <a:pt x="0" y="28575"/>
                  </a:lnTo>
                  <a:lnTo>
                    <a:pt x="36544" y="28575"/>
                  </a:lnTo>
                  <a:lnTo>
                    <a:pt x="79005" y="23518"/>
                  </a:lnTo>
                  <a:lnTo>
                    <a:pt x="118449" y="15318"/>
                  </a:lnTo>
                  <a:lnTo>
                    <a:pt x="175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14"/>
            <p:cNvSpPr/>
            <p:nvPr>
              <p:custDataLst>
                <p:tags r:id="rId197"/>
              </p:custDataLst>
            </p:nvPr>
          </p:nvSpPr>
          <p:spPr>
            <a:xfrm>
              <a:off x="8934979" y="394993"/>
              <a:ext cx="47097" cy="224133"/>
            </a:xfrm>
            <a:custGeom>
              <a:avLst/>
              <a:gdLst/>
              <a:ahLst/>
              <a:cxnLst/>
              <a:rect l="0" t="0" r="0" b="0"/>
              <a:pathLst>
                <a:path w="47097" h="224133">
                  <a:moveTo>
                    <a:pt x="28046" y="5057"/>
                  </a:moveTo>
                  <a:lnTo>
                    <a:pt x="28046" y="5057"/>
                  </a:lnTo>
                  <a:lnTo>
                    <a:pt x="38159" y="0"/>
                  </a:lnTo>
                  <a:lnTo>
                    <a:pt x="40079" y="628"/>
                  </a:lnTo>
                  <a:lnTo>
                    <a:pt x="40302" y="3162"/>
                  </a:lnTo>
                  <a:lnTo>
                    <a:pt x="24838" y="43495"/>
                  </a:lnTo>
                  <a:lnTo>
                    <a:pt x="19336" y="79123"/>
                  </a:lnTo>
                  <a:lnTo>
                    <a:pt x="8529" y="123443"/>
                  </a:lnTo>
                  <a:lnTo>
                    <a:pt x="2155" y="149143"/>
                  </a:lnTo>
                  <a:lnTo>
                    <a:pt x="0" y="186271"/>
                  </a:lnTo>
                  <a:lnTo>
                    <a:pt x="5350" y="205188"/>
                  </a:lnTo>
                  <a:lnTo>
                    <a:pt x="9741" y="214678"/>
                  </a:lnTo>
                  <a:lnTo>
                    <a:pt x="14784" y="221004"/>
                  </a:lnTo>
                  <a:lnTo>
                    <a:pt x="47096" y="22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15"/>
            <p:cNvSpPr/>
            <p:nvPr>
              <p:custDataLst>
                <p:tags r:id="rId198"/>
              </p:custDataLst>
            </p:nvPr>
          </p:nvSpPr>
          <p:spPr>
            <a:xfrm>
              <a:off x="8677275" y="527171"/>
              <a:ext cx="169506" cy="119017"/>
            </a:xfrm>
            <a:custGeom>
              <a:avLst/>
              <a:gdLst/>
              <a:ahLst/>
              <a:cxnLst/>
              <a:rect l="0" t="0" r="0" b="0"/>
              <a:pathLst>
                <a:path w="169506" h="119017">
                  <a:moveTo>
                    <a:pt x="0" y="34804"/>
                  </a:moveTo>
                  <a:lnTo>
                    <a:pt x="0" y="34804"/>
                  </a:lnTo>
                  <a:lnTo>
                    <a:pt x="0" y="43005"/>
                  </a:lnTo>
                  <a:lnTo>
                    <a:pt x="5057" y="48993"/>
                  </a:lnTo>
                  <a:lnTo>
                    <a:pt x="8663" y="49555"/>
                  </a:lnTo>
                  <a:lnTo>
                    <a:pt x="18314" y="47357"/>
                  </a:lnTo>
                  <a:lnTo>
                    <a:pt x="35647" y="35113"/>
                  </a:lnTo>
                  <a:lnTo>
                    <a:pt x="42301" y="26828"/>
                  </a:lnTo>
                  <a:lnTo>
                    <a:pt x="45258" y="18559"/>
                  </a:lnTo>
                  <a:lnTo>
                    <a:pt x="46573" y="7828"/>
                  </a:lnTo>
                  <a:lnTo>
                    <a:pt x="45865" y="4120"/>
                  </a:lnTo>
                  <a:lnTo>
                    <a:pt x="44335" y="1648"/>
                  </a:lnTo>
                  <a:lnTo>
                    <a:pt x="42257" y="0"/>
                  </a:lnTo>
                  <a:lnTo>
                    <a:pt x="38754" y="1018"/>
                  </a:lnTo>
                  <a:lnTo>
                    <a:pt x="29219" y="7794"/>
                  </a:lnTo>
                  <a:lnTo>
                    <a:pt x="13454" y="29390"/>
                  </a:lnTo>
                  <a:lnTo>
                    <a:pt x="6686" y="41570"/>
                  </a:lnTo>
                  <a:lnTo>
                    <a:pt x="5516" y="47781"/>
                  </a:lnTo>
                  <a:lnTo>
                    <a:pt x="7038" y="60327"/>
                  </a:lnTo>
                  <a:lnTo>
                    <a:pt x="14064" y="70137"/>
                  </a:lnTo>
                  <a:lnTo>
                    <a:pt x="18901" y="74234"/>
                  </a:lnTo>
                  <a:lnTo>
                    <a:pt x="29920" y="78787"/>
                  </a:lnTo>
                  <a:lnTo>
                    <a:pt x="35822" y="80001"/>
                  </a:lnTo>
                  <a:lnTo>
                    <a:pt x="75711" y="74345"/>
                  </a:lnTo>
                  <a:lnTo>
                    <a:pt x="121534" y="60214"/>
                  </a:lnTo>
                  <a:lnTo>
                    <a:pt x="156416" y="37354"/>
                  </a:lnTo>
                  <a:lnTo>
                    <a:pt x="160369" y="32271"/>
                  </a:lnTo>
                  <a:lnTo>
                    <a:pt x="161946" y="27823"/>
                  </a:lnTo>
                  <a:lnTo>
                    <a:pt x="161940" y="23800"/>
                  </a:lnTo>
                  <a:lnTo>
                    <a:pt x="159109" y="16508"/>
                  </a:lnTo>
                  <a:lnTo>
                    <a:pt x="156872" y="13082"/>
                  </a:lnTo>
                  <a:lnTo>
                    <a:pt x="154323" y="10797"/>
                  </a:lnTo>
                  <a:lnTo>
                    <a:pt x="148669" y="8259"/>
                  </a:lnTo>
                  <a:lnTo>
                    <a:pt x="139535" y="6831"/>
                  </a:lnTo>
                  <a:lnTo>
                    <a:pt x="137473" y="7688"/>
                  </a:lnTo>
                  <a:lnTo>
                    <a:pt x="136099" y="9319"/>
                  </a:lnTo>
                  <a:lnTo>
                    <a:pt x="134572" y="13952"/>
                  </a:lnTo>
                  <a:lnTo>
                    <a:pt x="133893" y="19539"/>
                  </a:lnTo>
                  <a:lnTo>
                    <a:pt x="158270" y="66079"/>
                  </a:lnTo>
                  <a:lnTo>
                    <a:pt x="167075" y="86522"/>
                  </a:lnTo>
                  <a:lnTo>
                    <a:pt x="169505" y="103298"/>
                  </a:lnTo>
                  <a:lnTo>
                    <a:pt x="169096" y="109042"/>
                  </a:lnTo>
                  <a:lnTo>
                    <a:pt x="167763" y="112871"/>
                  </a:lnTo>
                  <a:lnTo>
                    <a:pt x="165817" y="115424"/>
                  </a:lnTo>
                  <a:lnTo>
                    <a:pt x="160833" y="118260"/>
                  </a:lnTo>
                  <a:lnTo>
                    <a:pt x="158021" y="119016"/>
                  </a:lnTo>
                  <a:lnTo>
                    <a:pt x="156148" y="117404"/>
                  </a:lnTo>
                  <a:lnTo>
                    <a:pt x="152400" y="10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16"/>
            <p:cNvSpPr/>
            <p:nvPr>
              <p:custDataLst>
                <p:tags r:id="rId199"/>
              </p:custDataLst>
            </p:nvPr>
          </p:nvSpPr>
          <p:spPr>
            <a:xfrm>
              <a:off x="8431342" y="400050"/>
              <a:ext cx="245934" cy="104776"/>
            </a:xfrm>
            <a:custGeom>
              <a:avLst/>
              <a:gdLst/>
              <a:ahLst/>
              <a:cxnLst/>
              <a:rect l="0" t="0" r="0" b="0"/>
              <a:pathLst>
                <a:path w="245934" h="104776">
                  <a:moveTo>
                    <a:pt x="17333" y="104775"/>
                  </a:moveTo>
                  <a:lnTo>
                    <a:pt x="17333" y="104775"/>
                  </a:lnTo>
                  <a:lnTo>
                    <a:pt x="4076" y="91518"/>
                  </a:lnTo>
                  <a:lnTo>
                    <a:pt x="858" y="82655"/>
                  </a:lnTo>
                  <a:lnTo>
                    <a:pt x="0" y="77328"/>
                  </a:lnTo>
                  <a:lnTo>
                    <a:pt x="1868" y="68588"/>
                  </a:lnTo>
                  <a:lnTo>
                    <a:pt x="3849" y="64775"/>
                  </a:lnTo>
                  <a:lnTo>
                    <a:pt x="21804" y="49296"/>
                  </a:lnTo>
                  <a:lnTo>
                    <a:pt x="35547" y="43076"/>
                  </a:lnTo>
                  <a:lnTo>
                    <a:pt x="76787" y="28970"/>
                  </a:lnTo>
                  <a:lnTo>
                    <a:pt x="120556" y="16933"/>
                  </a:lnTo>
                  <a:lnTo>
                    <a:pt x="167545" y="9930"/>
                  </a:lnTo>
                  <a:lnTo>
                    <a:pt x="245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17"/>
            <p:cNvSpPr/>
            <p:nvPr>
              <p:custDataLst>
                <p:tags r:id="rId200"/>
              </p:custDataLst>
            </p:nvPr>
          </p:nvSpPr>
          <p:spPr>
            <a:xfrm>
              <a:off x="8553874" y="400050"/>
              <a:ext cx="16686" cy="247651"/>
            </a:xfrm>
            <a:custGeom>
              <a:avLst/>
              <a:gdLst/>
              <a:ahLst/>
              <a:cxnLst/>
              <a:rect l="0" t="0" r="0" b="0"/>
              <a:pathLst>
                <a:path w="16686" h="247651">
                  <a:moveTo>
                    <a:pt x="9101" y="0"/>
                  </a:moveTo>
                  <a:lnTo>
                    <a:pt x="9101" y="0"/>
                  </a:lnTo>
                  <a:lnTo>
                    <a:pt x="14157" y="5057"/>
                  </a:lnTo>
                  <a:lnTo>
                    <a:pt x="16639" y="13183"/>
                  </a:lnTo>
                  <a:lnTo>
                    <a:pt x="16685" y="25968"/>
                  </a:lnTo>
                  <a:lnTo>
                    <a:pt x="10309" y="70591"/>
                  </a:lnTo>
                  <a:lnTo>
                    <a:pt x="4402" y="106523"/>
                  </a:lnTo>
                  <a:lnTo>
                    <a:pt x="1006" y="145627"/>
                  </a:lnTo>
                  <a:lnTo>
                    <a:pt x="0" y="184025"/>
                  </a:lnTo>
                  <a:lnTo>
                    <a:pt x="718" y="219717"/>
                  </a:lnTo>
                  <a:lnTo>
                    <a:pt x="910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456"/>
          <p:cNvGrpSpPr/>
          <p:nvPr/>
        </p:nvGrpSpPr>
        <p:grpSpPr>
          <a:xfrm>
            <a:off x="7613053" y="466725"/>
            <a:ext cx="445098" cy="142876"/>
            <a:chOff x="7613053" y="466725"/>
            <a:chExt cx="445098" cy="142876"/>
          </a:xfrm>
        </p:grpSpPr>
        <p:sp>
          <p:nvSpPr>
            <p:cNvPr id="164" name="SMARTInkShape-2318"/>
            <p:cNvSpPr/>
            <p:nvPr>
              <p:custDataLst>
                <p:tags r:id="rId194"/>
              </p:custDataLst>
            </p:nvPr>
          </p:nvSpPr>
          <p:spPr>
            <a:xfrm>
              <a:off x="7613053" y="466725"/>
              <a:ext cx="168873" cy="142876"/>
            </a:xfrm>
            <a:custGeom>
              <a:avLst/>
              <a:gdLst/>
              <a:ahLst/>
              <a:cxnLst/>
              <a:rect l="0" t="0" r="0" b="0"/>
              <a:pathLst>
                <a:path w="168873" h="142876">
                  <a:moveTo>
                    <a:pt x="159347" y="0"/>
                  </a:moveTo>
                  <a:lnTo>
                    <a:pt x="159347" y="0"/>
                  </a:lnTo>
                  <a:lnTo>
                    <a:pt x="149938" y="0"/>
                  </a:lnTo>
                  <a:lnTo>
                    <a:pt x="158033" y="0"/>
                  </a:lnTo>
                  <a:lnTo>
                    <a:pt x="118114" y="17305"/>
                  </a:lnTo>
                  <a:lnTo>
                    <a:pt x="78021" y="36187"/>
                  </a:lnTo>
                  <a:lnTo>
                    <a:pt x="35905" y="60269"/>
                  </a:lnTo>
                  <a:lnTo>
                    <a:pt x="15409" y="73126"/>
                  </a:lnTo>
                  <a:lnTo>
                    <a:pt x="6122" y="84006"/>
                  </a:lnTo>
                  <a:lnTo>
                    <a:pt x="1289" y="95897"/>
                  </a:lnTo>
                  <a:lnTo>
                    <a:pt x="0" y="102031"/>
                  </a:lnTo>
                  <a:lnTo>
                    <a:pt x="2315" y="108238"/>
                  </a:lnTo>
                  <a:lnTo>
                    <a:pt x="13355" y="120778"/>
                  </a:lnTo>
                  <a:lnTo>
                    <a:pt x="42477" y="134681"/>
                  </a:lnTo>
                  <a:lnTo>
                    <a:pt x="85814" y="141256"/>
                  </a:lnTo>
                  <a:lnTo>
                    <a:pt x="130151" y="142395"/>
                  </a:lnTo>
                  <a:lnTo>
                    <a:pt x="16887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19"/>
            <p:cNvSpPr/>
            <p:nvPr>
              <p:custDataLst>
                <p:tags r:id="rId195"/>
              </p:custDataLst>
            </p:nvPr>
          </p:nvSpPr>
          <p:spPr>
            <a:xfrm>
              <a:off x="7667625" y="504825"/>
              <a:ext cx="390526" cy="42229"/>
            </a:xfrm>
            <a:custGeom>
              <a:avLst/>
              <a:gdLst/>
              <a:ahLst/>
              <a:cxnLst/>
              <a:rect l="0" t="0" r="0" b="0"/>
              <a:pathLst>
                <a:path w="390526" h="42229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8467" y="38936"/>
                  </a:lnTo>
                  <a:lnTo>
                    <a:pt x="15170" y="41832"/>
                  </a:lnTo>
                  <a:lnTo>
                    <a:pt x="31084" y="42228"/>
                  </a:lnTo>
                  <a:lnTo>
                    <a:pt x="66360" y="39323"/>
                  </a:lnTo>
                  <a:lnTo>
                    <a:pt x="111385" y="38463"/>
                  </a:lnTo>
                  <a:lnTo>
                    <a:pt x="151536" y="35385"/>
                  </a:lnTo>
                  <a:lnTo>
                    <a:pt x="190244" y="30593"/>
                  </a:lnTo>
                  <a:lnTo>
                    <a:pt x="228524" y="26351"/>
                  </a:lnTo>
                  <a:lnTo>
                    <a:pt x="266678" y="18391"/>
                  </a:lnTo>
                  <a:lnTo>
                    <a:pt x="312439" y="11276"/>
                  </a:lnTo>
                  <a:lnTo>
                    <a:pt x="352454" y="10044"/>
                  </a:lnTo>
                  <a:lnTo>
                    <a:pt x="371135" y="6933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57"/>
          <p:cNvGrpSpPr/>
          <p:nvPr/>
        </p:nvGrpSpPr>
        <p:grpSpPr>
          <a:xfrm>
            <a:off x="6457950" y="409575"/>
            <a:ext cx="254805" cy="217083"/>
            <a:chOff x="6457950" y="409575"/>
            <a:chExt cx="254805" cy="217083"/>
          </a:xfrm>
        </p:grpSpPr>
        <p:sp>
          <p:nvSpPr>
            <p:cNvPr id="167" name="SMARTInkShape-2320"/>
            <p:cNvSpPr/>
            <p:nvPr>
              <p:custDataLst>
                <p:tags r:id="rId191"/>
              </p:custDataLst>
            </p:nvPr>
          </p:nvSpPr>
          <p:spPr>
            <a:xfrm>
              <a:off x="6659715" y="571500"/>
              <a:ext cx="53040" cy="55158"/>
            </a:xfrm>
            <a:custGeom>
              <a:avLst/>
              <a:gdLst/>
              <a:ahLst/>
              <a:cxnLst/>
              <a:rect l="0" t="0" r="0" b="0"/>
              <a:pathLst>
                <a:path w="53040" h="55158">
                  <a:moveTo>
                    <a:pt x="17310" y="0"/>
                  </a:moveTo>
                  <a:lnTo>
                    <a:pt x="17310" y="0"/>
                  </a:lnTo>
                  <a:lnTo>
                    <a:pt x="22797" y="0"/>
                  </a:lnTo>
                  <a:lnTo>
                    <a:pt x="20455" y="0"/>
                  </a:lnTo>
                  <a:lnTo>
                    <a:pt x="19407" y="1058"/>
                  </a:lnTo>
                  <a:lnTo>
                    <a:pt x="16873" y="7604"/>
                  </a:lnTo>
                  <a:lnTo>
                    <a:pt x="2177" y="32056"/>
                  </a:lnTo>
                  <a:lnTo>
                    <a:pt x="0" y="40000"/>
                  </a:lnTo>
                  <a:lnTo>
                    <a:pt x="478" y="43600"/>
                  </a:lnTo>
                  <a:lnTo>
                    <a:pt x="3833" y="50422"/>
                  </a:lnTo>
                  <a:lnTo>
                    <a:pt x="7266" y="52665"/>
                  </a:lnTo>
                  <a:lnTo>
                    <a:pt x="16727" y="55157"/>
                  </a:lnTo>
                  <a:lnTo>
                    <a:pt x="27987" y="53442"/>
                  </a:lnTo>
                  <a:lnTo>
                    <a:pt x="43404" y="46526"/>
                  </a:lnTo>
                  <a:lnTo>
                    <a:pt x="50075" y="40787"/>
                  </a:lnTo>
                  <a:lnTo>
                    <a:pt x="53039" y="34708"/>
                  </a:lnTo>
                  <a:lnTo>
                    <a:pt x="51713" y="31605"/>
                  </a:lnTo>
                  <a:lnTo>
                    <a:pt x="44594" y="25336"/>
                  </a:lnTo>
                  <a:lnTo>
                    <a:pt x="1731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21"/>
            <p:cNvSpPr/>
            <p:nvPr>
              <p:custDataLst>
                <p:tags r:id="rId192"/>
              </p:custDataLst>
            </p:nvPr>
          </p:nvSpPr>
          <p:spPr>
            <a:xfrm>
              <a:off x="6462419" y="421416"/>
              <a:ext cx="147932" cy="188185"/>
            </a:xfrm>
            <a:custGeom>
              <a:avLst/>
              <a:gdLst/>
              <a:ahLst/>
              <a:cxnLst/>
              <a:rect l="0" t="0" r="0" b="0"/>
              <a:pathLst>
                <a:path w="147932" h="188185">
                  <a:moveTo>
                    <a:pt x="5056" y="169134"/>
                  </a:moveTo>
                  <a:lnTo>
                    <a:pt x="5056" y="169134"/>
                  </a:lnTo>
                  <a:lnTo>
                    <a:pt x="5056" y="147675"/>
                  </a:lnTo>
                  <a:lnTo>
                    <a:pt x="0" y="132555"/>
                  </a:lnTo>
                  <a:lnTo>
                    <a:pt x="627" y="127814"/>
                  </a:lnTo>
                  <a:lnTo>
                    <a:pt x="3162" y="123596"/>
                  </a:lnTo>
                  <a:lnTo>
                    <a:pt x="17382" y="109221"/>
                  </a:lnTo>
                  <a:lnTo>
                    <a:pt x="63790" y="81120"/>
                  </a:lnTo>
                  <a:lnTo>
                    <a:pt x="83137" y="69669"/>
                  </a:lnTo>
                  <a:lnTo>
                    <a:pt x="124525" y="29465"/>
                  </a:lnTo>
                  <a:lnTo>
                    <a:pt x="146003" y="0"/>
                  </a:lnTo>
                  <a:lnTo>
                    <a:pt x="146646" y="1345"/>
                  </a:lnTo>
                  <a:lnTo>
                    <a:pt x="147360" y="8483"/>
                  </a:lnTo>
                  <a:lnTo>
                    <a:pt x="140214" y="45522"/>
                  </a:lnTo>
                  <a:lnTo>
                    <a:pt x="131434" y="87959"/>
                  </a:lnTo>
                  <a:lnTo>
                    <a:pt x="129386" y="122408"/>
                  </a:lnTo>
                  <a:lnTo>
                    <a:pt x="134750" y="140958"/>
                  </a:lnTo>
                  <a:lnTo>
                    <a:pt x="145327" y="168625"/>
                  </a:lnTo>
                  <a:lnTo>
                    <a:pt x="147931" y="18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22"/>
            <p:cNvSpPr/>
            <p:nvPr>
              <p:custDataLst>
                <p:tags r:id="rId193"/>
              </p:custDataLst>
            </p:nvPr>
          </p:nvSpPr>
          <p:spPr>
            <a:xfrm>
              <a:off x="6457950" y="40957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7539" y="11289"/>
                  </a:lnTo>
                  <a:lnTo>
                    <a:pt x="15810" y="56324"/>
                  </a:lnTo>
                  <a:lnTo>
                    <a:pt x="18623" y="101661"/>
                  </a:lnTo>
                  <a:lnTo>
                    <a:pt x="18966" y="147748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458"/>
          <p:cNvGrpSpPr/>
          <p:nvPr/>
        </p:nvGrpSpPr>
        <p:grpSpPr>
          <a:xfrm>
            <a:off x="5250261" y="389080"/>
            <a:ext cx="712390" cy="388158"/>
            <a:chOff x="5250261" y="389080"/>
            <a:chExt cx="712390" cy="388158"/>
          </a:xfrm>
        </p:grpSpPr>
        <p:sp>
          <p:nvSpPr>
            <p:cNvPr id="171" name="SMARTInkShape-2323"/>
            <p:cNvSpPr/>
            <p:nvPr>
              <p:custDataLst>
                <p:tags r:id="rId184"/>
              </p:custDataLst>
            </p:nvPr>
          </p:nvSpPr>
          <p:spPr>
            <a:xfrm>
              <a:off x="5861912" y="485775"/>
              <a:ext cx="100739" cy="38101"/>
            </a:xfrm>
            <a:custGeom>
              <a:avLst/>
              <a:gdLst/>
              <a:ahLst/>
              <a:cxnLst/>
              <a:rect l="0" t="0" r="0" b="0"/>
              <a:pathLst>
                <a:path w="100739" h="38101">
                  <a:moveTo>
                    <a:pt x="5488" y="38100"/>
                  </a:moveTo>
                  <a:lnTo>
                    <a:pt x="5488" y="38100"/>
                  </a:lnTo>
                  <a:lnTo>
                    <a:pt x="432" y="38100"/>
                  </a:lnTo>
                  <a:lnTo>
                    <a:pt x="0" y="35983"/>
                  </a:lnTo>
                  <a:lnTo>
                    <a:pt x="2344" y="27987"/>
                  </a:lnTo>
                  <a:lnTo>
                    <a:pt x="5508" y="25008"/>
                  </a:lnTo>
                  <a:lnTo>
                    <a:pt x="49605" y="9038"/>
                  </a:lnTo>
                  <a:lnTo>
                    <a:pt x="100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24"/>
            <p:cNvSpPr/>
            <p:nvPr>
              <p:custDataLst>
                <p:tags r:id="rId185"/>
              </p:custDataLst>
            </p:nvPr>
          </p:nvSpPr>
          <p:spPr>
            <a:xfrm>
              <a:off x="5879321" y="389080"/>
              <a:ext cx="77887" cy="217039"/>
            </a:xfrm>
            <a:custGeom>
              <a:avLst/>
              <a:gdLst/>
              <a:ahLst/>
              <a:cxnLst/>
              <a:rect l="0" t="0" r="0" b="0"/>
              <a:pathLst>
                <a:path w="77887" h="217039">
                  <a:moveTo>
                    <a:pt x="45229" y="58595"/>
                  </a:moveTo>
                  <a:lnTo>
                    <a:pt x="45229" y="58595"/>
                  </a:lnTo>
                  <a:lnTo>
                    <a:pt x="70119" y="15363"/>
                  </a:lnTo>
                  <a:lnTo>
                    <a:pt x="77886" y="865"/>
                  </a:lnTo>
                  <a:lnTo>
                    <a:pt x="77584" y="0"/>
                  </a:lnTo>
                  <a:lnTo>
                    <a:pt x="76324" y="482"/>
                  </a:lnTo>
                  <a:lnTo>
                    <a:pt x="51159" y="35999"/>
                  </a:lnTo>
                  <a:lnTo>
                    <a:pt x="33425" y="79453"/>
                  </a:lnTo>
                  <a:lnTo>
                    <a:pt x="14910" y="118689"/>
                  </a:lnTo>
                  <a:lnTo>
                    <a:pt x="2120" y="162031"/>
                  </a:lnTo>
                  <a:lnTo>
                    <a:pt x="0" y="195664"/>
                  </a:lnTo>
                  <a:lnTo>
                    <a:pt x="3255" y="208767"/>
                  </a:lnTo>
                  <a:lnTo>
                    <a:pt x="5605" y="212685"/>
                  </a:lnTo>
                  <a:lnTo>
                    <a:pt x="8230" y="215297"/>
                  </a:lnTo>
                  <a:lnTo>
                    <a:pt x="11038" y="217038"/>
                  </a:lnTo>
                  <a:lnTo>
                    <a:pt x="15027" y="216082"/>
                  </a:lnTo>
                  <a:lnTo>
                    <a:pt x="35704" y="201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25"/>
            <p:cNvSpPr/>
            <p:nvPr>
              <p:custDataLst>
                <p:tags r:id="rId186"/>
              </p:custDataLst>
            </p:nvPr>
          </p:nvSpPr>
          <p:spPr>
            <a:xfrm>
              <a:off x="5638800" y="535407"/>
              <a:ext cx="219076" cy="81726"/>
            </a:xfrm>
            <a:custGeom>
              <a:avLst/>
              <a:gdLst/>
              <a:ahLst/>
              <a:cxnLst/>
              <a:rect l="0" t="0" r="0" b="0"/>
              <a:pathLst>
                <a:path w="219076" h="81726">
                  <a:moveTo>
                    <a:pt x="0" y="36093"/>
                  </a:moveTo>
                  <a:lnTo>
                    <a:pt x="0" y="36093"/>
                  </a:lnTo>
                  <a:lnTo>
                    <a:pt x="31798" y="36093"/>
                  </a:lnTo>
                  <a:lnTo>
                    <a:pt x="38122" y="33271"/>
                  </a:lnTo>
                  <a:lnTo>
                    <a:pt x="41290" y="31036"/>
                  </a:lnTo>
                  <a:lnTo>
                    <a:pt x="44810" y="25732"/>
                  </a:lnTo>
                  <a:lnTo>
                    <a:pt x="47069" y="18759"/>
                  </a:lnTo>
                  <a:lnTo>
                    <a:pt x="44555" y="20628"/>
                  </a:lnTo>
                  <a:lnTo>
                    <a:pt x="39912" y="26045"/>
                  </a:lnTo>
                  <a:lnTo>
                    <a:pt x="25221" y="52735"/>
                  </a:lnTo>
                  <a:lnTo>
                    <a:pt x="24222" y="58829"/>
                  </a:lnTo>
                  <a:lnTo>
                    <a:pt x="25935" y="71245"/>
                  </a:lnTo>
                  <a:lnTo>
                    <a:pt x="27873" y="75403"/>
                  </a:lnTo>
                  <a:lnTo>
                    <a:pt x="30223" y="78175"/>
                  </a:lnTo>
                  <a:lnTo>
                    <a:pt x="32849" y="80022"/>
                  </a:lnTo>
                  <a:lnTo>
                    <a:pt x="36716" y="80196"/>
                  </a:lnTo>
                  <a:lnTo>
                    <a:pt x="58131" y="72870"/>
                  </a:lnTo>
                  <a:lnTo>
                    <a:pt x="70286" y="66197"/>
                  </a:lnTo>
                  <a:lnTo>
                    <a:pt x="96601" y="43690"/>
                  </a:lnTo>
                  <a:lnTo>
                    <a:pt x="116882" y="19193"/>
                  </a:lnTo>
                  <a:lnTo>
                    <a:pt x="126031" y="11649"/>
                  </a:lnTo>
                  <a:lnTo>
                    <a:pt x="132240" y="2510"/>
                  </a:lnTo>
                  <a:lnTo>
                    <a:pt x="137443" y="0"/>
                  </a:lnTo>
                  <a:lnTo>
                    <a:pt x="139255" y="390"/>
                  </a:lnTo>
                  <a:lnTo>
                    <a:pt x="140461" y="1707"/>
                  </a:lnTo>
                  <a:lnTo>
                    <a:pt x="141802" y="5994"/>
                  </a:lnTo>
                  <a:lnTo>
                    <a:pt x="142874" y="26439"/>
                  </a:lnTo>
                  <a:lnTo>
                    <a:pt x="137818" y="26530"/>
                  </a:lnTo>
                  <a:lnTo>
                    <a:pt x="132513" y="29373"/>
                  </a:lnTo>
                  <a:lnTo>
                    <a:pt x="120485" y="39822"/>
                  </a:lnTo>
                  <a:lnTo>
                    <a:pt x="117049" y="48686"/>
                  </a:lnTo>
                  <a:lnTo>
                    <a:pt x="114843" y="66568"/>
                  </a:lnTo>
                  <a:lnTo>
                    <a:pt x="116779" y="70168"/>
                  </a:lnTo>
                  <a:lnTo>
                    <a:pt x="124574" y="76990"/>
                  </a:lnTo>
                  <a:lnTo>
                    <a:pt x="135094" y="80728"/>
                  </a:lnTo>
                  <a:lnTo>
                    <a:pt x="140864" y="81725"/>
                  </a:lnTo>
                  <a:lnTo>
                    <a:pt x="146825" y="80272"/>
                  </a:lnTo>
                  <a:lnTo>
                    <a:pt x="185277" y="56596"/>
                  </a:lnTo>
                  <a:lnTo>
                    <a:pt x="219075" y="26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26"/>
            <p:cNvSpPr/>
            <p:nvPr>
              <p:custDataLst>
                <p:tags r:id="rId187"/>
              </p:custDataLst>
            </p:nvPr>
          </p:nvSpPr>
          <p:spPr>
            <a:xfrm>
              <a:off x="5562600" y="5048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8662" y="4037"/>
                  </a:lnTo>
                  <a:lnTo>
                    <a:pt x="21734" y="637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27"/>
            <p:cNvSpPr/>
            <p:nvPr>
              <p:custDataLst>
                <p:tags r:id="rId188"/>
              </p:custDataLst>
            </p:nvPr>
          </p:nvSpPr>
          <p:spPr>
            <a:xfrm>
              <a:off x="5562600" y="581025"/>
              <a:ext cx="28423" cy="196213"/>
            </a:xfrm>
            <a:custGeom>
              <a:avLst/>
              <a:gdLst/>
              <a:ahLst/>
              <a:cxnLst/>
              <a:rect l="0" t="0" r="0" b="0"/>
              <a:pathLst>
                <a:path w="28423" h="196213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4037" y="23851"/>
                  </a:lnTo>
                  <a:lnTo>
                    <a:pt x="8593" y="64302"/>
                  </a:lnTo>
                  <a:lnTo>
                    <a:pt x="16946" y="104306"/>
                  </a:lnTo>
                  <a:lnTo>
                    <a:pt x="26834" y="147282"/>
                  </a:lnTo>
                  <a:lnTo>
                    <a:pt x="28422" y="187154"/>
                  </a:lnTo>
                  <a:lnTo>
                    <a:pt x="27414" y="191445"/>
                  </a:lnTo>
                  <a:lnTo>
                    <a:pt x="25684" y="194305"/>
                  </a:lnTo>
                  <a:lnTo>
                    <a:pt x="23473" y="196212"/>
                  </a:lnTo>
                  <a:lnTo>
                    <a:pt x="19883" y="194308"/>
                  </a:lnTo>
                  <a:lnTo>
                    <a:pt x="10247" y="18372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28"/>
            <p:cNvSpPr/>
            <p:nvPr>
              <p:custDataLst>
                <p:tags r:id="rId189"/>
              </p:custDataLst>
            </p:nvPr>
          </p:nvSpPr>
          <p:spPr>
            <a:xfrm>
              <a:off x="5438775" y="581455"/>
              <a:ext cx="76201" cy="63837"/>
            </a:xfrm>
            <a:custGeom>
              <a:avLst/>
              <a:gdLst/>
              <a:ahLst/>
              <a:cxnLst/>
              <a:rect l="0" t="0" r="0" b="0"/>
              <a:pathLst>
                <a:path w="76201" h="63837">
                  <a:moveTo>
                    <a:pt x="0" y="28145"/>
                  </a:moveTo>
                  <a:lnTo>
                    <a:pt x="0" y="28145"/>
                  </a:lnTo>
                  <a:lnTo>
                    <a:pt x="5056" y="23088"/>
                  </a:lnTo>
                  <a:lnTo>
                    <a:pt x="10361" y="20606"/>
                  </a:lnTo>
                  <a:lnTo>
                    <a:pt x="13257" y="19944"/>
                  </a:lnTo>
                  <a:lnTo>
                    <a:pt x="26743" y="10535"/>
                  </a:lnTo>
                  <a:lnTo>
                    <a:pt x="27761" y="6913"/>
                  </a:lnTo>
                  <a:lnTo>
                    <a:pt x="28415" y="1020"/>
                  </a:lnTo>
                  <a:lnTo>
                    <a:pt x="27409" y="537"/>
                  </a:lnTo>
                  <a:lnTo>
                    <a:pt x="23470" y="0"/>
                  </a:lnTo>
                  <a:lnTo>
                    <a:pt x="20939" y="1973"/>
                  </a:lnTo>
                  <a:lnTo>
                    <a:pt x="15303" y="9810"/>
                  </a:lnTo>
                  <a:lnTo>
                    <a:pt x="11237" y="26123"/>
                  </a:lnTo>
                  <a:lnTo>
                    <a:pt x="13108" y="38182"/>
                  </a:lnTo>
                  <a:lnTo>
                    <a:pt x="15089" y="44362"/>
                  </a:lnTo>
                  <a:lnTo>
                    <a:pt x="22933" y="54050"/>
                  </a:lnTo>
                  <a:lnTo>
                    <a:pt x="32418" y="60825"/>
                  </a:lnTo>
                  <a:lnTo>
                    <a:pt x="40161" y="63836"/>
                  </a:lnTo>
                  <a:lnTo>
                    <a:pt x="76200" y="47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29"/>
            <p:cNvSpPr/>
            <p:nvPr>
              <p:custDataLst>
                <p:tags r:id="rId190"/>
              </p:custDataLst>
            </p:nvPr>
          </p:nvSpPr>
          <p:spPr>
            <a:xfrm>
              <a:off x="5250261" y="426012"/>
              <a:ext cx="121840" cy="265060"/>
            </a:xfrm>
            <a:custGeom>
              <a:avLst/>
              <a:gdLst/>
              <a:ahLst/>
              <a:cxnLst/>
              <a:rect l="0" t="0" r="0" b="0"/>
              <a:pathLst>
                <a:path w="121840" h="265060">
                  <a:moveTo>
                    <a:pt x="7539" y="78813"/>
                  </a:moveTo>
                  <a:lnTo>
                    <a:pt x="7539" y="78813"/>
                  </a:lnTo>
                  <a:lnTo>
                    <a:pt x="6481" y="94022"/>
                  </a:lnTo>
                  <a:lnTo>
                    <a:pt x="0" y="125875"/>
                  </a:lnTo>
                  <a:lnTo>
                    <a:pt x="1426" y="164371"/>
                  </a:lnTo>
                  <a:lnTo>
                    <a:pt x="6331" y="205192"/>
                  </a:lnTo>
                  <a:lnTo>
                    <a:pt x="7380" y="247777"/>
                  </a:lnTo>
                  <a:lnTo>
                    <a:pt x="7508" y="265059"/>
                  </a:lnTo>
                  <a:lnTo>
                    <a:pt x="12593" y="222199"/>
                  </a:lnTo>
                  <a:lnTo>
                    <a:pt x="15739" y="176449"/>
                  </a:lnTo>
                  <a:lnTo>
                    <a:pt x="19297" y="142315"/>
                  </a:lnTo>
                  <a:lnTo>
                    <a:pt x="24429" y="98687"/>
                  </a:lnTo>
                  <a:lnTo>
                    <a:pt x="31219" y="54869"/>
                  </a:lnTo>
                  <a:lnTo>
                    <a:pt x="42751" y="21715"/>
                  </a:lnTo>
                  <a:lnTo>
                    <a:pt x="48942" y="11809"/>
                  </a:lnTo>
                  <a:lnTo>
                    <a:pt x="63434" y="281"/>
                  </a:lnTo>
                  <a:lnTo>
                    <a:pt x="69144" y="0"/>
                  </a:lnTo>
                  <a:lnTo>
                    <a:pt x="81133" y="5332"/>
                  </a:lnTo>
                  <a:lnTo>
                    <a:pt x="90695" y="17580"/>
                  </a:lnTo>
                  <a:lnTo>
                    <a:pt x="107743" y="48446"/>
                  </a:lnTo>
                  <a:lnTo>
                    <a:pt x="109901" y="77812"/>
                  </a:lnTo>
                  <a:lnTo>
                    <a:pt x="104309" y="104975"/>
                  </a:lnTo>
                  <a:lnTo>
                    <a:pt x="89871" y="133515"/>
                  </a:lnTo>
                  <a:lnTo>
                    <a:pt x="80820" y="142989"/>
                  </a:lnTo>
                  <a:lnTo>
                    <a:pt x="69741" y="149669"/>
                  </a:lnTo>
                  <a:lnTo>
                    <a:pt x="57763" y="152638"/>
                  </a:lnTo>
                  <a:lnTo>
                    <a:pt x="53722" y="152371"/>
                  </a:lnTo>
                  <a:lnTo>
                    <a:pt x="51027" y="151135"/>
                  </a:lnTo>
                  <a:lnTo>
                    <a:pt x="49231" y="149253"/>
                  </a:lnTo>
                  <a:lnTo>
                    <a:pt x="44413" y="147161"/>
                  </a:lnTo>
                  <a:lnTo>
                    <a:pt x="41647" y="146604"/>
                  </a:lnTo>
                  <a:lnTo>
                    <a:pt x="40861" y="148348"/>
                  </a:lnTo>
                  <a:lnTo>
                    <a:pt x="42810" y="155932"/>
                  </a:lnTo>
                  <a:lnTo>
                    <a:pt x="81302" y="202798"/>
                  </a:lnTo>
                  <a:lnTo>
                    <a:pt x="85289" y="209094"/>
                  </a:lnTo>
                  <a:lnTo>
                    <a:pt x="121839" y="23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459"/>
          <p:cNvGrpSpPr/>
          <p:nvPr/>
        </p:nvGrpSpPr>
        <p:grpSpPr>
          <a:xfrm>
            <a:off x="3203816" y="473156"/>
            <a:ext cx="262606" cy="225814"/>
            <a:chOff x="3203816" y="473156"/>
            <a:chExt cx="262606" cy="225814"/>
          </a:xfrm>
        </p:grpSpPr>
        <p:sp>
          <p:nvSpPr>
            <p:cNvPr id="179" name="SMARTInkShape-2330"/>
            <p:cNvSpPr/>
            <p:nvPr>
              <p:custDataLst>
                <p:tags r:id="rId181"/>
              </p:custDataLst>
            </p:nvPr>
          </p:nvSpPr>
          <p:spPr>
            <a:xfrm>
              <a:off x="3410619" y="571500"/>
              <a:ext cx="55803" cy="103677"/>
            </a:xfrm>
            <a:custGeom>
              <a:avLst/>
              <a:gdLst/>
              <a:ahLst/>
              <a:cxnLst/>
              <a:rect l="0" t="0" r="0" b="0"/>
              <a:pathLst>
                <a:path w="55803" h="103677">
                  <a:moveTo>
                    <a:pt x="46956" y="38100"/>
                  </a:moveTo>
                  <a:lnTo>
                    <a:pt x="46956" y="38100"/>
                  </a:lnTo>
                  <a:lnTo>
                    <a:pt x="41899" y="33043"/>
                  </a:lnTo>
                  <a:lnTo>
                    <a:pt x="36595" y="30561"/>
                  </a:lnTo>
                  <a:lnTo>
                    <a:pt x="33699" y="29899"/>
                  </a:lnTo>
                  <a:lnTo>
                    <a:pt x="19510" y="34024"/>
                  </a:lnTo>
                  <a:lnTo>
                    <a:pt x="6957" y="41949"/>
                  </a:lnTo>
                  <a:lnTo>
                    <a:pt x="4415" y="45957"/>
                  </a:lnTo>
                  <a:lnTo>
                    <a:pt x="837" y="61712"/>
                  </a:lnTo>
                  <a:lnTo>
                    <a:pt x="0" y="73642"/>
                  </a:lnTo>
                  <a:lnTo>
                    <a:pt x="5273" y="85999"/>
                  </a:lnTo>
                  <a:lnTo>
                    <a:pt x="13613" y="96430"/>
                  </a:lnTo>
                  <a:lnTo>
                    <a:pt x="20848" y="101066"/>
                  </a:lnTo>
                  <a:lnTo>
                    <a:pt x="35928" y="103676"/>
                  </a:lnTo>
                  <a:lnTo>
                    <a:pt x="44877" y="101464"/>
                  </a:lnTo>
                  <a:lnTo>
                    <a:pt x="48745" y="99393"/>
                  </a:lnTo>
                  <a:lnTo>
                    <a:pt x="51324" y="96954"/>
                  </a:lnTo>
                  <a:lnTo>
                    <a:pt x="54189" y="91421"/>
                  </a:lnTo>
                  <a:lnTo>
                    <a:pt x="55802" y="82356"/>
                  </a:lnTo>
                  <a:lnTo>
                    <a:pt x="47684" y="48057"/>
                  </a:lnTo>
                  <a:lnTo>
                    <a:pt x="18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31"/>
            <p:cNvSpPr/>
            <p:nvPr>
              <p:custDataLst>
                <p:tags r:id="rId182"/>
              </p:custDataLst>
            </p:nvPr>
          </p:nvSpPr>
          <p:spPr>
            <a:xfrm>
              <a:off x="3219450" y="473156"/>
              <a:ext cx="152401" cy="193595"/>
            </a:xfrm>
            <a:custGeom>
              <a:avLst/>
              <a:gdLst/>
              <a:ahLst/>
              <a:cxnLst/>
              <a:rect l="0" t="0" r="0" b="0"/>
              <a:pathLst>
                <a:path w="152401" h="193595">
                  <a:moveTo>
                    <a:pt x="0" y="117394"/>
                  </a:moveTo>
                  <a:lnTo>
                    <a:pt x="0" y="117394"/>
                  </a:lnTo>
                  <a:lnTo>
                    <a:pt x="5056" y="117394"/>
                  </a:lnTo>
                  <a:lnTo>
                    <a:pt x="10361" y="114572"/>
                  </a:lnTo>
                  <a:lnTo>
                    <a:pt x="57750" y="77734"/>
                  </a:lnTo>
                  <a:lnTo>
                    <a:pt x="94263" y="39303"/>
                  </a:lnTo>
                  <a:lnTo>
                    <a:pt x="121650" y="41"/>
                  </a:lnTo>
                  <a:lnTo>
                    <a:pt x="122375" y="0"/>
                  </a:lnTo>
                  <a:lnTo>
                    <a:pt x="122858" y="1032"/>
                  </a:lnTo>
                  <a:lnTo>
                    <a:pt x="115126" y="44129"/>
                  </a:lnTo>
                  <a:lnTo>
                    <a:pt x="114463" y="84381"/>
                  </a:lnTo>
                  <a:lnTo>
                    <a:pt x="114332" y="128512"/>
                  </a:lnTo>
                  <a:lnTo>
                    <a:pt x="119366" y="157612"/>
                  </a:lnTo>
                  <a:lnTo>
                    <a:pt x="132617" y="179640"/>
                  </a:lnTo>
                  <a:lnTo>
                    <a:pt x="152400" y="193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32"/>
            <p:cNvSpPr/>
            <p:nvPr>
              <p:custDataLst>
                <p:tags r:id="rId183"/>
              </p:custDataLst>
            </p:nvPr>
          </p:nvSpPr>
          <p:spPr>
            <a:xfrm>
              <a:off x="3203816" y="508862"/>
              <a:ext cx="34685" cy="190108"/>
            </a:xfrm>
            <a:custGeom>
              <a:avLst/>
              <a:gdLst/>
              <a:ahLst/>
              <a:cxnLst/>
              <a:rect l="0" t="0" r="0" b="0"/>
              <a:pathLst>
                <a:path w="34685" h="190108">
                  <a:moveTo>
                    <a:pt x="6109" y="5488"/>
                  </a:moveTo>
                  <a:lnTo>
                    <a:pt x="6109" y="5488"/>
                  </a:lnTo>
                  <a:lnTo>
                    <a:pt x="11597" y="0"/>
                  </a:lnTo>
                  <a:lnTo>
                    <a:pt x="9254" y="2343"/>
                  </a:lnTo>
                  <a:lnTo>
                    <a:pt x="7507" y="9735"/>
                  </a:lnTo>
                  <a:lnTo>
                    <a:pt x="6293" y="51948"/>
                  </a:lnTo>
                  <a:lnTo>
                    <a:pt x="6145" y="96627"/>
                  </a:lnTo>
                  <a:lnTo>
                    <a:pt x="6119" y="134798"/>
                  </a:lnTo>
                  <a:lnTo>
                    <a:pt x="6111" y="176140"/>
                  </a:lnTo>
                  <a:lnTo>
                    <a:pt x="6110" y="190107"/>
                  </a:lnTo>
                  <a:lnTo>
                    <a:pt x="5051" y="189951"/>
                  </a:lnTo>
                  <a:lnTo>
                    <a:pt x="1053" y="184133"/>
                  </a:lnTo>
                  <a:lnTo>
                    <a:pt x="622" y="179618"/>
                  </a:lnTo>
                  <a:lnTo>
                    <a:pt x="2955" y="162092"/>
                  </a:lnTo>
                  <a:lnTo>
                    <a:pt x="0" y="139378"/>
                  </a:lnTo>
                  <a:lnTo>
                    <a:pt x="6050" y="92345"/>
                  </a:lnTo>
                  <a:lnTo>
                    <a:pt x="6108" y="81830"/>
                  </a:lnTo>
                  <a:lnTo>
                    <a:pt x="11165" y="86786"/>
                  </a:lnTo>
                  <a:lnTo>
                    <a:pt x="13648" y="92068"/>
                  </a:lnTo>
                  <a:lnTo>
                    <a:pt x="14309" y="94958"/>
                  </a:lnTo>
                  <a:lnTo>
                    <a:pt x="20298" y="104082"/>
                  </a:lnTo>
                  <a:lnTo>
                    <a:pt x="34684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60"/>
          <p:cNvGrpSpPr/>
          <p:nvPr/>
        </p:nvGrpSpPr>
        <p:grpSpPr>
          <a:xfrm>
            <a:off x="2085975" y="424270"/>
            <a:ext cx="627953" cy="410258"/>
            <a:chOff x="2085975" y="424270"/>
            <a:chExt cx="627953" cy="410258"/>
          </a:xfrm>
        </p:grpSpPr>
        <p:sp>
          <p:nvSpPr>
            <p:cNvPr id="183" name="SMARTInkShape-2333"/>
            <p:cNvSpPr/>
            <p:nvPr>
              <p:custDataLst>
                <p:tags r:id="rId175"/>
              </p:custDataLst>
            </p:nvPr>
          </p:nvSpPr>
          <p:spPr>
            <a:xfrm>
              <a:off x="2619413" y="536744"/>
              <a:ext cx="94515" cy="297784"/>
            </a:xfrm>
            <a:custGeom>
              <a:avLst/>
              <a:gdLst/>
              <a:ahLst/>
              <a:cxnLst/>
              <a:rect l="0" t="0" r="0" b="0"/>
              <a:pathLst>
                <a:path w="94515" h="297784">
                  <a:moveTo>
                    <a:pt x="28537" y="120481"/>
                  </a:moveTo>
                  <a:lnTo>
                    <a:pt x="28537" y="120481"/>
                  </a:lnTo>
                  <a:lnTo>
                    <a:pt x="33593" y="115424"/>
                  </a:lnTo>
                  <a:lnTo>
                    <a:pt x="34025" y="113935"/>
                  </a:lnTo>
                  <a:lnTo>
                    <a:pt x="33254" y="112942"/>
                  </a:lnTo>
                  <a:lnTo>
                    <a:pt x="31682" y="112280"/>
                  </a:lnTo>
                  <a:lnTo>
                    <a:pt x="30634" y="112897"/>
                  </a:lnTo>
                  <a:lnTo>
                    <a:pt x="21117" y="151151"/>
                  </a:lnTo>
                  <a:lnTo>
                    <a:pt x="13403" y="190717"/>
                  </a:lnTo>
                  <a:lnTo>
                    <a:pt x="7438" y="236425"/>
                  </a:lnTo>
                  <a:lnTo>
                    <a:pt x="619" y="282864"/>
                  </a:lnTo>
                  <a:lnTo>
                    <a:pt x="92" y="297783"/>
                  </a:lnTo>
                  <a:lnTo>
                    <a:pt x="0" y="290255"/>
                  </a:lnTo>
                  <a:lnTo>
                    <a:pt x="10328" y="246712"/>
                  </a:lnTo>
                  <a:lnTo>
                    <a:pt x="16439" y="209741"/>
                  </a:lnTo>
                  <a:lnTo>
                    <a:pt x="18504" y="163748"/>
                  </a:lnTo>
                  <a:lnTo>
                    <a:pt x="23918" y="116367"/>
                  </a:lnTo>
                  <a:lnTo>
                    <a:pt x="29306" y="83375"/>
                  </a:lnTo>
                  <a:lnTo>
                    <a:pt x="38290" y="40695"/>
                  </a:lnTo>
                  <a:lnTo>
                    <a:pt x="45750" y="7942"/>
                  </a:lnTo>
                  <a:lnTo>
                    <a:pt x="48479" y="4180"/>
                  </a:lnTo>
                  <a:lnTo>
                    <a:pt x="52415" y="1672"/>
                  </a:lnTo>
                  <a:lnTo>
                    <a:pt x="57156" y="0"/>
                  </a:lnTo>
                  <a:lnTo>
                    <a:pt x="62433" y="1002"/>
                  </a:lnTo>
                  <a:lnTo>
                    <a:pt x="73941" y="7760"/>
                  </a:lnTo>
                  <a:lnTo>
                    <a:pt x="87263" y="23465"/>
                  </a:lnTo>
                  <a:lnTo>
                    <a:pt x="92857" y="51636"/>
                  </a:lnTo>
                  <a:lnTo>
                    <a:pt x="94514" y="76682"/>
                  </a:lnTo>
                  <a:lnTo>
                    <a:pt x="89257" y="93606"/>
                  </a:lnTo>
                  <a:lnTo>
                    <a:pt x="73692" y="120229"/>
                  </a:lnTo>
                  <a:lnTo>
                    <a:pt x="38062" y="13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34"/>
            <p:cNvSpPr/>
            <p:nvPr>
              <p:custDataLst>
                <p:tags r:id="rId176"/>
              </p:custDataLst>
            </p:nvPr>
          </p:nvSpPr>
          <p:spPr>
            <a:xfrm>
              <a:off x="2534974" y="583100"/>
              <a:ext cx="55827" cy="121751"/>
            </a:xfrm>
            <a:custGeom>
              <a:avLst/>
              <a:gdLst/>
              <a:ahLst/>
              <a:cxnLst/>
              <a:rect l="0" t="0" r="0" b="0"/>
              <a:pathLst>
                <a:path w="55827" h="121751">
                  <a:moveTo>
                    <a:pt x="8201" y="45550"/>
                  </a:moveTo>
                  <a:lnTo>
                    <a:pt x="8201" y="45550"/>
                  </a:lnTo>
                  <a:lnTo>
                    <a:pt x="8201" y="50607"/>
                  </a:lnTo>
                  <a:lnTo>
                    <a:pt x="7143" y="52096"/>
                  </a:lnTo>
                  <a:lnTo>
                    <a:pt x="5379" y="53089"/>
                  </a:lnTo>
                  <a:lnTo>
                    <a:pt x="0" y="54683"/>
                  </a:lnTo>
                  <a:lnTo>
                    <a:pt x="4125" y="49902"/>
                  </a:lnTo>
                  <a:lnTo>
                    <a:pt x="12034" y="47484"/>
                  </a:lnTo>
                  <a:lnTo>
                    <a:pt x="17106" y="46840"/>
                  </a:lnTo>
                  <a:lnTo>
                    <a:pt x="21546" y="43235"/>
                  </a:lnTo>
                  <a:lnTo>
                    <a:pt x="31793" y="25108"/>
                  </a:lnTo>
                  <a:lnTo>
                    <a:pt x="35792" y="8429"/>
                  </a:lnTo>
                  <a:lnTo>
                    <a:pt x="36120" y="4928"/>
                  </a:lnTo>
                  <a:lnTo>
                    <a:pt x="34222" y="2594"/>
                  </a:lnTo>
                  <a:lnTo>
                    <a:pt x="26469" y="0"/>
                  </a:lnTo>
                  <a:lnTo>
                    <a:pt x="22496" y="367"/>
                  </a:lnTo>
                  <a:lnTo>
                    <a:pt x="15260" y="3596"/>
                  </a:lnTo>
                  <a:lnTo>
                    <a:pt x="5236" y="16421"/>
                  </a:lnTo>
                  <a:lnTo>
                    <a:pt x="620" y="43740"/>
                  </a:lnTo>
                  <a:lnTo>
                    <a:pt x="4308" y="73589"/>
                  </a:lnTo>
                  <a:lnTo>
                    <a:pt x="12115" y="90114"/>
                  </a:lnTo>
                  <a:lnTo>
                    <a:pt x="22767" y="108496"/>
                  </a:lnTo>
                  <a:lnTo>
                    <a:pt x="24261" y="112914"/>
                  </a:lnTo>
                  <a:lnTo>
                    <a:pt x="28433" y="115859"/>
                  </a:lnTo>
                  <a:lnTo>
                    <a:pt x="55826" y="12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35"/>
            <p:cNvSpPr/>
            <p:nvPr>
              <p:custDataLst>
                <p:tags r:id="rId177"/>
              </p:custDataLst>
            </p:nvPr>
          </p:nvSpPr>
          <p:spPr>
            <a:xfrm>
              <a:off x="2400994" y="572008"/>
              <a:ext cx="75507" cy="130112"/>
            </a:xfrm>
            <a:custGeom>
              <a:avLst/>
              <a:gdLst/>
              <a:ahLst/>
              <a:cxnLst/>
              <a:rect l="0" t="0" r="0" b="0"/>
              <a:pathLst>
                <a:path w="75507" h="130112">
                  <a:moveTo>
                    <a:pt x="46931" y="18542"/>
                  </a:moveTo>
                  <a:lnTo>
                    <a:pt x="46931" y="18542"/>
                  </a:lnTo>
                  <a:lnTo>
                    <a:pt x="46931" y="1208"/>
                  </a:lnTo>
                  <a:lnTo>
                    <a:pt x="36818" y="0"/>
                  </a:lnTo>
                  <a:lnTo>
                    <a:pt x="26209" y="8185"/>
                  </a:lnTo>
                  <a:lnTo>
                    <a:pt x="7207" y="34253"/>
                  </a:lnTo>
                  <a:lnTo>
                    <a:pt x="867" y="72877"/>
                  </a:lnTo>
                  <a:lnTo>
                    <a:pt x="0" y="88905"/>
                  </a:lnTo>
                  <a:lnTo>
                    <a:pt x="5259" y="103084"/>
                  </a:lnTo>
                  <a:lnTo>
                    <a:pt x="20825" y="124377"/>
                  </a:lnTo>
                  <a:lnTo>
                    <a:pt x="33212" y="129080"/>
                  </a:lnTo>
                  <a:lnTo>
                    <a:pt x="48242" y="130111"/>
                  </a:lnTo>
                  <a:lnTo>
                    <a:pt x="75506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36"/>
            <p:cNvSpPr/>
            <p:nvPr>
              <p:custDataLst>
                <p:tags r:id="rId178"/>
              </p:custDataLst>
            </p:nvPr>
          </p:nvSpPr>
          <p:spPr>
            <a:xfrm>
              <a:off x="2297169" y="563691"/>
              <a:ext cx="84082" cy="150685"/>
            </a:xfrm>
            <a:custGeom>
              <a:avLst/>
              <a:gdLst/>
              <a:ahLst/>
              <a:cxnLst/>
              <a:rect l="0" t="0" r="0" b="0"/>
              <a:pathLst>
                <a:path w="84082" h="150685">
                  <a:moveTo>
                    <a:pt x="84081" y="17334"/>
                  </a:moveTo>
                  <a:lnTo>
                    <a:pt x="84081" y="17334"/>
                  </a:lnTo>
                  <a:lnTo>
                    <a:pt x="79025" y="17334"/>
                  </a:lnTo>
                  <a:lnTo>
                    <a:pt x="73720" y="14512"/>
                  </a:lnTo>
                  <a:lnTo>
                    <a:pt x="61691" y="4077"/>
                  </a:lnTo>
                  <a:lnTo>
                    <a:pt x="52610" y="858"/>
                  </a:lnTo>
                  <a:lnTo>
                    <a:pt x="47226" y="0"/>
                  </a:lnTo>
                  <a:lnTo>
                    <a:pt x="41519" y="1545"/>
                  </a:lnTo>
                  <a:lnTo>
                    <a:pt x="29534" y="8906"/>
                  </a:lnTo>
                  <a:lnTo>
                    <a:pt x="22796" y="16410"/>
                  </a:lnTo>
                  <a:lnTo>
                    <a:pt x="17685" y="24332"/>
                  </a:lnTo>
                  <a:lnTo>
                    <a:pt x="2801" y="43842"/>
                  </a:lnTo>
                  <a:lnTo>
                    <a:pt x="332" y="54515"/>
                  </a:lnTo>
                  <a:lnTo>
                    <a:pt x="0" y="83266"/>
                  </a:lnTo>
                  <a:lnTo>
                    <a:pt x="7192" y="112364"/>
                  </a:lnTo>
                  <a:lnTo>
                    <a:pt x="16747" y="131536"/>
                  </a:lnTo>
                  <a:lnTo>
                    <a:pt x="22258" y="137919"/>
                  </a:lnTo>
                  <a:lnTo>
                    <a:pt x="65031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37"/>
            <p:cNvSpPr/>
            <p:nvPr>
              <p:custDataLst>
                <p:tags r:id="rId179"/>
              </p:custDataLst>
            </p:nvPr>
          </p:nvSpPr>
          <p:spPr>
            <a:xfrm>
              <a:off x="2085975" y="424270"/>
              <a:ext cx="152401" cy="328129"/>
            </a:xfrm>
            <a:custGeom>
              <a:avLst/>
              <a:gdLst/>
              <a:ahLst/>
              <a:cxnLst/>
              <a:rect l="0" t="0" r="0" b="0"/>
              <a:pathLst>
                <a:path w="152401" h="328129">
                  <a:moveTo>
                    <a:pt x="0" y="137705"/>
                  </a:moveTo>
                  <a:lnTo>
                    <a:pt x="0" y="137705"/>
                  </a:lnTo>
                  <a:lnTo>
                    <a:pt x="0" y="101554"/>
                  </a:lnTo>
                  <a:lnTo>
                    <a:pt x="6546" y="147421"/>
                  </a:lnTo>
                  <a:lnTo>
                    <a:pt x="8642" y="184211"/>
                  </a:lnTo>
                  <a:lnTo>
                    <a:pt x="9263" y="228155"/>
                  </a:lnTo>
                  <a:lnTo>
                    <a:pt x="9447" y="270456"/>
                  </a:lnTo>
                  <a:lnTo>
                    <a:pt x="9518" y="317626"/>
                  </a:lnTo>
                  <a:lnTo>
                    <a:pt x="9523" y="328128"/>
                  </a:lnTo>
                  <a:lnTo>
                    <a:pt x="9525" y="286998"/>
                  </a:lnTo>
                  <a:lnTo>
                    <a:pt x="12347" y="253094"/>
                  </a:lnTo>
                  <a:lnTo>
                    <a:pt x="16071" y="217564"/>
                  </a:lnTo>
                  <a:lnTo>
                    <a:pt x="18167" y="178653"/>
                  </a:lnTo>
                  <a:lnTo>
                    <a:pt x="19847" y="141841"/>
                  </a:lnTo>
                  <a:lnTo>
                    <a:pt x="29360" y="97600"/>
                  </a:lnTo>
                  <a:lnTo>
                    <a:pt x="38332" y="60911"/>
                  </a:lnTo>
                  <a:lnTo>
                    <a:pt x="50846" y="15644"/>
                  </a:lnTo>
                  <a:lnTo>
                    <a:pt x="57170" y="4081"/>
                  </a:lnTo>
                  <a:lnTo>
                    <a:pt x="60339" y="997"/>
                  </a:lnTo>
                  <a:lnTo>
                    <a:pt x="62451" y="0"/>
                  </a:lnTo>
                  <a:lnTo>
                    <a:pt x="63859" y="393"/>
                  </a:lnTo>
                  <a:lnTo>
                    <a:pt x="64798" y="1714"/>
                  </a:lnTo>
                  <a:lnTo>
                    <a:pt x="79767" y="47040"/>
                  </a:lnTo>
                  <a:lnTo>
                    <a:pt x="92153" y="94553"/>
                  </a:lnTo>
                  <a:lnTo>
                    <a:pt x="101623" y="129858"/>
                  </a:lnTo>
                  <a:lnTo>
                    <a:pt x="111132" y="175949"/>
                  </a:lnTo>
                  <a:lnTo>
                    <a:pt x="123826" y="218755"/>
                  </a:lnTo>
                  <a:lnTo>
                    <a:pt x="139700" y="262169"/>
                  </a:lnTo>
                  <a:lnTo>
                    <a:pt x="152400" y="3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38"/>
            <p:cNvSpPr/>
            <p:nvPr>
              <p:custDataLst>
                <p:tags r:id="rId180"/>
              </p:custDataLst>
            </p:nvPr>
          </p:nvSpPr>
          <p:spPr>
            <a:xfrm>
              <a:off x="2096284" y="609600"/>
              <a:ext cx="113517" cy="38101"/>
            </a:xfrm>
            <a:custGeom>
              <a:avLst/>
              <a:gdLst/>
              <a:ahLst/>
              <a:cxnLst/>
              <a:rect l="0" t="0" r="0" b="0"/>
              <a:pathLst>
                <a:path w="113517" h="38101">
                  <a:moveTo>
                    <a:pt x="18266" y="38100"/>
                  </a:moveTo>
                  <a:lnTo>
                    <a:pt x="18266" y="38100"/>
                  </a:lnTo>
                  <a:lnTo>
                    <a:pt x="8153" y="38100"/>
                  </a:lnTo>
                  <a:lnTo>
                    <a:pt x="5174" y="37042"/>
                  </a:lnTo>
                  <a:lnTo>
                    <a:pt x="3188" y="35278"/>
                  </a:lnTo>
                  <a:lnTo>
                    <a:pt x="0" y="29899"/>
                  </a:lnTo>
                  <a:lnTo>
                    <a:pt x="9561" y="23911"/>
                  </a:lnTo>
                  <a:lnTo>
                    <a:pt x="42559" y="12151"/>
                  </a:lnTo>
                  <a:lnTo>
                    <a:pt x="113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61"/>
          <p:cNvGrpSpPr/>
          <p:nvPr/>
        </p:nvGrpSpPr>
        <p:grpSpPr>
          <a:xfrm>
            <a:off x="7867650" y="2486136"/>
            <a:ext cx="941440" cy="329950"/>
            <a:chOff x="7867650" y="2486136"/>
            <a:chExt cx="941440" cy="329950"/>
          </a:xfrm>
        </p:grpSpPr>
        <p:sp>
          <p:nvSpPr>
            <p:cNvPr id="190" name="SMARTInkShape-2339"/>
            <p:cNvSpPr/>
            <p:nvPr>
              <p:custDataLst>
                <p:tags r:id="rId164"/>
              </p:custDataLst>
            </p:nvPr>
          </p:nvSpPr>
          <p:spPr>
            <a:xfrm>
              <a:off x="8724905" y="2563411"/>
              <a:ext cx="84185" cy="156026"/>
            </a:xfrm>
            <a:custGeom>
              <a:avLst/>
              <a:gdLst/>
              <a:ahLst/>
              <a:cxnLst/>
              <a:rect l="0" t="0" r="0" b="0"/>
              <a:pathLst>
                <a:path w="84185" h="156026">
                  <a:moveTo>
                    <a:pt x="9520" y="27389"/>
                  </a:moveTo>
                  <a:lnTo>
                    <a:pt x="9520" y="27389"/>
                  </a:lnTo>
                  <a:lnTo>
                    <a:pt x="6698" y="74948"/>
                  </a:lnTo>
                  <a:lnTo>
                    <a:pt x="1319" y="118158"/>
                  </a:lnTo>
                  <a:lnTo>
                    <a:pt x="110" y="156025"/>
                  </a:lnTo>
                  <a:lnTo>
                    <a:pt x="0" y="108776"/>
                  </a:lnTo>
                  <a:lnTo>
                    <a:pt x="2113" y="86844"/>
                  </a:lnTo>
                  <a:lnTo>
                    <a:pt x="16398" y="42274"/>
                  </a:lnTo>
                  <a:lnTo>
                    <a:pt x="23513" y="28360"/>
                  </a:lnTo>
                  <a:lnTo>
                    <a:pt x="45328" y="2181"/>
                  </a:lnTo>
                  <a:lnTo>
                    <a:pt x="51383" y="0"/>
                  </a:lnTo>
                  <a:lnTo>
                    <a:pt x="57536" y="663"/>
                  </a:lnTo>
                  <a:lnTo>
                    <a:pt x="63756" y="3221"/>
                  </a:lnTo>
                  <a:lnTo>
                    <a:pt x="73489" y="11709"/>
                  </a:lnTo>
                  <a:lnTo>
                    <a:pt x="77566" y="16936"/>
                  </a:lnTo>
                  <a:lnTo>
                    <a:pt x="83305" y="44518"/>
                  </a:lnTo>
                  <a:lnTo>
                    <a:pt x="84184" y="84160"/>
                  </a:lnTo>
                  <a:lnTo>
                    <a:pt x="77974" y="110885"/>
                  </a:lnTo>
                  <a:lnTo>
                    <a:pt x="57145" y="151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40"/>
            <p:cNvSpPr/>
            <p:nvPr>
              <p:custDataLst>
                <p:tags r:id="rId165"/>
              </p:custDataLst>
            </p:nvPr>
          </p:nvSpPr>
          <p:spPr>
            <a:xfrm>
              <a:off x="8611240" y="2600325"/>
              <a:ext cx="45481" cy="112925"/>
            </a:xfrm>
            <a:custGeom>
              <a:avLst/>
              <a:gdLst/>
              <a:ahLst/>
              <a:cxnLst/>
              <a:rect l="0" t="0" r="0" b="0"/>
              <a:pathLst>
                <a:path w="45481" h="112925">
                  <a:moveTo>
                    <a:pt x="18410" y="9525"/>
                  </a:moveTo>
                  <a:lnTo>
                    <a:pt x="18410" y="9525"/>
                  </a:lnTo>
                  <a:lnTo>
                    <a:pt x="18410" y="1324"/>
                  </a:lnTo>
                  <a:lnTo>
                    <a:pt x="13354" y="5449"/>
                  </a:lnTo>
                  <a:lnTo>
                    <a:pt x="10872" y="13358"/>
                  </a:lnTo>
                  <a:lnTo>
                    <a:pt x="2601" y="50442"/>
                  </a:lnTo>
                  <a:lnTo>
                    <a:pt x="0" y="90789"/>
                  </a:lnTo>
                  <a:lnTo>
                    <a:pt x="703" y="103851"/>
                  </a:lnTo>
                  <a:lnTo>
                    <a:pt x="2372" y="107334"/>
                  </a:lnTo>
                  <a:lnTo>
                    <a:pt x="4543" y="109656"/>
                  </a:lnTo>
                  <a:lnTo>
                    <a:pt x="9777" y="112236"/>
                  </a:lnTo>
                  <a:lnTo>
                    <a:pt x="12655" y="112924"/>
                  </a:lnTo>
                  <a:lnTo>
                    <a:pt x="21497" y="105222"/>
                  </a:lnTo>
                  <a:lnTo>
                    <a:pt x="39363" y="79463"/>
                  </a:lnTo>
                  <a:lnTo>
                    <a:pt x="44726" y="60351"/>
                  </a:lnTo>
                  <a:lnTo>
                    <a:pt x="45480" y="29442"/>
                  </a:lnTo>
                  <a:lnTo>
                    <a:pt x="37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41"/>
            <p:cNvSpPr/>
            <p:nvPr>
              <p:custDataLst>
                <p:tags r:id="rId166"/>
              </p:custDataLst>
            </p:nvPr>
          </p:nvSpPr>
          <p:spPr>
            <a:xfrm>
              <a:off x="8557488" y="2524125"/>
              <a:ext cx="5488" cy="66676"/>
            </a:xfrm>
            <a:custGeom>
              <a:avLst/>
              <a:gdLst/>
              <a:ahLst/>
              <a:cxnLst/>
              <a:rect l="0" t="0" r="0" b="0"/>
              <a:pathLst>
                <a:path w="5488" h="66676">
                  <a:moveTo>
                    <a:pt x="5487" y="66675"/>
                  </a:moveTo>
                  <a:lnTo>
                    <a:pt x="5487" y="66675"/>
                  </a:lnTo>
                  <a:lnTo>
                    <a:pt x="4429" y="27636"/>
                  </a:lnTo>
                  <a:lnTo>
                    <a:pt x="0" y="9129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42"/>
            <p:cNvSpPr/>
            <p:nvPr>
              <p:custDataLst>
                <p:tags r:id="rId167"/>
              </p:custDataLst>
            </p:nvPr>
          </p:nvSpPr>
          <p:spPr>
            <a:xfrm>
              <a:off x="8524875" y="26098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4750" y="33551"/>
                  </a:lnTo>
                  <a:lnTo>
                    <a:pt x="10422" y="66742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43"/>
            <p:cNvSpPr/>
            <p:nvPr>
              <p:custDataLst>
                <p:tags r:id="rId168"/>
              </p:custDataLst>
            </p:nvPr>
          </p:nvSpPr>
          <p:spPr>
            <a:xfrm>
              <a:off x="8430570" y="2566262"/>
              <a:ext cx="50664" cy="148187"/>
            </a:xfrm>
            <a:custGeom>
              <a:avLst/>
              <a:gdLst/>
              <a:ahLst/>
              <a:cxnLst/>
              <a:rect l="0" t="0" r="0" b="0"/>
              <a:pathLst>
                <a:path w="50664" h="148187">
                  <a:moveTo>
                    <a:pt x="46680" y="5488"/>
                  </a:moveTo>
                  <a:lnTo>
                    <a:pt x="46680" y="5488"/>
                  </a:lnTo>
                  <a:lnTo>
                    <a:pt x="46680" y="0"/>
                  </a:lnTo>
                  <a:lnTo>
                    <a:pt x="46680" y="2343"/>
                  </a:lnTo>
                  <a:lnTo>
                    <a:pt x="45622" y="3391"/>
                  </a:lnTo>
                  <a:lnTo>
                    <a:pt x="41624" y="4556"/>
                  </a:lnTo>
                  <a:lnTo>
                    <a:pt x="33423" y="5212"/>
                  </a:lnTo>
                  <a:lnTo>
                    <a:pt x="27383" y="8188"/>
                  </a:lnTo>
                  <a:lnTo>
                    <a:pt x="9824" y="23778"/>
                  </a:lnTo>
                  <a:lnTo>
                    <a:pt x="3842" y="35136"/>
                  </a:lnTo>
                  <a:lnTo>
                    <a:pt x="0" y="54618"/>
                  </a:lnTo>
                  <a:lnTo>
                    <a:pt x="4391" y="70375"/>
                  </a:lnTo>
                  <a:lnTo>
                    <a:pt x="12394" y="88449"/>
                  </a:lnTo>
                  <a:lnTo>
                    <a:pt x="21211" y="98098"/>
                  </a:lnTo>
                  <a:lnTo>
                    <a:pt x="31127" y="106973"/>
                  </a:lnTo>
                  <a:lnTo>
                    <a:pt x="49479" y="131010"/>
                  </a:lnTo>
                  <a:lnTo>
                    <a:pt x="50663" y="134677"/>
                  </a:lnTo>
                  <a:lnTo>
                    <a:pt x="50394" y="138181"/>
                  </a:lnTo>
                  <a:lnTo>
                    <a:pt x="49157" y="141575"/>
                  </a:lnTo>
                  <a:lnTo>
                    <a:pt x="47272" y="143838"/>
                  </a:lnTo>
                  <a:lnTo>
                    <a:pt x="42357" y="146352"/>
                  </a:lnTo>
                  <a:lnTo>
                    <a:pt x="19298" y="148186"/>
                  </a:lnTo>
                  <a:lnTo>
                    <a:pt x="15725" y="146129"/>
                  </a:lnTo>
                  <a:lnTo>
                    <a:pt x="858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44"/>
            <p:cNvSpPr/>
            <p:nvPr>
              <p:custDataLst>
                <p:tags r:id="rId169"/>
              </p:custDataLst>
            </p:nvPr>
          </p:nvSpPr>
          <p:spPr>
            <a:xfrm>
              <a:off x="8372475" y="2552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45"/>
            <p:cNvSpPr/>
            <p:nvPr>
              <p:custDataLst>
                <p:tags r:id="rId170"/>
              </p:custDataLst>
            </p:nvPr>
          </p:nvSpPr>
          <p:spPr>
            <a:xfrm>
              <a:off x="8353425" y="261937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46"/>
            <p:cNvSpPr/>
            <p:nvPr>
              <p:custDataLst>
                <p:tags r:id="rId171"/>
              </p:custDataLst>
            </p:nvPr>
          </p:nvSpPr>
          <p:spPr>
            <a:xfrm>
              <a:off x="8244668" y="2619491"/>
              <a:ext cx="51608" cy="98800"/>
            </a:xfrm>
            <a:custGeom>
              <a:avLst/>
              <a:gdLst/>
              <a:ahLst/>
              <a:cxnLst/>
              <a:rect l="0" t="0" r="0" b="0"/>
              <a:pathLst>
                <a:path w="51608" h="98800">
                  <a:moveTo>
                    <a:pt x="51607" y="9409"/>
                  </a:moveTo>
                  <a:lnTo>
                    <a:pt x="51607" y="9409"/>
                  </a:lnTo>
                  <a:lnTo>
                    <a:pt x="51607" y="276"/>
                  </a:lnTo>
                  <a:lnTo>
                    <a:pt x="46551" y="0"/>
                  </a:lnTo>
                  <a:lnTo>
                    <a:pt x="41246" y="2758"/>
                  </a:lnTo>
                  <a:lnTo>
                    <a:pt x="19551" y="18254"/>
                  </a:lnTo>
                  <a:lnTo>
                    <a:pt x="1184" y="48086"/>
                  </a:lnTo>
                  <a:lnTo>
                    <a:pt x="0" y="54243"/>
                  </a:lnTo>
                  <a:lnTo>
                    <a:pt x="1507" y="69552"/>
                  </a:lnTo>
                  <a:lnTo>
                    <a:pt x="5704" y="81295"/>
                  </a:lnTo>
                  <a:lnTo>
                    <a:pt x="17022" y="97457"/>
                  </a:lnTo>
                  <a:lnTo>
                    <a:pt x="21142" y="98799"/>
                  </a:lnTo>
                  <a:lnTo>
                    <a:pt x="51607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47"/>
            <p:cNvSpPr/>
            <p:nvPr>
              <p:custDataLst>
                <p:tags r:id="rId172"/>
              </p:custDataLst>
            </p:nvPr>
          </p:nvSpPr>
          <p:spPr>
            <a:xfrm>
              <a:off x="8124825" y="2629528"/>
              <a:ext cx="66676" cy="91866"/>
            </a:xfrm>
            <a:custGeom>
              <a:avLst/>
              <a:gdLst/>
              <a:ahLst/>
              <a:cxnLst/>
              <a:rect l="0" t="0" r="0" b="0"/>
              <a:pathLst>
                <a:path w="66676" h="91866">
                  <a:moveTo>
                    <a:pt x="0" y="37472"/>
                  </a:moveTo>
                  <a:lnTo>
                    <a:pt x="0" y="37472"/>
                  </a:lnTo>
                  <a:lnTo>
                    <a:pt x="5056" y="37472"/>
                  </a:lnTo>
                  <a:lnTo>
                    <a:pt x="10361" y="34650"/>
                  </a:lnTo>
                  <a:lnTo>
                    <a:pt x="17333" y="29271"/>
                  </a:lnTo>
                  <a:lnTo>
                    <a:pt x="23598" y="28339"/>
                  </a:lnTo>
                  <a:lnTo>
                    <a:pt x="29185" y="22477"/>
                  </a:lnTo>
                  <a:lnTo>
                    <a:pt x="42414" y="4139"/>
                  </a:lnTo>
                  <a:lnTo>
                    <a:pt x="42035" y="2550"/>
                  </a:lnTo>
                  <a:lnTo>
                    <a:pt x="38877" y="0"/>
                  </a:lnTo>
                  <a:lnTo>
                    <a:pt x="28218" y="4614"/>
                  </a:lnTo>
                  <a:lnTo>
                    <a:pt x="25161" y="7100"/>
                  </a:lnTo>
                  <a:lnTo>
                    <a:pt x="2887" y="34320"/>
                  </a:lnTo>
                  <a:lnTo>
                    <a:pt x="855" y="46651"/>
                  </a:lnTo>
                  <a:lnTo>
                    <a:pt x="253" y="68767"/>
                  </a:lnTo>
                  <a:lnTo>
                    <a:pt x="2286" y="75268"/>
                  </a:lnTo>
                  <a:lnTo>
                    <a:pt x="10188" y="85315"/>
                  </a:lnTo>
                  <a:lnTo>
                    <a:pt x="17933" y="90486"/>
                  </a:lnTo>
                  <a:lnTo>
                    <a:pt x="21481" y="91865"/>
                  </a:lnTo>
                  <a:lnTo>
                    <a:pt x="31066" y="90574"/>
                  </a:lnTo>
                  <a:lnTo>
                    <a:pt x="66675" y="85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48"/>
            <p:cNvSpPr/>
            <p:nvPr>
              <p:custDataLst>
                <p:tags r:id="rId173"/>
              </p:custDataLst>
            </p:nvPr>
          </p:nvSpPr>
          <p:spPr>
            <a:xfrm>
              <a:off x="7981950" y="2628900"/>
              <a:ext cx="133351" cy="126558"/>
            </a:xfrm>
            <a:custGeom>
              <a:avLst/>
              <a:gdLst/>
              <a:ahLst/>
              <a:cxnLst/>
              <a:rect l="0" t="0" r="0" b="0"/>
              <a:pathLst>
                <a:path w="133351" h="126558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113" y="33436"/>
                  </a:lnTo>
                  <a:lnTo>
                    <a:pt x="21458" y="30015"/>
                  </a:lnTo>
                  <a:lnTo>
                    <a:pt x="31056" y="34859"/>
                  </a:lnTo>
                  <a:lnTo>
                    <a:pt x="54465" y="55216"/>
                  </a:lnTo>
                  <a:lnTo>
                    <a:pt x="61248" y="70049"/>
                  </a:lnTo>
                  <a:lnTo>
                    <a:pt x="66358" y="115234"/>
                  </a:lnTo>
                  <a:lnTo>
                    <a:pt x="63712" y="122829"/>
                  </a:lnTo>
                  <a:lnTo>
                    <a:pt x="61525" y="126336"/>
                  </a:lnTo>
                  <a:lnTo>
                    <a:pt x="59007" y="126557"/>
                  </a:lnTo>
                  <a:lnTo>
                    <a:pt x="56272" y="124588"/>
                  </a:lnTo>
                  <a:lnTo>
                    <a:pt x="53389" y="121158"/>
                  </a:lnTo>
                  <a:lnTo>
                    <a:pt x="50187" y="108882"/>
                  </a:lnTo>
                  <a:lnTo>
                    <a:pt x="49823" y="92842"/>
                  </a:lnTo>
                  <a:lnTo>
                    <a:pt x="61033" y="47308"/>
                  </a:lnTo>
                  <a:lnTo>
                    <a:pt x="75117" y="24012"/>
                  </a:lnTo>
                  <a:lnTo>
                    <a:pt x="83833" y="15964"/>
                  </a:lnTo>
                  <a:lnTo>
                    <a:pt x="108955" y="38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49"/>
            <p:cNvSpPr/>
            <p:nvPr>
              <p:custDataLst>
                <p:tags r:id="rId174"/>
              </p:custDataLst>
            </p:nvPr>
          </p:nvSpPr>
          <p:spPr>
            <a:xfrm>
              <a:off x="7867650" y="2486136"/>
              <a:ext cx="94225" cy="329950"/>
            </a:xfrm>
            <a:custGeom>
              <a:avLst/>
              <a:gdLst/>
              <a:ahLst/>
              <a:cxnLst/>
              <a:rect l="0" t="0" r="0" b="0"/>
              <a:pathLst>
                <a:path w="94225" h="329950">
                  <a:moveTo>
                    <a:pt x="0" y="123714"/>
                  </a:moveTo>
                  <a:lnTo>
                    <a:pt x="0" y="123714"/>
                  </a:lnTo>
                  <a:lnTo>
                    <a:pt x="7538" y="105814"/>
                  </a:lnTo>
                  <a:lnTo>
                    <a:pt x="9409" y="95764"/>
                  </a:lnTo>
                  <a:lnTo>
                    <a:pt x="14547" y="105437"/>
                  </a:lnTo>
                  <a:lnTo>
                    <a:pt x="23711" y="150049"/>
                  </a:lnTo>
                  <a:lnTo>
                    <a:pt x="30757" y="194902"/>
                  </a:lnTo>
                  <a:lnTo>
                    <a:pt x="36650" y="242081"/>
                  </a:lnTo>
                  <a:lnTo>
                    <a:pt x="37813" y="279073"/>
                  </a:lnTo>
                  <a:lnTo>
                    <a:pt x="38075" y="325806"/>
                  </a:lnTo>
                  <a:lnTo>
                    <a:pt x="38089" y="329949"/>
                  </a:lnTo>
                  <a:lnTo>
                    <a:pt x="37040" y="316342"/>
                  </a:lnTo>
                  <a:lnTo>
                    <a:pt x="30560" y="278533"/>
                  </a:lnTo>
                  <a:lnTo>
                    <a:pt x="29163" y="241553"/>
                  </a:lnTo>
                  <a:lnTo>
                    <a:pt x="25926" y="204843"/>
                  </a:lnTo>
                  <a:lnTo>
                    <a:pt x="21088" y="160452"/>
                  </a:lnTo>
                  <a:lnTo>
                    <a:pt x="19654" y="119430"/>
                  </a:lnTo>
                  <a:lnTo>
                    <a:pt x="22051" y="81522"/>
                  </a:lnTo>
                  <a:lnTo>
                    <a:pt x="29464" y="42421"/>
                  </a:lnTo>
                  <a:lnTo>
                    <a:pt x="36378" y="21967"/>
                  </a:lnTo>
                  <a:lnTo>
                    <a:pt x="46508" y="5821"/>
                  </a:lnTo>
                  <a:lnTo>
                    <a:pt x="51113" y="1727"/>
                  </a:lnTo>
                  <a:lnTo>
                    <a:pt x="55242" y="56"/>
                  </a:lnTo>
                  <a:lnTo>
                    <a:pt x="59053" y="0"/>
                  </a:lnTo>
                  <a:lnTo>
                    <a:pt x="68931" y="8405"/>
                  </a:lnTo>
                  <a:lnTo>
                    <a:pt x="83572" y="30987"/>
                  </a:lnTo>
                  <a:lnTo>
                    <a:pt x="90060" y="48635"/>
                  </a:lnTo>
                  <a:lnTo>
                    <a:pt x="94224" y="88658"/>
                  </a:lnTo>
                  <a:lnTo>
                    <a:pt x="92124" y="121794"/>
                  </a:lnTo>
                  <a:lnTo>
                    <a:pt x="86453" y="139794"/>
                  </a:lnTo>
                  <a:lnTo>
                    <a:pt x="76877" y="151322"/>
                  </a:lnTo>
                  <a:lnTo>
                    <a:pt x="72418" y="153761"/>
                  </a:lnTo>
                  <a:lnTo>
                    <a:pt x="68387" y="154328"/>
                  </a:lnTo>
                  <a:lnTo>
                    <a:pt x="44201" y="147636"/>
                  </a:lnTo>
                  <a:lnTo>
                    <a:pt x="28575" y="123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62"/>
          <p:cNvGrpSpPr/>
          <p:nvPr/>
        </p:nvGrpSpPr>
        <p:grpSpPr>
          <a:xfrm>
            <a:off x="9067800" y="2628900"/>
            <a:ext cx="152401" cy="112353"/>
            <a:chOff x="9067800" y="2628900"/>
            <a:chExt cx="152401" cy="112353"/>
          </a:xfrm>
        </p:grpSpPr>
        <p:sp>
          <p:nvSpPr>
            <p:cNvPr id="202" name="SMARTInkShape-2350"/>
            <p:cNvSpPr/>
            <p:nvPr>
              <p:custDataLst>
                <p:tags r:id="rId162"/>
              </p:custDataLst>
            </p:nvPr>
          </p:nvSpPr>
          <p:spPr>
            <a:xfrm>
              <a:off x="9069124" y="2724150"/>
              <a:ext cx="151077" cy="17103"/>
            </a:xfrm>
            <a:custGeom>
              <a:avLst/>
              <a:gdLst/>
              <a:ahLst/>
              <a:cxnLst/>
              <a:rect l="0" t="0" r="0" b="0"/>
              <a:pathLst>
                <a:path w="151077" h="17103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47494" y="10506"/>
                  </a:lnTo>
                  <a:lnTo>
                    <a:pt x="87458" y="17049"/>
                  </a:lnTo>
                  <a:lnTo>
                    <a:pt x="107985" y="17102"/>
                  </a:lnTo>
                  <a:lnTo>
                    <a:pt x="1510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51"/>
            <p:cNvSpPr/>
            <p:nvPr>
              <p:custDataLst>
                <p:tags r:id="rId163"/>
              </p:custDataLst>
            </p:nvPr>
          </p:nvSpPr>
          <p:spPr>
            <a:xfrm>
              <a:off x="9067800" y="26289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78529" y="282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463"/>
          <p:cNvGrpSpPr/>
          <p:nvPr/>
        </p:nvGrpSpPr>
        <p:grpSpPr>
          <a:xfrm>
            <a:off x="9639226" y="2374347"/>
            <a:ext cx="1073127" cy="339887"/>
            <a:chOff x="9639226" y="2374347"/>
            <a:chExt cx="1073127" cy="339887"/>
          </a:xfrm>
        </p:grpSpPr>
        <p:sp>
          <p:nvSpPr>
            <p:cNvPr id="205" name="SMARTInkShape-2352"/>
            <p:cNvSpPr/>
            <p:nvPr>
              <p:custDataLst>
                <p:tags r:id="rId158"/>
              </p:custDataLst>
            </p:nvPr>
          </p:nvSpPr>
          <p:spPr>
            <a:xfrm>
              <a:off x="9639226" y="2667000"/>
              <a:ext cx="1073127" cy="47234"/>
            </a:xfrm>
            <a:custGeom>
              <a:avLst/>
              <a:gdLst/>
              <a:ahLst/>
              <a:cxnLst/>
              <a:rect l="0" t="0" r="0" b="0"/>
              <a:pathLst>
                <a:path w="1073127" h="47234">
                  <a:moveTo>
                    <a:pt x="57224" y="19050"/>
                  </a:moveTo>
                  <a:lnTo>
                    <a:pt x="57224" y="19050"/>
                  </a:lnTo>
                  <a:lnTo>
                    <a:pt x="23693" y="27692"/>
                  </a:lnTo>
                  <a:lnTo>
                    <a:pt x="1551" y="28459"/>
                  </a:lnTo>
                  <a:lnTo>
                    <a:pt x="0" y="29556"/>
                  </a:lnTo>
                  <a:lnTo>
                    <a:pt x="1084" y="31345"/>
                  </a:lnTo>
                  <a:lnTo>
                    <a:pt x="3922" y="33597"/>
                  </a:lnTo>
                  <a:lnTo>
                    <a:pt x="39953" y="37211"/>
                  </a:lnTo>
                  <a:lnTo>
                    <a:pt x="81858" y="37836"/>
                  </a:lnTo>
                  <a:lnTo>
                    <a:pt x="126729" y="38022"/>
                  </a:lnTo>
                  <a:lnTo>
                    <a:pt x="168365" y="38077"/>
                  </a:lnTo>
                  <a:lnTo>
                    <a:pt x="214803" y="38093"/>
                  </a:lnTo>
                  <a:lnTo>
                    <a:pt x="250025" y="38097"/>
                  </a:lnTo>
                  <a:lnTo>
                    <a:pt x="292491" y="38099"/>
                  </a:lnTo>
                  <a:lnTo>
                    <a:pt x="339588" y="38099"/>
                  </a:lnTo>
                  <a:lnTo>
                    <a:pt x="364000" y="38100"/>
                  </a:lnTo>
                  <a:lnTo>
                    <a:pt x="388741" y="38100"/>
                  </a:lnTo>
                  <a:lnTo>
                    <a:pt x="413702" y="38100"/>
                  </a:lnTo>
                  <a:lnTo>
                    <a:pt x="438810" y="38100"/>
                  </a:lnTo>
                  <a:lnTo>
                    <a:pt x="464015" y="38100"/>
                  </a:lnTo>
                  <a:lnTo>
                    <a:pt x="489284" y="38100"/>
                  </a:lnTo>
                  <a:lnTo>
                    <a:pt x="514598" y="38100"/>
                  </a:lnTo>
                  <a:lnTo>
                    <a:pt x="539939" y="38100"/>
                  </a:lnTo>
                  <a:lnTo>
                    <a:pt x="565302" y="38100"/>
                  </a:lnTo>
                  <a:lnTo>
                    <a:pt x="590676" y="38100"/>
                  </a:lnTo>
                  <a:lnTo>
                    <a:pt x="616058" y="38100"/>
                  </a:lnTo>
                  <a:lnTo>
                    <a:pt x="641446" y="38100"/>
                  </a:lnTo>
                  <a:lnTo>
                    <a:pt x="666839" y="38100"/>
                  </a:lnTo>
                  <a:lnTo>
                    <a:pt x="692234" y="38100"/>
                  </a:lnTo>
                  <a:lnTo>
                    <a:pt x="716572" y="38100"/>
                  </a:lnTo>
                  <a:lnTo>
                    <a:pt x="763370" y="38100"/>
                  </a:lnTo>
                  <a:lnTo>
                    <a:pt x="808864" y="40922"/>
                  </a:lnTo>
                  <a:lnTo>
                    <a:pt x="851662" y="44646"/>
                  </a:lnTo>
                  <a:lnTo>
                    <a:pt x="888321" y="46301"/>
                  </a:lnTo>
                  <a:lnTo>
                    <a:pt x="933653" y="47233"/>
                  </a:lnTo>
                  <a:lnTo>
                    <a:pt x="973896" y="42452"/>
                  </a:lnTo>
                  <a:lnTo>
                    <a:pt x="1018875" y="37902"/>
                  </a:lnTo>
                  <a:lnTo>
                    <a:pt x="1061783" y="27909"/>
                  </a:lnTo>
                  <a:lnTo>
                    <a:pt x="1069830" y="24956"/>
                  </a:lnTo>
                  <a:lnTo>
                    <a:pt x="1073078" y="21929"/>
                  </a:lnTo>
                  <a:lnTo>
                    <a:pt x="1073126" y="18853"/>
                  </a:lnTo>
                  <a:lnTo>
                    <a:pt x="1057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53"/>
            <p:cNvSpPr/>
            <p:nvPr>
              <p:custDataLst>
                <p:tags r:id="rId159"/>
              </p:custDataLst>
            </p:nvPr>
          </p:nvSpPr>
          <p:spPr>
            <a:xfrm>
              <a:off x="10153653" y="2374347"/>
              <a:ext cx="101912" cy="210268"/>
            </a:xfrm>
            <a:custGeom>
              <a:avLst/>
              <a:gdLst/>
              <a:ahLst/>
              <a:cxnLst/>
              <a:rect l="0" t="0" r="0" b="0"/>
              <a:pathLst>
                <a:path w="101912" h="210268">
                  <a:moveTo>
                    <a:pt x="19047" y="35478"/>
                  </a:moveTo>
                  <a:lnTo>
                    <a:pt x="19047" y="35478"/>
                  </a:lnTo>
                  <a:lnTo>
                    <a:pt x="19047" y="76182"/>
                  </a:lnTo>
                  <a:lnTo>
                    <a:pt x="12501" y="114309"/>
                  </a:lnTo>
                  <a:lnTo>
                    <a:pt x="9345" y="153497"/>
                  </a:lnTo>
                  <a:lnTo>
                    <a:pt x="957" y="200735"/>
                  </a:lnTo>
                  <a:lnTo>
                    <a:pt x="282" y="210267"/>
                  </a:lnTo>
                  <a:lnTo>
                    <a:pt x="187" y="210212"/>
                  </a:lnTo>
                  <a:lnTo>
                    <a:pt x="15" y="173311"/>
                  </a:lnTo>
                  <a:lnTo>
                    <a:pt x="0" y="126557"/>
                  </a:lnTo>
                  <a:lnTo>
                    <a:pt x="2821" y="110177"/>
                  </a:lnTo>
                  <a:lnTo>
                    <a:pt x="6543" y="96194"/>
                  </a:lnTo>
                  <a:lnTo>
                    <a:pt x="10757" y="65580"/>
                  </a:lnTo>
                  <a:lnTo>
                    <a:pt x="30864" y="21686"/>
                  </a:lnTo>
                  <a:lnTo>
                    <a:pt x="40527" y="10651"/>
                  </a:lnTo>
                  <a:lnTo>
                    <a:pt x="50819" y="3277"/>
                  </a:lnTo>
                  <a:lnTo>
                    <a:pt x="58921" y="0"/>
                  </a:lnTo>
                  <a:lnTo>
                    <a:pt x="71694" y="4188"/>
                  </a:lnTo>
                  <a:lnTo>
                    <a:pt x="95652" y="19067"/>
                  </a:lnTo>
                  <a:lnTo>
                    <a:pt x="100719" y="31359"/>
                  </a:lnTo>
                  <a:lnTo>
                    <a:pt x="101911" y="46347"/>
                  </a:lnTo>
                  <a:lnTo>
                    <a:pt x="96634" y="65627"/>
                  </a:lnTo>
                  <a:lnTo>
                    <a:pt x="91277" y="74631"/>
                  </a:lnTo>
                  <a:lnTo>
                    <a:pt x="76903" y="82160"/>
                  </a:lnTo>
                  <a:lnTo>
                    <a:pt x="43873" y="91250"/>
                  </a:lnTo>
                  <a:lnTo>
                    <a:pt x="28572" y="9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54"/>
            <p:cNvSpPr/>
            <p:nvPr>
              <p:custDataLst>
                <p:tags r:id="rId160"/>
              </p:custDataLst>
            </p:nvPr>
          </p:nvSpPr>
          <p:spPr>
            <a:xfrm>
              <a:off x="9763125" y="238125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17900" y="30561"/>
                  </a:lnTo>
                  <a:lnTo>
                    <a:pt x="58645" y="21232"/>
                  </a:lnTo>
                  <a:lnTo>
                    <a:pt x="97575" y="13464"/>
                  </a:lnTo>
                  <a:lnTo>
                    <a:pt x="136944" y="10303"/>
                  </a:lnTo>
                  <a:lnTo>
                    <a:pt x="172514" y="9755"/>
                  </a:lnTo>
                  <a:lnTo>
                    <a:pt x="212348" y="9571"/>
                  </a:lnTo>
                  <a:lnTo>
                    <a:pt x="257544" y="199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55"/>
            <p:cNvSpPr/>
            <p:nvPr>
              <p:custDataLst>
                <p:tags r:id="rId161"/>
              </p:custDataLst>
            </p:nvPr>
          </p:nvSpPr>
          <p:spPr>
            <a:xfrm>
              <a:off x="9906000" y="2419742"/>
              <a:ext cx="9526" cy="180584"/>
            </a:xfrm>
            <a:custGeom>
              <a:avLst/>
              <a:gdLst/>
              <a:ahLst/>
              <a:cxnLst/>
              <a:rect l="0" t="0" r="0" b="0"/>
              <a:pathLst>
                <a:path w="9526" h="180584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4468" y="4781"/>
                  </a:lnTo>
                  <a:lnTo>
                    <a:pt x="1987" y="12843"/>
                  </a:lnTo>
                  <a:lnTo>
                    <a:pt x="260" y="50034"/>
                  </a:lnTo>
                  <a:lnTo>
                    <a:pt x="52" y="96039"/>
                  </a:lnTo>
                  <a:lnTo>
                    <a:pt x="7" y="143305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464"/>
          <p:cNvGrpSpPr/>
          <p:nvPr/>
        </p:nvGrpSpPr>
        <p:grpSpPr>
          <a:xfrm>
            <a:off x="9587071" y="2971800"/>
            <a:ext cx="1127953" cy="295276"/>
            <a:chOff x="9587071" y="2971800"/>
            <a:chExt cx="1127953" cy="295276"/>
          </a:xfrm>
        </p:grpSpPr>
        <p:sp>
          <p:nvSpPr>
            <p:cNvPr id="210" name="SMARTInkShape-2356"/>
            <p:cNvSpPr/>
            <p:nvPr>
              <p:custDataLst>
                <p:tags r:id="rId149"/>
              </p:custDataLst>
            </p:nvPr>
          </p:nvSpPr>
          <p:spPr>
            <a:xfrm>
              <a:off x="10610928" y="2998670"/>
              <a:ext cx="104096" cy="254579"/>
            </a:xfrm>
            <a:custGeom>
              <a:avLst/>
              <a:gdLst/>
              <a:ahLst/>
              <a:cxnLst/>
              <a:rect l="0" t="0" r="0" b="0"/>
              <a:pathLst>
                <a:path w="104096" h="254579">
                  <a:moveTo>
                    <a:pt x="18972" y="87430"/>
                  </a:moveTo>
                  <a:lnTo>
                    <a:pt x="18972" y="87430"/>
                  </a:lnTo>
                  <a:lnTo>
                    <a:pt x="17914" y="102638"/>
                  </a:lnTo>
                  <a:lnTo>
                    <a:pt x="11434" y="131670"/>
                  </a:lnTo>
                  <a:lnTo>
                    <a:pt x="9838" y="172487"/>
                  </a:lnTo>
                  <a:lnTo>
                    <a:pt x="1960" y="215047"/>
                  </a:lnTo>
                  <a:lnTo>
                    <a:pt x="0" y="254578"/>
                  </a:lnTo>
                  <a:lnTo>
                    <a:pt x="989" y="227140"/>
                  </a:lnTo>
                  <a:lnTo>
                    <a:pt x="7463" y="185935"/>
                  </a:lnTo>
                  <a:lnTo>
                    <a:pt x="11682" y="151189"/>
                  </a:lnTo>
                  <a:lnTo>
                    <a:pt x="17531" y="110373"/>
                  </a:lnTo>
                  <a:lnTo>
                    <a:pt x="26292" y="69149"/>
                  </a:lnTo>
                  <a:lnTo>
                    <a:pt x="38212" y="30432"/>
                  </a:lnTo>
                  <a:lnTo>
                    <a:pt x="45515" y="13414"/>
                  </a:lnTo>
                  <a:lnTo>
                    <a:pt x="55816" y="2323"/>
                  </a:lnTo>
                  <a:lnTo>
                    <a:pt x="61527" y="0"/>
                  </a:lnTo>
                  <a:lnTo>
                    <a:pt x="73515" y="242"/>
                  </a:lnTo>
                  <a:lnTo>
                    <a:pt x="83077" y="3877"/>
                  </a:lnTo>
                  <a:lnTo>
                    <a:pt x="87108" y="6328"/>
                  </a:lnTo>
                  <a:lnTo>
                    <a:pt x="94410" y="17518"/>
                  </a:lnTo>
                  <a:lnTo>
                    <a:pt x="100124" y="35191"/>
                  </a:lnTo>
                  <a:lnTo>
                    <a:pt x="103795" y="78366"/>
                  </a:lnTo>
                  <a:lnTo>
                    <a:pt x="104095" y="84563"/>
                  </a:lnTo>
                  <a:lnTo>
                    <a:pt x="98785" y="97092"/>
                  </a:lnTo>
                  <a:lnTo>
                    <a:pt x="88310" y="109715"/>
                  </a:lnTo>
                  <a:lnTo>
                    <a:pt x="73073" y="122382"/>
                  </a:lnTo>
                  <a:lnTo>
                    <a:pt x="65623" y="125548"/>
                  </a:lnTo>
                  <a:lnTo>
                    <a:pt x="18972" y="125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57"/>
            <p:cNvSpPr/>
            <p:nvPr>
              <p:custDataLst>
                <p:tags r:id="rId150"/>
              </p:custDataLst>
            </p:nvPr>
          </p:nvSpPr>
          <p:spPr>
            <a:xfrm>
              <a:off x="10429875" y="3105150"/>
              <a:ext cx="76201" cy="33632"/>
            </a:xfrm>
            <a:custGeom>
              <a:avLst/>
              <a:gdLst/>
              <a:ahLst/>
              <a:cxnLst/>
              <a:rect l="0" t="0" r="0" b="0"/>
              <a:pathLst>
                <a:path w="76201" h="33632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0" y="26663"/>
                  </a:lnTo>
                  <a:lnTo>
                    <a:pt x="3175" y="24125"/>
                  </a:lnTo>
                  <a:lnTo>
                    <a:pt x="47682" y="118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58"/>
            <p:cNvSpPr/>
            <p:nvPr>
              <p:custDataLst>
                <p:tags r:id="rId151"/>
              </p:custDataLst>
            </p:nvPr>
          </p:nvSpPr>
          <p:spPr>
            <a:xfrm>
              <a:off x="10392166" y="3029390"/>
              <a:ext cx="142485" cy="37661"/>
            </a:xfrm>
            <a:custGeom>
              <a:avLst/>
              <a:gdLst/>
              <a:ahLst/>
              <a:cxnLst/>
              <a:rect l="0" t="0" r="0" b="0"/>
              <a:pathLst>
                <a:path w="142485" h="37661">
                  <a:moveTo>
                    <a:pt x="9134" y="37660"/>
                  </a:moveTo>
                  <a:lnTo>
                    <a:pt x="9134" y="37660"/>
                  </a:lnTo>
                  <a:lnTo>
                    <a:pt x="4077" y="37660"/>
                  </a:lnTo>
                  <a:lnTo>
                    <a:pt x="2588" y="36602"/>
                  </a:lnTo>
                  <a:lnTo>
                    <a:pt x="1596" y="34838"/>
                  </a:lnTo>
                  <a:lnTo>
                    <a:pt x="0" y="24403"/>
                  </a:lnTo>
                  <a:lnTo>
                    <a:pt x="3044" y="21414"/>
                  </a:lnTo>
                  <a:lnTo>
                    <a:pt x="14894" y="15270"/>
                  </a:lnTo>
                  <a:lnTo>
                    <a:pt x="57518" y="7077"/>
                  </a:lnTo>
                  <a:lnTo>
                    <a:pt x="100066" y="1045"/>
                  </a:lnTo>
                  <a:lnTo>
                    <a:pt x="121565" y="0"/>
                  </a:lnTo>
                  <a:lnTo>
                    <a:pt x="142484" y="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59"/>
            <p:cNvSpPr/>
            <p:nvPr>
              <p:custDataLst>
                <p:tags r:id="rId152"/>
              </p:custDataLst>
            </p:nvPr>
          </p:nvSpPr>
          <p:spPr>
            <a:xfrm>
              <a:off x="10410825" y="3057525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9525" y="0"/>
                  </a:moveTo>
                  <a:lnTo>
                    <a:pt x="9525" y="0"/>
                  </a:lnTo>
                  <a:lnTo>
                    <a:pt x="9525" y="43848"/>
                  </a:lnTo>
                  <a:lnTo>
                    <a:pt x="9525" y="90427"/>
                  </a:lnTo>
                  <a:lnTo>
                    <a:pt x="6701" y="132397"/>
                  </a:lnTo>
                  <a:lnTo>
                    <a:pt x="883" y="17324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60"/>
            <p:cNvSpPr/>
            <p:nvPr>
              <p:custDataLst>
                <p:tags r:id="rId153"/>
              </p:custDataLst>
            </p:nvPr>
          </p:nvSpPr>
          <p:spPr>
            <a:xfrm>
              <a:off x="10239391" y="3039799"/>
              <a:ext cx="19035" cy="160602"/>
            </a:xfrm>
            <a:custGeom>
              <a:avLst/>
              <a:gdLst/>
              <a:ahLst/>
              <a:cxnLst/>
              <a:rect l="0" t="0" r="0" b="0"/>
              <a:pathLst>
                <a:path w="19035" h="160602">
                  <a:moveTo>
                    <a:pt x="9509" y="8201"/>
                  </a:moveTo>
                  <a:lnTo>
                    <a:pt x="9509" y="8201"/>
                  </a:lnTo>
                  <a:lnTo>
                    <a:pt x="1307" y="0"/>
                  </a:lnTo>
                  <a:lnTo>
                    <a:pt x="867" y="617"/>
                  </a:lnTo>
                  <a:lnTo>
                    <a:pt x="0" y="45213"/>
                  </a:lnTo>
                  <a:lnTo>
                    <a:pt x="1044" y="76183"/>
                  </a:lnTo>
                  <a:lnTo>
                    <a:pt x="8186" y="119668"/>
                  </a:lnTo>
                  <a:lnTo>
                    <a:pt x="10307" y="144832"/>
                  </a:lnTo>
                  <a:lnTo>
                    <a:pt x="19034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61"/>
            <p:cNvSpPr/>
            <p:nvPr>
              <p:custDataLst>
                <p:tags r:id="rId154"/>
              </p:custDataLst>
            </p:nvPr>
          </p:nvSpPr>
          <p:spPr>
            <a:xfrm>
              <a:off x="10154973" y="3114675"/>
              <a:ext cx="151078" cy="9526"/>
            </a:xfrm>
            <a:custGeom>
              <a:avLst/>
              <a:gdLst/>
              <a:ahLst/>
              <a:cxnLst/>
              <a:rect l="0" t="0" r="0" b="0"/>
              <a:pathLst>
                <a:path w="15107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4126" y="9525"/>
                  </a:lnTo>
                  <a:lnTo>
                    <a:pt x="34359" y="1324"/>
                  </a:lnTo>
                  <a:lnTo>
                    <a:pt x="74360" y="261"/>
                  </a:lnTo>
                  <a:lnTo>
                    <a:pt x="15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62"/>
            <p:cNvSpPr/>
            <p:nvPr>
              <p:custDataLst>
                <p:tags r:id="rId155"/>
              </p:custDataLst>
            </p:nvPr>
          </p:nvSpPr>
          <p:spPr>
            <a:xfrm>
              <a:off x="9881939" y="2996667"/>
              <a:ext cx="123536" cy="242974"/>
            </a:xfrm>
            <a:custGeom>
              <a:avLst/>
              <a:gdLst/>
              <a:ahLst/>
              <a:cxnLst/>
              <a:rect l="0" t="0" r="0" b="0"/>
              <a:pathLst>
                <a:path w="123536" h="242974">
                  <a:moveTo>
                    <a:pt x="24061" y="22758"/>
                  </a:moveTo>
                  <a:lnTo>
                    <a:pt x="24061" y="22758"/>
                  </a:lnTo>
                  <a:lnTo>
                    <a:pt x="24061" y="62856"/>
                  </a:lnTo>
                  <a:lnTo>
                    <a:pt x="24061" y="102175"/>
                  </a:lnTo>
                  <a:lnTo>
                    <a:pt x="21237" y="138011"/>
                  </a:lnTo>
                  <a:lnTo>
                    <a:pt x="10804" y="182990"/>
                  </a:lnTo>
                  <a:lnTo>
                    <a:pt x="5350" y="226370"/>
                  </a:lnTo>
                  <a:lnTo>
                    <a:pt x="5162" y="238841"/>
                  </a:lnTo>
                  <a:lnTo>
                    <a:pt x="4054" y="241955"/>
                  </a:lnTo>
                  <a:lnTo>
                    <a:pt x="2257" y="242973"/>
                  </a:lnTo>
                  <a:lnTo>
                    <a:pt x="0" y="242593"/>
                  </a:lnTo>
                  <a:lnTo>
                    <a:pt x="314" y="230882"/>
                  </a:lnTo>
                  <a:lnTo>
                    <a:pt x="4083" y="193926"/>
                  </a:lnTo>
                  <a:lnTo>
                    <a:pt x="9793" y="155437"/>
                  </a:lnTo>
                  <a:lnTo>
                    <a:pt x="14657" y="114661"/>
                  </a:lnTo>
                  <a:lnTo>
                    <a:pt x="21863" y="75976"/>
                  </a:lnTo>
                  <a:lnTo>
                    <a:pt x="36889" y="28551"/>
                  </a:lnTo>
                  <a:lnTo>
                    <a:pt x="45991" y="17219"/>
                  </a:lnTo>
                  <a:lnTo>
                    <a:pt x="69079" y="1320"/>
                  </a:lnTo>
                  <a:lnTo>
                    <a:pt x="75239" y="0"/>
                  </a:lnTo>
                  <a:lnTo>
                    <a:pt x="87729" y="1354"/>
                  </a:lnTo>
                  <a:lnTo>
                    <a:pt x="106661" y="8067"/>
                  </a:lnTo>
                  <a:lnTo>
                    <a:pt x="110877" y="12964"/>
                  </a:lnTo>
                  <a:lnTo>
                    <a:pt x="123257" y="52552"/>
                  </a:lnTo>
                  <a:lnTo>
                    <a:pt x="123535" y="68103"/>
                  </a:lnTo>
                  <a:lnTo>
                    <a:pt x="119072" y="82070"/>
                  </a:lnTo>
                  <a:lnTo>
                    <a:pt x="110032" y="95332"/>
                  </a:lnTo>
                  <a:lnTo>
                    <a:pt x="98960" y="102638"/>
                  </a:lnTo>
                  <a:lnTo>
                    <a:pt x="52636" y="10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63"/>
            <p:cNvSpPr/>
            <p:nvPr>
              <p:custDataLst>
                <p:tags r:id="rId156"/>
              </p:custDataLst>
            </p:nvPr>
          </p:nvSpPr>
          <p:spPr>
            <a:xfrm>
              <a:off x="9587071" y="2971800"/>
              <a:ext cx="214155" cy="28576"/>
            </a:xfrm>
            <a:custGeom>
              <a:avLst/>
              <a:gdLst/>
              <a:ahLst/>
              <a:cxnLst/>
              <a:rect l="0" t="0" r="0" b="0"/>
              <a:pathLst>
                <a:path w="214155" h="28576">
                  <a:moveTo>
                    <a:pt x="14129" y="28575"/>
                  </a:moveTo>
                  <a:lnTo>
                    <a:pt x="14129" y="28575"/>
                  </a:lnTo>
                  <a:lnTo>
                    <a:pt x="9072" y="28575"/>
                  </a:lnTo>
                  <a:lnTo>
                    <a:pt x="3768" y="25753"/>
                  </a:lnTo>
                  <a:lnTo>
                    <a:pt x="872" y="23519"/>
                  </a:lnTo>
                  <a:lnTo>
                    <a:pt x="0" y="22029"/>
                  </a:lnTo>
                  <a:lnTo>
                    <a:pt x="476" y="21036"/>
                  </a:lnTo>
                  <a:lnTo>
                    <a:pt x="24755" y="12766"/>
                  </a:lnTo>
                  <a:lnTo>
                    <a:pt x="69822" y="2176"/>
                  </a:lnTo>
                  <a:lnTo>
                    <a:pt x="115930" y="287"/>
                  </a:lnTo>
                  <a:lnTo>
                    <a:pt x="163132" y="38"/>
                  </a:lnTo>
                  <a:lnTo>
                    <a:pt x="214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364"/>
            <p:cNvSpPr/>
            <p:nvPr>
              <p:custDataLst>
                <p:tags r:id="rId157"/>
              </p:custDataLst>
            </p:nvPr>
          </p:nvSpPr>
          <p:spPr>
            <a:xfrm>
              <a:off x="9705975" y="2973124"/>
              <a:ext cx="38101" cy="219294"/>
            </a:xfrm>
            <a:custGeom>
              <a:avLst/>
              <a:gdLst/>
              <a:ahLst/>
              <a:cxnLst/>
              <a:rect l="0" t="0" r="0" b="0"/>
              <a:pathLst>
                <a:path w="38101" h="21929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7540" y="41570"/>
                  </a:lnTo>
                  <a:lnTo>
                    <a:pt x="14191" y="88523"/>
                  </a:lnTo>
                  <a:lnTo>
                    <a:pt x="22666" y="131013"/>
                  </a:lnTo>
                  <a:lnTo>
                    <a:pt x="27408" y="177570"/>
                  </a:lnTo>
                  <a:lnTo>
                    <a:pt x="29288" y="205492"/>
                  </a:lnTo>
                  <a:lnTo>
                    <a:pt x="33478" y="216889"/>
                  </a:lnTo>
                  <a:lnTo>
                    <a:pt x="35019" y="219293"/>
                  </a:lnTo>
                  <a:lnTo>
                    <a:pt x="3810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65"/>
          <p:cNvGrpSpPr/>
          <p:nvPr/>
        </p:nvGrpSpPr>
        <p:grpSpPr>
          <a:xfrm>
            <a:off x="7800975" y="3975573"/>
            <a:ext cx="666751" cy="329455"/>
            <a:chOff x="7800975" y="3975573"/>
            <a:chExt cx="666751" cy="329455"/>
          </a:xfrm>
        </p:grpSpPr>
        <p:sp>
          <p:nvSpPr>
            <p:cNvPr id="220" name="SMARTInkShape-2365"/>
            <p:cNvSpPr/>
            <p:nvPr>
              <p:custDataLst>
                <p:tags r:id="rId146"/>
              </p:custDataLst>
            </p:nvPr>
          </p:nvSpPr>
          <p:spPr>
            <a:xfrm>
              <a:off x="8135990" y="4037379"/>
              <a:ext cx="331736" cy="237923"/>
            </a:xfrm>
            <a:custGeom>
              <a:avLst/>
              <a:gdLst/>
              <a:ahLst/>
              <a:cxnLst/>
              <a:rect l="0" t="0" r="0" b="0"/>
              <a:pathLst>
                <a:path w="331736" h="237923">
                  <a:moveTo>
                    <a:pt x="74560" y="153621"/>
                  </a:moveTo>
                  <a:lnTo>
                    <a:pt x="74560" y="153621"/>
                  </a:lnTo>
                  <a:lnTo>
                    <a:pt x="74560" y="137219"/>
                  </a:lnTo>
                  <a:lnTo>
                    <a:pt x="69504" y="130299"/>
                  </a:lnTo>
                  <a:lnTo>
                    <a:pt x="64199" y="127381"/>
                  </a:lnTo>
                  <a:lnTo>
                    <a:pt x="52170" y="125507"/>
                  </a:lnTo>
                  <a:lnTo>
                    <a:pt x="37704" y="130239"/>
                  </a:lnTo>
                  <a:lnTo>
                    <a:pt x="20014" y="143400"/>
                  </a:lnTo>
                  <a:lnTo>
                    <a:pt x="13275" y="154723"/>
                  </a:lnTo>
                  <a:lnTo>
                    <a:pt x="0" y="201280"/>
                  </a:lnTo>
                  <a:lnTo>
                    <a:pt x="3903" y="223128"/>
                  </a:lnTo>
                  <a:lnTo>
                    <a:pt x="8405" y="228534"/>
                  </a:lnTo>
                  <a:lnTo>
                    <a:pt x="21875" y="234541"/>
                  </a:lnTo>
                  <a:lnTo>
                    <a:pt x="42252" y="237922"/>
                  </a:lnTo>
                  <a:lnTo>
                    <a:pt x="61695" y="233868"/>
                  </a:lnTo>
                  <a:lnTo>
                    <a:pt x="90766" y="212453"/>
                  </a:lnTo>
                  <a:lnTo>
                    <a:pt x="119949" y="181508"/>
                  </a:lnTo>
                  <a:lnTo>
                    <a:pt x="128225" y="165764"/>
                  </a:lnTo>
                  <a:lnTo>
                    <a:pt x="129387" y="161717"/>
                  </a:lnTo>
                  <a:lnTo>
                    <a:pt x="129102" y="159018"/>
                  </a:lnTo>
                  <a:lnTo>
                    <a:pt x="127855" y="157219"/>
                  </a:lnTo>
                  <a:lnTo>
                    <a:pt x="125965" y="156020"/>
                  </a:lnTo>
                  <a:lnTo>
                    <a:pt x="122589" y="157337"/>
                  </a:lnTo>
                  <a:lnTo>
                    <a:pt x="113192" y="164445"/>
                  </a:lnTo>
                  <a:lnTo>
                    <a:pt x="107604" y="171837"/>
                  </a:lnTo>
                  <a:lnTo>
                    <a:pt x="95195" y="203048"/>
                  </a:lnTo>
                  <a:lnTo>
                    <a:pt x="95725" y="205623"/>
                  </a:lnTo>
                  <a:lnTo>
                    <a:pt x="97136" y="207339"/>
                  </a:lnTo>
                  <a:lnTo>
                    <a:pt x="101527" y="209246"/>
                  </a:lnTo>
                  <a:lnTo>
                    <a:pt x="107007" y="210093"/>
                  </a:lnTo>
                  <a:lnTo>
                    <a:pt x="112970" y="207648"/>
                  </a:lnTo>
                  <a:lnTo>
                    <a:pt x="116042" y="205514"/>
                  </a:lnTo>
                  <a:lnTo>
                    <a:pt x="129847" y="185219"/>
                  </a:lnTo>
                  <a:lnTo>
                    <a:pt x="131343" y="177305"/>
                  </a:lnTo>
                  <a:lnTo>
                    <a:pt x="131546" y="179317"/>
                  </a:lnTo>
                  <a:lnTo>
                    <a:pt x="147947" y="203761"/>
                  </a:lnTo>
                  <a:lnTo>
                    <a:pt x="154096" y="207655"/>
                  </a:lnTo>
                  <a:lnTo>
                    <a:pt x="163508" y="209848"/>
                  </a:lnTo>
                  <a:lnTo>
                    <a:pt x="178056" y="210497"/>
                  </a:lnTo>
                  <a:lnTo>
                    <a:pt x="189703" y="205005"/>
                  </a:lnTo>
                  <a:lnTo>
                    <a:pt x="199818" y="196567"/>
                  </a:lnTo>
                  <a:lnTo>
                    <a:pt x="221349" y="159726"/>
                  </a:lnTo>
                  <a:lnTo>
                    <a:pt x="236004" y="119863"/>
                  </a:lnTo>
                  <a:lnTo>
                    <a:pt x="241563" y="103692"/>
                  </a:lnTo>
                  <a:lnTo>
                    <a:pt x="245132" y="64619"/>
                  </a:lnTo>
                  <a:lnTo>
                    <a:pt x="245836" y="31618"/>
                  </a:lnTo>
                  <a:lnTo>
                    <a:pt x="243110" y="22491"/>
                  </a:lnTo>
                  <a:lnTo>
                    <a:pt x="240902" y="18576"/>
                  </a:lnTo>
                  <a:lnTo>
                    <a:pt x="237313" y="15966"/>
                  </a:lnTo>
                  <a:lnTo>
                    <a:pt x="227681" y="13066"/>
                  </a:lnTo>
                  <a:lnTo>
                    <a:pt x="222149" y="15467"/>
                  </a:lnTo>
                  <a:lnTo>
                    <a:pt x="210357" y="26603"/>
                  </a:lnTo>
                  <a:lnTo>
                    <a:pt x="203706" y="44957"/>
                  </a:lnTo>
                  <a:lnTo>
                    <a:pt x="194379" y="86178"/>
                  </a:lnTo>
                  <a:lnTo>
                    <a:pt x="190496" y="115293"/>
                  </a:lnTo>
                  <a:lnTo>
                    <a:pt x="195729" y="160122"/>
                  </a:lnTo>
                  <a:lnTo>
                    <a:pt x="199715" y="190825"/>
                  </a:lnTo>
                  <a:lnTo>
                    <a:pt x="212302" y="216856"/>
                  </a:lnTo>
                  <a:lnTo>
                    <a:pt x="219740" y="224058"/>
                  </a:lnTo>
                  <a:lnTo>
                    <a:pt x="224262" y="224921"/>
                  </a:lnTo>
                  <a:lnTo>
                    <a:pt x="234933" y="223057"/>
                  </a:lnTo>
                  <a:lnTo>
                    <a:pt x="257897" y="211001"/>
                  </a:lnTo>
                  <a:lnTo>
                    <a:pt x="263459" y="205633"/>
                  </a:lnTo>
                  <a:lnTo>
                    <a:pt x="287759" y="161719"/>
                  </a:lnTo>
                  <a:lnTo>
                    <a:pt x="302627" y="121942"/>
                  </a:lnTo>
                  <a:lnTo>
                    <a:pt x="312527" y="83204"/>
                  </a:lnTo>
                  <a:lnTo>
                    <a:pt x="316848" y="54592"/>
                  </a:lnTo>
                  <a:lnTo>
                    <a:pt x="313331" y="17858"/>
                  </a:lnTo>
                  <a:lnTo>
                    <a:pt x="308385" y="4029"/>
                  </a:lnTo>
                  <a:lnTo>
                    <a:pt x="305585" y="976"/>
                  </a:lnTo>
                  <a:lnTo>
                    <a:pt x="302660" y="0"/>
                  </a:lnTo>
                  <a:lnTo>
                    <a:pt x="299652" y="407"/>
                  </a:lnTo>
                  <a:lnTo>
                    <a:pt x="297646" y="3853"/>
                  </a:lnTo>
                  <a:lnTo>
                    <a:pt x="289107" y="45978"/>
                  </a:lnTo>
                  <a:lnTo>
                    <a:pt x="284768" y="91377"/>
                  </a:lnTo>
                  <a:lnTo>
                    <a:pt x="287127" y="129181"/>
                  </a:lnTo>
                  <a:lnTo>
                    <a:pt x="297406" y="174193"/>
                  </a:lnTo>
                  <a:lnTo>
                    <a:pt x="306512" y="191584"/>
                  </a:lnTo>
                  <a:lnTo>
                    <a:pt x="310686" y="194805"/>
                  </a:lnTo>
                  <a:lnTo>
                    <a:pt x="331735" y="20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66"/>
            <p:cNvSpPr/>
            <p:nvPr>
              <p:custDataLst>
                <p:tags r:id="rId147"/>
              </p:custDataLst>
            </p:nvPr>
          </p:nvSpPr>
          <p:spPr>
            <a:xfrm>
              <a:off x="7974996" y="4164326"/>
              <a:ext cx="83155" cy="100529"/>
            </a:xfrm>
            <a:custGeom>
              <a:avLst/>
              <a:gdLst/>
              <a:ahLst/>
              <a:cxnLst/>
              <a:rect l="0" t="0" r="0" b="0"/>
              <a:pathLst>
                <a:path w="83155" h="100529">
                  <a:moveTo>
                    <a:pt x="6954" y="45724"/>
                  </a:moveTo>
                  <a:lnTo>
                    <a:pt x="6954" y="45724"/>
                  </a:lnTo>
                  <a:lnTo>
                    <a:pt x="29344" y="45724"/>
                  </a:lnTo>
                  <a:lnTo>
                    <a:pt x="32464" y="43607"/>
                  </a:lnTo>
                  <a:lnTo>
                    <a:pt x="50356" y="20835"/>
                  </a:lnTo>
                  <a:lnTo>
                    <a:pt x="52702" y="14201"/>
                  </a:lnTo>
                  <a:lnTo>
                    <a:pt x="52269" y="10951"/>
                  </a:lnTo>
                  <a:lnTo>
                    <a:pt x="48966" y="4517"/>
                  </a:lnTo>
                  <a:lnTo>
                    <a:pt x="46604" y="2377"/>
                  </a:lnTo>
                  <a:lnTo>
                    <a:pt x="41157" y="0"/>
                  </a:lnTo>
                  <a:lnTo>
                    <a:pt x="38223" y="425"/>
                  </a:lnTo>
                  <a:lnTo>
                    <a:pt x="32140" y="3719"/>
                  </a:lnTo>
                  <a:lnTo>
                    <a:pt x="5084" y="28739"/>
                  </a:lnTo>
                  <a:lnTo>
                    <a:pt x="831" y="41351"/>
                  </a:lnTo>
                  <a:lnTo>
                    <a:pt x="0" y="55421"/>
                  </a:lnTo>
                  <a:lnTo>
                    <a:pt x="3158" y="65204"/>
                  </a:lnTo>
                  <a:lnTo>
                    <a:pt x="28079" y="94959"/>
                  </a:lnTo>
                  <a:lnTo>
                    <a:pt x="35040" y="99356"/>
                  </a:lnTo>
                  <a:lnTo>
                    <a:pt x="38378" y="100528"/>
                  </a:lnTo>
                  <a:lnTo>
                    <a:pt x="83154" y="9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67"/>
            <p:cNvSpPr/>
            <p:nvPr>
              <p:custDataLst>
                <p:tags r:id="rId148"/>
              </p:custDataLst>
            </p:nvPr>
          </p:nvSpPr>
          <p:spPr>
            <a:xfrm>
              <a:off x="7800975" y="3975573"/>
              <a:ext cx="123826" cy="329455"/>
            </a:xfrm>
            <a:custGeom>
              <a:avLst/>
              <a:gdLst/>
              <a:ahLst/>
              <a:cxnLst/>
              <a:rect l="0" t="0" r="0" b="0"/>
              <a:pathLst>
                <a:path w="123826" h="329455">
                  <a:moveTo>
                    <a:pt x="0" y="158277"/>
                  </a:moveTo>
                  <a:lnTo>
                    <a:pt x="0" y="158277"/>
                  </a:lnTo>
                  <a:lnTo>
                    <a:pt x="5056" y="153221"/>
                  </a:lnTo>
                  <a:lnTo>
                    <a:pt x="6545" y="152789"/>
                  </a:lnTo>
                  <a:lnTo>
                    <a:pt x="7538" y="153561"/>
                  </a:lnTo>
                  <a:lnTo>
                    <a:pt x="8642" y="157239"/>
                  </a:lnTo>
                  <a:lnTo>
                    <a:pt x="9491" y="198899"/>
                  </a:lnTo>
                  <a:lnTo>
                    <a:pt x="10576" y="241521"/>
                  </a:lnTo>
                  <a:lnTo>
                    <a:pt x="17063" y="284434"/>
                  </a:lnTo>
                  <a:lnTo>
                    <a:pt x="15639" y="315248"/>
                  </a:lnTo>
                  <a:lnTo>
                    <a:pt x="11337" y="329318"/>
                  </a:lnTo>
                  <a:lnTo>
                    <a:pt x="10733" y="329454"/>
                  </a:lnTo>
                  <a:lnTo>
                    <a:pt x="9631" y="293075"/>
                  </a:lnTo>
                  <a:lnTo>
                    <a:pt x="4500" y="253368"/>
                  </a:lnTo>
                  <a:lnTo>
                    <a:pt x="1948" y="207752"/>
                  </a:lnTo>
                  <a:lnTo>
                    <a:pt x="7715" y="168168"/>
                  </a:lnTo>
                  <a:lnTo>
                    <a:pt x="8989" y="130869"/>
                  </a:lnTo>
                  <a:lnTo>
                    <a:pt x="12188" y="90889"/>
                  </a:lnTo>
                  <a:lnTo>
                    <a:pt x="22751" y="48305"/>
                  </a:lnTo>
                  <a:lnTo>
                    <a:pt x="31906" y="26797"/>
                  </a:lnTo>
                  <a:lnTo>
                    <a:pt x="46378" y="8666"/>
                  </a:lnTo>
                  <a:lnTo>
                    <a:pt x="58007" y="1825"/>
                  </a:lnTo>
                  <a:lnTo>
                    <a:pt x="64071" y="0"/>
                  </a:lnTo>
                  <a:lnTo>
                    <a:pt x="76453" y="796"/>
                  </a:lnTo>
                  <a:lnTo>
                    <a:pt x="82720" y="2489"/>
                  </a:lnTo>
                  <a:lnTo>
                    <a:pt x="87954" y="6794"/>
                  </a:lnTo>
                  <a:lnTo>
                    <a:pt x="100379" y="28021"/>
                  </a:lnTo>
                  <a:lnTo>
                    <a:pt x="111237" y="60816"/>
                  </a:lnTo>
                  <a:lnTo>
                    <a:pt x="113695" y="93046"/>
                  </a:lnTo>
                  <a:lnTo>
                    <a:pt x="108386" y="111294"/>
                  </a:lnTo>
                  <a:lnTo>
                    <a:pt x="83221" y="157497"/>
                  </a:lnTo>
                  <a:lnTo>
                    <a:pt x="64886" y="178467"/>
                  </a:lnTo>
                  <a:lnTo>
                    <a:pt x="54944" y="183125"/>
                  </a:lnTo>
                  <a:lnTo>
                    <a:pt x="49330" y="184367"/>
                  </a:lnTo>
                  <a:lnTo>
                    <a:pt x="37447" y="182925"/>
                  </a:lnTo>
                  <a:lnTo>
                    <a:pt x="10236" y="177424"/>
                  </a:lnTo>
                  <a:lnTo>
                    <a:pt x="54323" y="222110"/>
                  </a:lnTo>
                  <a:lnTo>
                    <a:pt x="95852" y="266475"/>
                  </a:lnTo>
                  <a:lnTo>
                    <a:pt x="107159" y="280448"/>
                  </a:lnTo>
                  <a:lnTo>
                    <a:pt x="123825" y="291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466"/>
          <p:cNvGrpSpPr/>
          <p:nvPr/>
        </p:nvGrpSpPr>
        <p:grpSpPr>
          <a:xfrm>
            <a:off x="8821474" y="4192941"/>
            <a:ext cx="160602" cy="82068"/>
            <a:chOff x="8821474" y="4192941"/>
            <a:chExt cx="160602" cy="82068"/>
          </a:xfrm>
        </p:grpSpPr>
        <p:sp>
          <p:nvSpPr>
            <p:cNvPr id="224" name="SMARTInkShape-2368"/>
            <p:cNvSpPr/>
            <p:nvPr>
              <p:custDataLst>
                <p:tags r:id="rId144"/>
              </p:custDataLst>
            </p:nvPr>
          </p:nvSpPr>
          <p:spPr>
            <a:xfrm>
              <a:off x="8821474" y="4257675"/>
              <a:ext cx="160602" cy="17334"/>
            </a:xfrm>
            <a:custGeom>
              <a:avLst/>
              <a:gdLst/>
              <a:ahLst/>
              <a:cxnLst/>
              <a:rect l="0" t="0" r="0" b="0"/>
              <a:pathLst>
                <a:path w="160602" h="17334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1" y="10361"/>
                  </a:lnTo>
                  <a:lnTo>
                    <a:pt x="0" y="13257"/>
                  </a:lnTo>
                  <a:lnTo>
                    <a:pt x="2732" y="15188"/>
                  </a:lnTo>
                  <a:lnTo>
                    <a:pt x="14237" y="17333"/>
                  </a:lnTo>
                  <a:lnTo>
                    <a:pt x="59444" y="14108"/>
                  </a:lnTo>
                  <a:lnTo>
                    <a:pt x="80717" y="15795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369"/>
            <p:cNvSpPr/>
            <p:nvPr>
              <p:custDataLst>
                <p:tags r:id="rId145"/>
              </p:custDataLst>
            </p:nvPr>
          </p:nvSpPr>
          <p:spPr>
            <a:xfrm>
              <a:off x="8823189" y="4192941"/>
              <a:ext cx="101737" cy="7585"/>
            </a:xfrm>
            <a:custGeom>
              <a:avLst/>
              <a:gdLst/>
              <a:ahLst/>
              <a:cxnLst/>
              <a:rect l="0" t="0" r="0" b="0"/>
              <a:pathLst>
                <a:path w="101737" h="7585">
                  <a:moveTo>
                    <a:pt x="25536" y="7584"/>
                  </a:moveTo>
                  <a:lnTo>
                    <a:pt x="25536" y="7584"/>
                  </a:lnTo>
                  <a:lnTo>
                    <a:pt x="0" y="7584"/>
                  </a:lnTo>
                  <a:lnTo>
                    <a:pt x="46" y="6526"/>
                  </a:lnTo>
                  <a:lnTo>
                    <a:pt x="2918" y="2528"/>
                  </a:lnTo>
                  <a:lnTo>
                    <a:pt x="13367" y="45"/>
                  </a:lnTo>
                  <a:lnTo>
                    <a:pt x="29653" y="0"/>
                  </a:lnTo>
                  <a:lnTo>
                    <a:pt x="76708" y="6376"/>
                  </a:lnTo>
                  <a:lnTo>
                    <a:pt x="101736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67"/>
          <p:cNvGrpSpPr/>
          <p:nvPr/>
        </p:nvGrpSpPr>
        <p:grpSpPr>
          <a:xfrm>
            <a:off x="9393365" y="3920904"/>
            <a:ext cx="1026986" cy="965422"/>
            <a:chOff x="9393365" y="3920904"/>
            <a:chExt cx="1026986" cy="965422"/>
          </a:xfrm>
        </p:grpSpPr>
        <p:sp>
          <p:nvSpPr>
            <p:cNvPr id="227" name="SMARTInkShape-2370"/>
            <p:cNvSpPr/>
            <p:nvPr>
              <p:custDataLst>
                <p:tags r:id="rId132"/>
              </p:custDataLst>
            </p:nvPr>
          </p:nvSpPr>
          <p:spPr>
            <a:xfrm>
              <a:off x="10239802" y="4648200"/>
              <a:ext cx="180549" cy="205339"/>
            </a:xfrm>
            <a:custGeom>
              <a:avLst/>
              <a:gdLst/>
              <a:ahLst/>
              <a:cxnLst/>
              <a:rect l="0" t="0" r="0" b="0"/>
              <a:pathLst>
                <a:path w="180549" h="205339">
                  <a:moveTo>
                    <a:pt x="28148" y="38100"/>
                  </a:moveTo>
                  <a:lnTo>
                    <a:pt x="28148" y="38100"/>
                  </a:lnTo>
                  <a:lnTo>
                    <a:pt x="23091" y="43156"/>
                  </a:lnTo>
                  <a:lnTo>
                    <a:pt x="20610" y="51283"/>
                  </a:lnTo>
                  <a:lnTo>
                    <a:pt x="18797" y="91691"/>
                  </a:lnTo>
                  <a:lnTo>
                    <a:pt x="13601" y="132647"/>
                  </a:lnTo>
                  <a:lnTo>
                    <a:pt x="8930" y="176799"/>
                  </a:lnTo>
                  <a:lnTo>
                    <a:pt x="1015" y="204819"/>
                  </a:lnTo>
                  <a:lnTo>
                    <a:pt x="533" y="205338"/>
                  </a:lnTo>
                  <a:lnTo>
                    <a:pt x="214" y="204625"/>
                  </a:lnTo>
                  <a:lnTo>
                    <a:pt x="0" y="203091"/>
                  </a:lnTo>
                  <a:lnTo>
                    <a:pt x="9299" y="163498"/>
                  </a:lnTo>
                  <a:lnTo>
                    <a:pt x="19290" y="124449"/>
                  </a:lnTo>
                  <a:lnTo>
                    <a:pt x="28039" y="82828"/>
                  </a:lnTo>
                  <a:lnTo>
                    <a:pt x="36195" y="37719"/>
                  </a:lnTo>
                  <a:lnTo>
                    <a:pt x="39838" y="24524"/>
                  </a:lnTo>
                  <a:lnTo>
                    <a:pt x="45745" y="12488"/>
                  </a:lnTo>
                  <a:lnTo>
                    <a:pt x="49374" y="19309"/>
                  </a:lnTo>
                  <a:lnTo>
                    <a:pt x="66438" y="62817"/>
                  </a:lnTo>
                  <a:lnTo>
                    <a:pt x="74544" y="100700"/>
                  </a:lnTo>
                  <a:lnTo>
                    <a:pt x="80668" y="143593"/>
                  </a:lnTo>
                  <a:lnTo>
                    <a:pt x="93093" y="184919"/>
                  </a:lnTo>
                  <a:lnTo>
                    <a:pt x="104423" y="198960"/>
                  </a:lnTo>
                  <a:lnTo>
                    <a:pt x="108631" y="201431"/>
                  </a:lnTo>
                  <a:lnTo>
                    <a:pt x="112496" y="202021"/>
                  </a:lnTo>
                  <a:lnTo>
                    <a:pt x="116130" y="201356"/>
                  </a:lnTo>
                  <a:lnTo>
                    <a:pt x="131358" y="190306"/>
                  </a:lnTo>
                  <a:lnTo>
                    <a:pt x="144218" y="168571"/>
                  </a:lnTo>
                  <a:lnTo>
                    <a:pt x="161313" y="121552"/>
                  </a:lnTo>
                  <a:lnTo>
                    <a:pt x="174161" y="92920"/>
                  </a:lnTo>
                  <a:lnTo>
                    <a:pt x="179286" y="51202"/>
                  </a:lnTo>
                  <a:lnTo>
                    <a:pt x="180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71"/>
            <p:cNvSpPr/>
            <p:nvPr>
              <p:custDataLst>
                <p:tags r:id="rId133"/>
              </p:custDataLst>
            </p:nvPr>
          </p:nvSpPr>
          <p:spPr>
            <a:xfrm>
              <a:off x="10067925" y="47148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8314" y="22666"/>
                  </a:lnTo>
                  <a:lnTo>
                    <a:pt x="40704" y="26824"/>
                  </a:lnTo>
                  <a:lnTo>
                    <a:pt x="952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72"/>
            <p:cNvSpPr/>
            <p:nvPr>
              <p:custDataLst>
                <p:tags r:id="rId134"/>
              </p:custDataLst>
            </p:nvPr>
          </p:nvSpPr>
          <p:spPr>
            <a:xfrm>
              <a:off x="10048875" y="4622888"/>
              <a:ext cx="142876" cy="53888"/>
            </a:xfrm>
            <a:custGeom>
              <a:avLst/>
              <a:gdLst/>
              <a:ahLst/>
              <a:cxnLst/>
              <a:rect l="0" t="0" r="0" b="0"/>
              <a:pathLst>
                <a:path w="142876" h="53888">
                  <a:moveTo>
                    <a:pt x="0" y="53887"/>
                  </a:moveTo>
                  <a:lnTo>
                    <a:pt x="0" y="53887"/>
                  </a:lnTo>
                  <a:lnTo>
                    <a:pt x="0" y="35573"/>
                  </a:lnTo>
                  <a:lnTo>
                    <a:pt x="2117" y="31094"/>
                  </a:lnTo>
                  <a:lnTo>
                    <a:pt x="16266" y="18676"/>
                  </a:lnTo>
                  <a:lnTo>
                    <a:pt x="31571" y="7899"/>
                  </a:lnTo>
                  <a:lnTo>
                    <a:pt x="51777" y="1698"/>
                  </a:lnTo>
                  <a:lnTo>
                    <a:pt x="72755" y="0"/>
                  </a:lnTo>
                  <a:lnTo>
                    <a:pt x="142875" y="15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73"/>
            <p:cNvSpPr/>
            <p:nvPr>
              <p:custDataLst>
                <p:tags r:id="rId135"/>
              </p:custDataLst>
            </p:nvPr>
          </p:nvSpPr>
          <p:spPr>
            <a:xfrm>
              <a:off x="10058400" y="4638675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38100" y="15170"/>
                  </a:lnTo>
                  <a:lnTo>
                    <a:pt x="21699" y="57057"/>
                  </a:lnTo>
                  <a:lnTo>
                    <a:pt x="16577" y="99314"/>
                  </a:lnTo>
                  <a:lnTo>
                    <a:pt x="10454" y="145135"/>
                  </a:lnTo>
                  <a:lnTo>
                    <a:pt x="4591" y="19079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74"/>
            <p:cNvSpPr/>
            <p:nvPr>
              <p:custDataLst>
                <p:tags r:id="rId136"/>
              </p:custDataLst>
            </p:nvPr>
          </p:nvSpPr>
          <p:spPr>
            <a:xfrm>
              <a:off x="9795998" y="4686300"/>
              <a:ext cx="24278" cy="200026"/>
            </a:xfrm>
            <a:custGeom>
              <a:avLst/>
              <a:gdLst/>
              <a:ahLst/>
              <a:cxnLst/>
              <a:rect l="0" t="0" r="0" b="0"/>
              <a:pathLst>
                <a:path w="24278" h="200026">
                  <a:moveTo>
                    <a:pt x="14752" y="0"/>
                  </a:moveTo>
                  <a:lnTo>
                    <a:pt x="14752" y="0"/>
                  </a:lnTo>
                  <a:lnTo>
                    <a:pt x="9695" y="5056"/>
                  </a:lnTo>
                  <a:lnTo>
                    <a:pt x="7214" y="10361"/>
                  </a:lnTo>
                  <a:lnTo>
                    <a:pt x="0" y="34173"/>
                  </a:lnTo>
                  <a:lnTo>
                    <a:pt x="4828" y="80499"/>
                  </a:lnTo>
                  <a:lnTo>
                    <a:pt x="7931" y="106049"/>
                  </a:lnTo>
                  <a:lnTo>
                    <a:pt x="13853" y="147080"/>
                  </a:lnTo>
                  <a:lnTo>
                    <a:pt x="15543" y="176811"/>
                  </a:lnTo>
                  <a:lnTo>
                    <a:pt x="2427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75"/>
            <p:cNvSpPr/>
            <p:nvPr>
              <p:custDataLst>
                <p:tags r:id="rId137"/>
              </p:custDataLst>
            </p:nvPr>
          </p:nvSpPr>
          <p:spPr>
            <a:xfrm>
              <a:off x="9734941" y="4772025"/>
              <a:ext cx="142485" cy="9410"/>
            </a:xfrm>
            <a:custGeom>
              <a:avLst/>
              <a:gdLst/>
              <a:ahLst/>
              <a:cxnLst/>
              <a:rect l="0" t="0" r="0" b="0"/>
              <a:pathLst>
                <a:path w="142485" h="9410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9838" y="0"/>
                  </a:lnTo>
                  <a:lnTo>
                    <a:pt x="17561" y="2822"/>
                  </a:lnTo>
                  <a:lnTo>
                    <a:pt x="21102" y="5056"/>
                  </a:lnTo>
                  <a:lnTo>
                    <a:pt x="49597" y="8642"/>
                  </a:lnTo>
                  <a:lnTo>
                    <a:pt x="95171" y="9409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76"/>
            <p:cNvSpPr/>
            <p:nvPr>
              <p:custDataLst>
                <p:tags r:id="rId138"/>
              </p:custDataLst>
            </p:nvPr>
          </p:nvSpPr>
          <p:spPr>
            <a:xfrm>
              <a:off x="9591678" y="4597489"/>
              <a:ext cx="92940" cy="243869"/>
            </a:xfrm>
            <a:custGeom>
              <a:avLst/>
              <a:gdLst/>
              <a:ahLst/>
              <a:cxnLst/>
              <a:rect l="0" t="0" r="0" b="0"/>
              <a:pathLst>
                <a:path w="92940" h="243869">
                  <a:moveTo>
                    <a:pt x="9522" y="12611"/>
                  </a:moveTo>
                  <a:lnTo>
                    <a:pt x="9522" y="12611"/>
                  </a:lnTo>
                  <a:lnTo>
                    <a:pt x="9522" y="60087"/>
                  </a:lnTo>
                  <a:lnTo>
                    <a:pt x="9522" y="105950"/>
                  </a:lnTo>
                  <a:lnTo>
                    <a:pt x="9522" y="151071"/>
                  </a:lnTo>
                  <a:lnTo>
                    <a:pt x="6700" y="188206"/>
                  </a:lnTo>
                  <a:lnTo>
                    <a:pt x="878" y="231840"/>
                  </a:lnTo>
                  <a:lnTo>
                    <a:pt x="258" y="243609"/>
                  </a:lnTo>
                  <a:lnTo>
                    <a:pt x="171" y="243868"/>
                  </a:lnTo>
                  <a:lnTo>
                    <a:pt x="7" y="204738"/>
                  </a:lnTo>
                  <a:lnTo>
                    <a:pt x="0" y="164905"/>
                  </a:lnTo>
                  <a:lnTo>
                    <a:pt x="5054" y="124646"/>
                  </a:lnTo>
                  <a:lnTo>
                    <a:pt x="15184" y="79662"/>
                  </a:lnTo>
                  <a:lnTo>
                    <a:pt x="21106" y="39575"/>
                  </a:lnTo>
                  <a:lnTo>
                    <a:pt x="32154" y="15468"/>
                  </a:lnTo>
                  <a:lnTo>
                    <a:pt x="41099" y="5767"/>
                  </a:lnTo>
                  <a:lnTo>
                    <a:pt x="46449" y="1698"/>
                  </a:lnTo>
                  <a:lnTo>
                    <a:pt x="51072" y="44"/>
                  </a:lnTo>
                  <a:lnTo>
                    <a:pt x="55215" y="0"/>
                  </a:lnTo>
                  <a:lnTo>
                    <a:pt x="59033" y="1029"/>
                  </a:lnTo>
                  <a:lnTo>
                    <a:pt x="74522" y="12589"/>
                  </a:lnTo>
                  <a:lnTo>
                    <a:pt x="87459" y="29420"/>
                  </a:lnTo>
                  <a:lnTo>
                    <a:pt x="92939" y="52869"/>
                  </a:lnTo>
                  <a:lnTo>
                    <a:pt x="88578" y="70720"/>
                  </a:lnTo>
                  <a:lnTo>
                    <a:pt x="74221" y="95798"/>
                  </a:lnTo>
                  <a:lnTo>
                    <a:pt x="62619" y="107791"/>
                  </a:lnTo>
                  <a:lnTo>
                    <a:pt x="28572" y="11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77"/>
            <p:cNvSpPr/>
            <p:nvPr>
              <p:custDataLst>
                <p:tags r:id="rId139"/>
              </p:custDataLst>
            </p:nvPr>
          </p:nvSpPr>
          <p:spPr>
            <a:xfrm>
              <a:off x="9393365" y="4591050"/>
              <a:ext cx="150686" cy="47626"/>
            </a:xfrm>
            <a:custGeom>
              <a:avLst/>
              <a:gdLst/>
              <a:ahLst/>
              <a:cxnLst/>
              <a:rect l="0" t="0" r="0" b="0"/>
              <a:pathLst>
                <a:path w="150686" h="47626">
                  <a:moveTo>
                    <a:pt x="17335" y="47625"/>
                  </a:moveTo>
                  <a:lnTo>
                    <a:pt x="17335" y="47625"/>
                  </a:lnTo>
                  <a:lnTo>
                    <a:pt x="0" y="30291"/>
                  </a:lnTo>
                  <a:lnTo>
                    <a:pt x="487" y="29719"/>
                  </a:lnTo>
                  <a:lnTo>
                    <a:pt x="41129" y="18904"/>
                  </a:lnTo>
                  <a:lnTo>
                    <a:pt x="88259" y="7345"/>
                  </a:lnTo>
                  <a:lnTo>
                    <a:pt x="124590" y="967"/>
                  </a:lnTo>
                  <a:lnTo>
                    <a:pt x="150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78"/>
            <p:cNvSpPr/>
            <p:nvPr>
              <p:custDataLst>
                <p:tags r:id="rId140"/>
              </p:custDataLst>
            </p:nvPr>
          </p:nvSpPr>
          <p:spPr>
            <a:xfrm>
              <a:off x="9424601" y="4362450"/>
              <a:ext cx="919550" cy="28569"/>
            </a:xfrm>
            <a:custGeom>
              <a:avLst/>
              <a:gdLst/>
              <a:ahLst/>
              <a:cxnLst/>
              <a:rect l="0" t="0" r="0" b="0"/>
              <a:pathLst>
                <a:path w="919550" h="28569">
                  <a:moveTo>
                    <a:pt x="24199" y="19050"/>
                  </a:moveTo>
                  <a:lnTo>
                    <a:pt x="24199" y="19050"/>
                  </a:lnTo>
                  <a:lnTo>
                    <a:pt x="19142" y="19050"/>
                  </a:lnTo>
                  <a:lnTo>
                    <a:pt x="13838" y="21872"/>
                  </a:lnTo>
                  <a:lnTo>
                    <a:pt x="6864" y="27251"/>
                  </a:lnTo>
                  <a:lnTo>
                    <a:pt x="0" y="28313"/>
                  </a:lnTo>
                  <a:lnTo>
                    <a:pt x="39583" y="28568"/>
                  </a:lnTo>
                  <a:lnTo>
                    <a:pt x="80311" y="25752"/>
                  </a:lnTo>
                  <a:lnTo>
                    <a:pt x="120906" y="21036"/>
                  </a:lnTo>
                  <a:lnTo>
                    <a:pt x="157137" y="19933"/>
                  </a:lnTo>
                  <a:lnTo>
                    <a:pt x="190880" y="19442"/>
                  </a:lnTo>
                  <a:lnTo>
                    <a:pt x="226339" y="19224"/>
                  </a:lnTo>
                  <a:lnTo>
                    <a:pt x="263264" y="18069"/>
                  </a:lnTo>
                  <a:lnTo>
                    <a:pt x="300842" y="14027"/>
                  </a:lnTo>
                  <a:lnTo>
                    <a:pt x="338710" y="11526"/>
                  </a:lnTo>
                  <a:lnTo>
                    <a:pt x="376707" y="10414"/>
                  </a:lnTo>
                  <a:lnTo>
                    <a:pt x="414760" y="9920"/>
                  </a:lnTo>
                  <a:lnTo>
                    <a:pt x="455662" y="9701"/>
                  </a:lnTo>
                  <a:lnTo>
                    <a:pt x="497476" y="9603"/>
                  </a:lnTo>
                  <a:lnTo>
                    <a:pt x="537228" y="9560"/>
                  </a:lnTo>
                  <a:lnTo>
                    <a:pt x="578885" y="9541"/>
                  </a:lnTo>
                  <a:lnTo>
                    <a:pt x="621035" y="9532"/>
                  </a:lnTo>
                  <a:lnTo>
                    <a:pt x="660935" y="9528"/>
                  </a:lnTo>
                  <a:lnTo>
                    <a:pt x="697013" y="9526"/>
                  </a:lnTo>
                  <a:lnTo>
                    <a:pt x="730686" y="9525"/>
                  </a:lnTo>
                  <a:lnTo>
                    <a:pt x="763290" y="9525"/>
                  </a:lnTo>
                  <a:lnTo>
                    <a:pt x="806340" y="9525"/>
                  </a:lnTo>
                  <a:lnTo>
                    <a:pt x="853324" y="8467"/>
                  </a:lnTo>
                  <a:lnTo>
                    <a:pt x="892989" y="2979"/>
                  </a:lnTo>
                  <a:lnTo>
                    <a:pt x="919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79"/>
            <p:cNvSpPr/>
            <p:nvPr>
              <p:custDataLst>
                <p:tags r:id="rId141"/>
              </p:custDataLst>
            </p:nvPr>
          </p:nvSpPr>
          <p:spPr>
            <a:xfrm>
              <a:off x="9811269" y="3920904"/>
              <a:ext cx="124975" cy="282467"/>
            </a:xfrm>
            <a:custGeom>
              <a:avLst/>
              <a:gdLst/>
              <a:ahLst/>
              <a:cxnLst/>
              <a:rect l="0" t="0" r="0" b="0"/>
              <a:pathLst>
                <a:path w="124975" h="282467">
                  <a:moveTo>
                    <a:pt x="28056" y="108171"/>
                  </a:moveTo>
                  <a:lnTo>
                    <a:pt x="28056" y="108171"/>
                  </a:lnTo>
                  <a:lnTo>
                    <a:pt x="25232" y="155233"/>
                  </a:lnTo>
                  <a:lnTo>
                    <a:pt x="20518" y="196552"/>
                  </a:lnTo>
                  <a:lnTo>
                    <a:pt x="13865" y="242751"/>
                  </a:lnTo>
                  <a:lnTo>
                    <a:pt x="647" y="282300"/>
                  </a:lnTo>
                  <a:lnTo>
                    <a:pt x="259" y="282466"/>
                  </a:lnTo>
                  <a:lnTo>
                    <a:pt x="0" y="281517"/>
                  </a:lnTo>
                  <a:lnTo>
                    <a:pt x="2372" y="238425"/>
                  </a:lnTo>
                  <a:lnTo>
                    <a:pt x="7040" y="199682"/>
                  </a:lnTo>
                  <a:lnTo>
                    <a:pt x="11245" y="160333"/>
                  </a:lnTo>
                  <a:lnTo>
                    <a:pt x="19195" y="122921"/>
                  </a:lnTo>
                  <a:lnTo>
                    <a:pt x="31361" y="78041"/>
                  </a:lnTo>
                  <a:lnTo>
                    <a:pt x="47124" y="31766"/>
                  </a:lnTo>
                  <a:lnTo>
                    <a:pt x="53465" y="16005"/>
                  </a:lnTo>
                  <a:lnTo>
                    <a:pt x="59810" y="9000"/>
                  </a:lnTo>
                  <a:lnTo>
                    <a:pt x="74388" y="0"/>
                  </a:lnTo>
                  <a:lnTo>
                    <a:pt x="80111" y="73"/>
                  </a:lnTo>
                  <a:lnTo>
                    <a:pt x="92114" y="5800"/>
                  </a:lnTo>
                  <a:lnTo>
                    <a:pt x="101682" y="18223"/>
                  </a:lnTo>
                  <a:lnTo>
                    <a:pt x="121504" y="57125"/>
                  </a:lnTo>
                  <a:lnTo>
                    <a:pt x="124974" y="78075"/>
                  </a:lnTo>
                  <a:lnTo>
                    <a:pt x="120978" y="104898"/>
                  </a:lnTo>
                  <a:lnTo>
                    <a:pt x="118580" y="112339"/>
                  </a:lnTo>
                  <a:lnTo>
                    <a:pt x="107447" y="126251"/>
                  </a:lnTo>
                  <a:lnTo>
                    <a:pt x="92974" y="137373"/>
                  </a:lnTo>
                  <a:lnTo>
                    <a:pt x="79486" y="142316"/>
                  </a:lnTo>
                  <a:lnTo>
                    <a:pt x="47106" y="13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80"/>
            <p:cNvSpPr/>
            <p:nvPr>
              <p:custDataLst>
                <p:tags r:id="rId142"/>
              </p:custDataLst>
            </p:nvPr>
          </p:nvSpPr>
          <p:spPr>
            <a:xfrm>
              <a:off x="9544441" y="3981450"/>
              <a:ext cx="209160" cy="66676"/>
            </a:xfrm>
            <a:custGeom>
              <a:avLst/>
              <a:gdLst/>
              <a:ahLst/>
              <a:cxnLst/>
              <a:rect l="0" t="0" r="0" b="0"/>
              <a:pathLst>
                <a:path w="209160" h="66676">
                  <a:moveTo>
                    <a:pt x="9134" y="66675"/>
                  </a:moveTo>
                  <a:lnTo>
                    <a:pt x="9134" y="66675"/>
                  </a:lnTo>
                  <a:lnTo>
                    <a:pt x="4077" y="66675"/>
                  </a:lnTo>
                  <a:lnTo>
                    <a:pt x="2588" y="65617"/>
                  </a:lnTo>
                  <a:lnTo>
                    <a:pt x="1594" y="63853"/>
                  </a:lnTo>
                  <a:lnTo>
                    <a:pt x="0" y="53418"/>
                  </a:lnTo>
                  <a:lnTo>
                    <a:pt x="3044" y="50428"/>
                  </a:lnTo>
                  <a:lnTo>
                    <a:pt x="39417" y="34876"/>
                  </a:lnTo>
                  <a:lnTo>
                    <a:pt x="84809" y="22215"/>
                  </a:lnTo>
                  <a:lnTo>
                    <a:pt x="125160" y="13755"/>
                  </a:lnTo>
                  <a:lnTo>
                    <a:pt x="165011" y="7539"/>
                  </a:lnTo>
                  <a:lnTo>
                    <a:pt x="209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81"/>
            <p:cNvSpPr/>
            <p:nvPr>
              <p:custDataLst>
                <p:tags r:id="rId143"/>
              </p:custDataLst>
            </p:nvPr>
          </p:nvSpPr>
          <p:spPr>
            <a:xfrm>
              <a:off x="9658350" y="401002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937" y="20723"/>
                  </a:lnTo>
                  <a:lnTo>
                    <a:pt x="9410" y="59950"/>
                  </a:lnTo>
                  <a:lnTo>
                    <a:pt x="9503" y="105563"/>
                  </a:lnTo>
                  <a:lnTo>
                    <a:pt x="9518" y="146048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2382"/>
          <p:cNvSpPr/>
          <p:nvPr>
            <p:custDataLst>
              <p:tags r:id="rId2"/>
            </p:custDataLst>
          </p:nvPr>
        </p:nvSpPr>
        <p:spPr>
          <a:xfrm>
            <a:off x="9477766" y="4630474"/>
            <a:ext cx="9135" cy="181930"/>
          </a:xfrm>
          <a:custGeom>
            <a:avLst/>
            <a:gdLst/>
            <a:ahLst/>
            <a:cxnLst/>
            <a:rect l="0" t="0" r="0" b="0"/>
            <a:pathLst>
              <a:path w="9135" h="181930">
                <a:moveTo>
                  <a:pt x="9134" y="8201"/>
                </a:moveTo>
                <a:lnTo>
                  <a:pt x="9134" y="8201"/>
                </a:lnTo>
                <a:lnTo>
                  <a:pt x="9134" y="0"/>
                </a:lnTo>
                <a:lnTo>
                  <a:pt x="9134" y="45397"/>
                </a:lnTo>
                <a:lnTo>
                  <a:pt x="9134" y="89867"/>
                </a:lnTo>
                <a:lnTo>
                  <a:pt x="9134" y="133812"/>
                </a:lnTo>
                <a:lnTo>
                  <a:pt x="933" y="179220"/>
                </a:lnTo>
                <a:lnTo>
                  <a:pt x="490" y="181480"/>
                </a:lnTo>
                <a:lnTo>
                  <a:pt x="197" y="181929"/>
                </a:lnTo>
                <a:lnTo>
                  <a:pt x="0" y="181169"/>
                </a:lnTo>
                <a:lnTo>
                  <a:pt x="9134" y="1510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469"/>
          <p:cNvGrpSpPr/>
          <p:nvPr/>
        </p:nvGrpSpPr>
        <p:grpSpPr>
          <a:xfrm>
            <a:off x="4848232" y="1333559"/>
            <a:ext cx="2721683" cy="2276125"/>
            <a:chOff x="4848232" y="1333559"/>
            <a:chExt cx="2721683" cy="2276125"/>
          </a:xfrm>
        </p:grpSpPr>
        <p:sp>
          <p:nvSpPr>
            <p:cNvPr id="241" name="SMARTInkShape-2383"/>
            <p:cNvSpPr/>
            <p:nvPr>
              <p:custDataLst>
                <p:tags r:id="rId129"/>
              </p:custDataLst>
            </p:nvPr>
          </p:nvSpPr>
          <p:spPr>
            <a:xfrm>
              <a:off x="6677025" y="2686050"/>
              <a:ext cx="885826" cy="19051"/>
            </a:xfrm>
            <a:custGeom>
              <a:avLst/>
              <a:gdLst/>
              <a:ahLst/>
              <a:cxnLst/>
              <a:rect l="0" t="0" r="0" b="0"/>
              <a:pathLst>
                <a:path w="885826" h="19051">
                  <a:moveTo>
                    <a:pt x="0" y="19050"/>
                  </a:moveTo>
                  <a:lnTo>
                    <a:pt x="0" y="19050"/>
                  </a:lnTo>
                  <a:lnTo>
                    <a:pt x="44829" y="19050"/>
                  </a:lnTo>
                  <a:lnTo>
                    <a:pt x="85484" y="19050"/>
                  </a:lnTo>
                  <a:lnTo>
                    <a:pt x="125988" y="19050"/>
                  </a:lnTo>
                  <a:lnTo>
                    <a:pt x="160417" y="19050"/>
                  </a:lnTo>
                  <a:lnTo>
                    <a:pt x="197238" y="19050"/>
                  </a:lnTo>
                  <a:lnTo>
                    <a:pt x="241767" y="19050"/>
                  </a:lnTo>
                  <a:lnTo>
                    <a:pt x="282832" y="19050"/>
                  </a:lnTo>
                  <a:lnTo>
                    <a:pt x="328042" y="19050"/>
                  </a:lnTo>
                  <a:lnTo>
                    <a:pt x="374952" y="19050"/>
                  </a:lnTo>
                  <a:lnTo>
                    <a:pt x="422364" y="19050"/>
                  </a:lnTo>
                  <a:lnTo>
                    <a:pt x="469926" y="19050"/>
                  </a:lnTo>
                  <a:lnTo>
                    <a:pt x="517533" y="19050"/>
                  </a:lnTo>
                  <a:lnTo>
                    <a:pt x="565152" y="19050"/>
                  </a:lnTo>
                  <a:lnTo>
                    <a:pt x="612776" y="19050"/>
                  </a:lnTo>
                  <a:lnTo>
                    <a:pt x="659342" y="19050"/>
                  </a:lnTo>
                  <a:lnTo>
                    <a:pt x="700422" y="19050"/>
                  </a:lnTo>
                  <a:lnTo>
                    <a:pt x="738345" y="19050"/>
                  </a:lnTo>
                  <a:lnTo>
                    <a:pt x="785785" y="19050"/>
                  </a:lnTo>
                  <a:lnTo>
                    <a:pt x="830078" y="19050"/>
                  </a:lnTo>
                  <a:lnTo>
                    <a:pt x="856816" y="16933"/>
                  </a:lnTo>
                  <a:lnTo>
                    <a:pt x="885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384"/>
            <p:cNvSpPr/>
            <p:nvPr>
              <p:custDataLst>
                <p:tags r:id="rId130"/>
              </p:custDataLst>
            </p:nvPr>
          </p:nvSpPr>
          <p:spPr>
            <a:xfrm>
              <a:off x="7465322" y="2582982"/>
              <a:ext cx="104593" cy="245944"/>
            </a:xfrm>
            <a:custGeom>
              <a:avLst/>
              <a:gdLst/>
              <a:ahLst/>
              <a:cxnLst/>
              <a:rect l="0" t="0" r="0" b="0"/>
              <a:pathLst>
                <a:path w="104593" h="245944">
                  <a:moveTo>
                    <a:pt x="49903" y="45918"/>
                  </a:moveTo>
                  <a:lnTo>
                    <a:pt x="49903" y="45918"/>
                  </a:lnTo>
                  <a:lnTo>
                    <a:pt x="39790" y="40862"/>
                  </a:lnTo>
                  <a:lnTo>
                    <a:pt x="447" y="2134"/>
                  </a:lnTo>
                  <a:lnTo>
                    <a:pt x="0" y="854"/>
                  </a:lnTo>
                  <a:lnTo>
                    <a:pt x="759" y="0"/>
                  </a:lnTo>
                  <a:lnTo>
                    <a:pt x="23603" y="6644"/>
                  </a:lnTo>
                  <a:lnTo>
                    <a:pt x="43875" y="22640"/>
                  </a:lnTo>
                  <a:lnTo>
                    <a:pt x="84577" y="64845"/>
                  </a:lnTo>
                  <a:lnTo>
                    <a:pt x="94594" y="81494"/>
                  </a:lnTo>
                  <a:lnTo>
                    <a:pt x="103362" y="111845"/>
                  </a:lnTo>
                  <a:lnTo>
                    <a:pt x="104592" y="121620"/>
                  </a:lnTo>
                  <a:lnTo>
                    <a:pt x="96211" y="155602"/>
                  </a:lnTo>
                  <a:lnTo>
                    <a:pt x="80962" y="189802"/>
                  </a:lnTo>
                  <a:lnTo>
                    <a:pt x="52935" y="228819"/>
                  </a:lnTo>
                  <a:lnTo>
                    <a:pt x="30853" y="24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85"/>
            <p:cNvSpPr/>
            <p:nvPr>
              <p:custDataLst>
                <p:tags r:id="rId131"/>
              </p:custDataLst>
            </p:nvPr>
          </p:nvSpPr>
          <p:spPr>
            <a:xfrm>
              <a:off x="4848232" y="1333559"/>
              <a:ext cx="1904907" cy="2276125"/>
            </a:xfrm>
            <a:custGeom>
              <a:avLst/>
              <a:gdLst/>
              <a:ahLst/>
              <a:cxnLst/>
              <a:rect l="0" t="0" r="0" b="0"/>
              <a:pathLst>
                <a:path w="1904907" h="2276125">
                  <a:moveTo>
                    <a:pt x="447668" y="133291"/>
                  </a:moveTo>
                  <a:lnTo>
                    <a:pt x="447668" y="133291"/>
                  </a:lnTo>
                  <a:lnTo>
                    <a:pt x="402082" y="172330"/>
                  </a:lnTo>
                  <a:lnTo>
                    <a:pt x="365804" y="211078"/>
                  </a:lnTo>
                  <a:lnTo>
                    <a:pt x="332249" y="248963"/>
                  </a:lnTo>
                  <a:lnTo>
                    <a:pt x="297869" y="296114"/>
                  </a:lnTo>
                  <a:lnTo>
                    <a:pt x="265325" y="341137"/>
                  </a:lnTo>
                  <a:lnTo>
                    <a:pt x="235927" y="381663"/>
                  </a:lnTo>
                  <a:lnTo>
                    <a:pt x="216184" y="417021"/>
                  </a:lnTo>
                  <a:lnTo>
                    <a:pt x="195871" y="454308"/>
                  </a:lnTo>
                  <a:lnTo>
                    <a:pt x="171272" y="492168"/>
                  </a:lnTo>
                  <a:lnTo>
                    <a:pt x="151166" y="530196"/>
                  </a:lnTo>
                  <a:lnTo>
                    <a:pt x="136978" y="569333"/>
                  </a:lnTo>
                  <a:lnTo>
                    <a:pt x="119838" y="612915"/>
                  </a:lnTo>
                  <a:lnTo>
                    <a:pt x="102413" y="654167"/>
                  </a:lnTo>
                  <a:lnTo>
                    <a:pt x="89019" y="698376"/>
                  </a:lnTo>
                  <a:lnTo>
                    <a:pt x="73173" y="739814"/>
                  </a:lnTo>
                  <a:lnTo>
                    <a:pt x="61305" y="784077"/>
                  </a:lnTo>
                  <a:lnTo>
                    <a:pt x="51086" y="825532"/>
                  </a:lnTo>
                  <a:lnTo>
                    <a:pt x="41354" y="869800"/>
                  </a:lnTo>
                  <a:lnTo>
                    <a:pt x="31769" y="911257"/>
                  </a:lnTo>
                  <a:lnTo>
                    <a:pt x="22225" y="955525"/>
                  </a:lnTo>
                  <a:lnTo>
                    <a:pt x="13753" y="995924"/>
                  </a:lnTo>
                  <a:lnTo>
                    <a:pt x="9714" y="1035762"/>
                  </a:lnTo>
                  <a:lnTo>
                    <a:pt x="3344" y="1079552"/>
                  </a:lnTo>
                  <a:lnTo>
                    <a:pt x="986" y="1119808"/>
                  </a:lnTo>
                  <a:lnTo>
                    <a:pt x="287" y="1158547"/>
                  </a:lnTo>
                  <a:lnTo>
                    <a:pt x="80" y="1197894"/>
                  </a:lnTo>
                  <a:lnTo>
                    <a:pt x="19" y="1241538"/>
                  </a:lnTo>
                  <a:lnTo>
                    <a:pt x="0" y="1281751"/>
                  </a:lnTo>
                  <a:lnTo>
                    <a:pt x="1053" y="1320477"/>
                  </a:lnTo>
                  <a:lnTo>
                    <a:pt x="6540" y="1359821"/>
                  </a:lnTo>
                  <a:lnTo>
                    <a:pt x="9694" y="1403464"/>
                  </a:lnTo>
                  <a:lnTo>
                    <a:pt x="15803" y="1443676"/>
                  </a:lnTo>
                  <a:lnTo>
                    <a:pt x="20200" y="1481344"/>
                  </a:lnTo>
                  <a:lnTo>
                    <a:pt x="36754" y="1525875"/>
                  </a:lnTo>
                  <a:lnTo>
                    <a:pt x="47221" y="1562614"/>
                  </a:lnTo>
                  <a:lnTo>
                    <a:pt x="59848" y="1600311"/>
                  </a:lnTo>
                  <a:lnTo>
                    <a:pt x="76995" y="1638291"/>
                  </a:lnTo>
                  <a:lnTo>
                    <a:pt x="101751" y="1683994"/>
                  </a:lnTo>
                  <a:lnTo>
                    <a:pt x="127024" y="1730142"/>
                  </a:lnTo>
                  <a:lnTo>
                    <a:pt x="152399" y="1773752"/>
                  </a:lnTo>
                  <a:lnTo>
                    <a:pt x="182851" y="1817761"/>
                  </a:lnTo>
                  <a:lnTo>
                    <a:pt x="218382" y="1857029"/>
                  </a:lnTo>
                  <a:lnTo>
                    <a:pt x="249703" y="1895359"/>
                  </a:lnTo>
                  <a:lnTo>
                    <a:pt x="281093" y="1933505"/>
                  </a:lnTo>
                  <a:lnTo>
                    <a:pt x="315281" y="1971614"/>
                  </a:lnTo>
                  <a:lnTo>
                    <a:pt x="355430" y="2009716"/>
                  </a:lnTo>
                  <a:lnTo>
                    <a:pt x="398756" y="2047816"/>
                  </a:lnTo>
                  <a:lnTo>
                    <a:pt x="438947" y="2079370"/>
                  </a:lnTo>
                  <a:lnTo>
                    <a:pt x="483731" y="2112257"/>
                  </a:lnTo>
                  <a:lnTo>
                    <a:pt x="528522" y="2139450"/>
                  </a:lnTo>
                  <a:lnTo>
                    <a:pt x="565582" y="2158810"/>
                  </a:lnTo>
                  <a:lnTo>
                    <a:pt x="603373" y="2177953"/>
                  </a:lnTo>
                  <a:lnTo>
                    <a:pt x="647522" y="2202325"/>
                  </a:lnTo>
                  <a:lnTo>
                    <a:pt x="683508" y="2215893"/>
                  </a:lnTo>
                  <a:lnTo>
                    <a:pt x="720982" y="2231790"/>
                  </a:lnTo>
                  <a:lnTo>
                    <a:pt x="759954" y="2242615"/>
                  </a:lnTo>
                  <a:lnTo>
                    <a:pt x="803487" y="2247351"/>
                  </a:lnTo>
                  <a:lnTo>
                    <a:pt x="843667" y="2254987"/>
                  </a:lnTo>
                  <a:lnTo>
                    <a:pt x="882383" y="2262893"/>
                  </a:lnTo>
                  <a:lnTo>
                    <a:pt x="921724" y="2266765"/>
                  </a:lnTo>
                  <a:lnTo>
                    <a:pt x="965366" y="2273086"/>
                  </a:lnTo>
                  <a:lnTo>
                    <a:pt x="1005579" y="2275430"/>
                  </a:lnTo>
                  <a:lnTo>
                    <a:pt x="1045363" y="2276124"/>
                  </a:lnTo>
                  <a:lnTo>
                    <a:pt x="1089136" y="2275271"/>
                  </a:lnTo>
                  <a:lnTo>
                    <a:pt x="1129388" y="2269845"/>
                  </a:lnTo>
                  <a:lnTo>
                    <a:pt x="1169183" y="2266708"/>
                  </a:lnTo>
                  <a:lnTo>
                    <a:pt x="1212960" y="2259546"/>
                  </a:lnTo>
                  <a:lnTo>
                    <a:pt x="1253213" y="2249663"/>
                  </a:lnTo>
                  <a:lnTo>
                    <a:pt x="1291950" y="2234858"/>
                  </a:lnTo>
                  <a:lnTo>
                    <a:pt x="1330239" y="2222239"/>
                  </a:lnTo>
                  <a:lnTo>
                    <a:pt x="1368394" y="2205566"/>
                  </a:lnTo>
                  <a:lnTo>
                    <a:pt x="1405453" y="2187220"/>
                  </a:lnTo>
                  <a:lnTo>
                    <a:pt x="1449777" y="2159235"/>
                  </a:lnTo>
                  <a:lnTo>
                    <a:pt x="1493929" y="2123447"/>
                  </a:lnTo>
                  <a:lnTo>
                    <a:pt x="1533224" y="2092350"/>
                  </a:lnTo>
                  <a:lnTo>
                    <a:pt x="1571560" y="2056731"/>
                  </a:lnTo>
                  <a:lnTo>
                    <a:pt x="1609707" y="2019120"/>
                  </a:lnTo>
                  <a:lnTo>
                    <a:pt x="1646758" y="1974571"/>
                  </a:lnTo>
                  <a:lnTo>
                    <a:pt x="1678378" y="1934100"/>
                  </a:lnTo>
                  <a:lnTo>
                    <a:pt x="1709828" y="1890475"/>
                  </a:lnTo>
                  <a:lnTo>
                    <a:pt x="1742970" y="1847638"/>
                  </a:lnTo>
                  <a:lnTo>
                    <a:pt x="1764323" y="1811880"/>
                  </a:lnTo>
                  <a:lnTo>
                    <a:pt x="1784055" y="1774474"/>
                  </a:lnTo>
                  <a:lnTo>
                    <a:pt x="1803307" y="1735521"/>
                  </a:lnTo>
                  <a:lnTo>
                    <a:pt x="1821359" y="1690936"/>
                  </a:lnTo>
                  <a:lnTo>
                    <a:pt x="1834939" y="1645270"/>
                  </a:lnTo>
                  <a:lnTo>
                    <a:pt x="1850840" y="1603400"/>
                  </a:lnTo>
                  <a:lnTo>
                    <a:pt x="1862725" y="1557950"/>
                  </a:lnTo>
                  <a:lnTo>
                    <a:pt x="1871890" y="1510970"/>
                  </a:lnTo>
                  <a:lnTo>
                    <a:pt x="1876135" y="1464594"/>
                  </a:lnTo>
                  <a:lnTo>
                    <a:pt x="1883625" y="1422513"/>
                  </a:lnTo>
                  <a:lnTo>
                    <a:pt x="1891488" y="1377001"/>
                  </a:lnTo>
                  <a:lnTo>
                    <a:pt x="1895347" y="1330002"/>
                  </a:lnTo>
                  <a:lnTo>
                    <a:pt x="1901665" y="1282563"/>
                  </a:lnTo>
                  <a:lnTo>
                    <a:pt x="1904007" y="1236051"/>
                  </a:lnTo>
                  <a:lnTo>
                    <a:pt x="1904701" y="1193930"/>
                  </a:lnTo>
                  <a:lnTo>
                    <a:pt x="1904906" y="1148406"/>
                  </a:lnTo>
                  <a:lnTo>
                    <a:pt x="1903909" y="1102462"/>
                  </a:lnTo>
                  <a:lnTo>
                    <a:pt x="1898439" y="1060509"/>
                  </a:lnTo>
                  <a:lnTo>
                    <a:pt x="1896348" y="1015035"/>
                  </a:lnTo>
                  <a:lnTo>
                    <a:pt x="1894670" y="968048"/>
                  </a:lnTo>
                  <a:lnTo>
                    <a:pt x="1888999" y="921670"/>
                  </a:lnTo>
                  <a:lnTo>
                    <a:pt x="1885790" y="879589"/>
                  </a:lnTo>
                  <a:lnTo>
                    <a:pt x="1878608" y="834076"/>
                  </a:lnTo>
                  <a:lnTo>
                    <a:pt x="1870834" y="787077"/>
                  </a:lnTo>
                  <a:lnTo>
                    <a:pt x="1865944" y="740696"/>
                  </a:lnTo>
                  <a:lnTo>
                    <a:pt x="1853088" y="698614"/>
                  </a:lnTo>
                  <a:lnTo>
                    <a:pt x="1842107" y="653101"/>
                  </a:lnTo>
                  <a:lnTo>
                    <a:pt x="1831091" y="607161"/>
                  </a:lnTo>
                  <a:lnTo>
                    <a:pt x="1814892" y="566267"/>
                  </a:lnTo>
                  <a:lnTo>
                    <a:pt x="1796687" y="527340"/>
                  </a:lnTo>
                  <a:lnTo>
                    <a:pt x="1777888" y="488994"/>
                  </a:lnTo>
                  <a:lnTo>
                    <a:pt x="1758912" y="451880"/>
                  </a:lnTo>
                  <a:lnTo>
                    <a:pt x="1733537" y="407536"/>
                  </a:lnTo>
                  <a:lnTo>
                    <a:pt x="1711669" y="370829"/>
                  </a:lnTo>
                  <a:lnTo>
                    <a:pt x="1680891" y="325557"/>
                  </a:lnTo>
                  <a:lnTo>
                    <a:pt x="1647883" y="279494"/>
                  </a:lnTo>
                  <a:lnTo>
                    <a:pt x="1614239" y="238723"/>
                  </a:lnTo>
                  <a:lnTo>
                    <a:pt x="1577567" y="200096"/>
                  </a:lnTo>
                  <a:lnTo>
                    <a:pt x="1542336" y="161892"/>
                  </a:lnTo>
                  <a:lnTo>
                    <a:pt x="1501981" y="126593"/>
                  </a:lnTo>
                  <a:lnTo>
                    <a:pt x="1458615" y="98924"/>
                  </a:lnTo>
                  <a:lnTo>
                    <a:pt x="1412928" y="73076"/>
                  </a:lnTo>
                  <a:lnTo>
                    <a:pt x="1369410" y="47588"/>
                  </a:lnTo>
                  <a:lnTo>
                    <a:pt x="1332846" y="31345"/>
                  </a:lnTo>
                  <a:lnTo>
                    <a:pt x="1295201" y="19829"/>
                  </a:lnTo>
                  <a:lnTo>
                    <a:pt x="1257236" y="12537"/>
                  </a:lnTo>
                  <a:lnTo>
                    <a:pt x="1219176" y="7554"/>
                  </a:lnTo>
                  <a:lnTo>
                    <a:pt x="1181088" y="2197"/>
                  </a:lnTo>
                  <a:lnTo>
                    <a:pt x="1142992" y="609"/>
                  </a:lnTo>
                  <a:lnTo>
                    <a:pt x="1102071" y="139"/>
                  </a:lnTo>
                  <a:lnTo>
                    <a:pt x="1056432" y="0"/>
                  </a:lnTo>
                  <a:lnTo>
                    <a:pt x="1012218" y="2781"/>
                  </a:lnTo>
                  <a:lnTo>
                    <a:pt x="969484" y="7485"/>
                  </a:lnTo>
                  <a:lnTo>
                    <a:pt x="926130" y="11701"/>
                  </a:lnTo>
                  <a:lnTo>
                    <a:pt x="886473" y="19653"/>
                  </a:lnTo>
                  <a:lnTo>
                    <a:pt x="845090" y="28712"/>
                  </a:lnTo>
                  <a:lnTo>
                    <a:pt x="799314" y="38099"/>
                  </a:lnTo>
                  <a:lnTo>
                    <a:pt x="755060" y="50405"/>
                  </a:lnTo>
                  <a:lnTo>
                    <a:pt x="715136" y="64635"/>
                  </a:lnTo>
                  <a:lnTo>
                    <a:pt x="673674" y="78376"/>
                  </a:lnTo>
                  <a:lnTo>
                    <a:pt x="630697" y="93031"/>
                  </a:lnTo>
                  <a:lnTo>
                    <a:pt x="591152" y="106898"/>
                  </a:lnTo>
                  <a:lnTo>
                    <a:pt x="552623" y="124413"/>
                  </a:lnTo>
                  <a:lnTo>
                    <a:pt x="506735" y="149294"/>
                  </a:lnTo>
                  <a:lnTo>
                    <a:pt x="460551" y="174591"/>
                  </a:lnTo>
                  <a:lnTo>
                    <a:pt x="419757" y="199971"/>
                  </a:lnTo>
                  <a:lnTo>
                    <a:pt x="361943" y="25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470"/>
          <p:cNvGrpSpPr/>
          <p:nvPr/>
        </p:nvGrpSpPr>
        <p:grpSpPr>
          <a:xfrm>
            <a:off x="2100662" y="2505075"/>
            <a:ext cx="5417217" cy="2171701"/>
            <a:chOff x="2100662" y="2505075"/>
            <a:chExt cx="5417217" cy="2171701"/>
          </a:xfrm>
        </p:grpSpPr>
        <p:sp>
          <p:nvSpPr>
            <p:cNvPr id="245" name="SMARTInkShape-2386"/>
            <p:cNvSpPr/>
            <p:nvPr>
              <p:custDataLst>
                <p:tags r:id="rId126"/>
              </p:custDataLst>
            </p:nvPr>
          </p:nvSpPr>
          <p:spPr>
            <a:xfrm>
              <a:off x="2100662" y="2505075"/>
              <a:ext cx="4726508" cy="1238251"/>
            </a:xfrm>
            <a:custGeom>
              <a:avLst/>
              <a:gdLst/>
              <a:ahLst/>
              <a:cxnLst/>
              <a:rect l="0" t="0" r="0" b="0"/>
              <a:pathLst>
                <a:path w="4726508" h="1238251">
                  <a:moveTo>
                    <a:pt x="4223938" y="133350"/>
                  </a:moveTo>
                  <a:lnTo>
                    <a:pt x="4223938" y="133350"/>
                  </a:lnTo>
                  <a:lnTo>
                    <a:pt x="4203215" y="115450"/>
                  </a:lnTo>
                  <a:lnTo>
                    <a:pt x="4157178" y="83457"/>
                  </a:lnTo>
                  <a:lnTo>
                    <a:pt x="4130806" y="72099"/>
                  </a:lnTo>
                  <a:lnTo>
                    <a:pt x="4084500" y="67746"/>
                  </a:lnTo>
                  <a:lnTo>
                    <a:pt x="4041956" y="66887"/>
                  </a:lnTo>
                  <a:lnTo>
                    <a:pt x="4002195" y="61660"/>
                  </a:lnTo>
                  <a:lnTo>
                    <a:pt x="3958682" y="58486"/>
                  </a:lnTo>
                  <a:lnTo>
                    <a:pt x="3918326" y="56356"/>
                  </a:lnTo>
                  <a:lnTo>
                    <a:pt x="3871406" y="48984"/>
                  </a:lnTo>
                  <a:lnTo>
                    <a:pt x="3827737" y="42972"/>
                  </a:lnTo>
                  <a:lnTo>
                    <a:pt x="3789751" y="39544"/>
                  </a:lnTo>
                  <a:lnTo>
                    <a:pt x="3747412" y="31839"/>
                  </a:lnTo>
                  <a:lnTo>
                    <a:pt x="3711741" y="28484"/>
                  </a:lnTo>
                  <a:lnTo>
                    <a:pt x="3674360" y="22315"/>
                  </a:lnTo>
                  <a:lnTo>
                    <a:pt x="3632240" y="18959"/>
                  </a:lnTo>
                  <a:lnTo>
                    <a:pt x="3590897" y="14423"/>
                  </a:lnTo>
                  <a:lnTo>
                    <a:pt x="3555590" y="11702"/>
                  </a:lnTo>
                  <a:lnTo>
                    <a:pt x="3509090" y="10170"/>
                  </a:lnTo>
                  <a:lnTo>
                    <a:pt x="3464620" y="9716"/>
                  </a:lnTo>
                  <a:lnTo>
                    <a:pt x="3421811" y="9582"/>
                  </a:lnTo>
                  <a:lnTo>
                    <a:pt x="3375612" y="6720"/>
                  </a:lnTo>
                  <a:lnTo>
                    <a:pt x="3328410" y="1991"/>
                  </a:lnTo>
                  <a:lnTo>
                    <a:pt x="3280910" y="590"/>
                  </a:lnTo>
                  <a:lnTo>
                    <a:pt x="3233321" y="175"/>
                  </a:lnTo>
                  <a:lnTo>
                    <a:pt x="3185708" y="52"/>
                  </a:lnTo>
                  <a:lnTo>
                    <a:pt x="3152903" y="23"/>
                  </a:lnTo>
                  <a:lnTo>
                    <a:pt x="3117156" y="10"/>
                  </a:lnTo>
                  <a:lnTo>
                    <a:pt x="3082924" y="5"/>
                  </a:lnTo>
                  <a:lnTo>
                    <a:pt x="3049012" y="2"/>
                  </a:lnTo>
                  <a:lnTo>
                    <a:pt x="3012774" y="1"/>
                  </a:lnTo>
                  <a:lnTo>
                    <a:pt x="2978323" y="0"/>
                  </a:lnTo>
                  <a:lnTo>
                    <a:pt x="2944315" y="0"/>
                  </a:lnTo>
                  <a:lnTo>
                    <a:pt x="2908033" y="0"/>
                  </a:lnTo>
                  <a:lnTo>
                    <a:pt x="2873563" y="0"/>
                  </a:lnTo>
                  <a:lnTo>
                    <a:pt x="2839547" y="1058"/>
                  </a:lnTo>
                  <a:lnTo>
                    <a:pt x="2803262" y="5056"/>
                  </a:lnTo>
                  <a:lnTo>
                    <a:pt x="2765968" y="7539"/>
                  </a:lnTo>
                  <a:lnTo>
                    <a:pt x="2728226" y="8642"/>
                  </a:lnTo>
                  <a:lnTo>
                    <a:pt x="2690285" y="9133"/>
                  </a:lnTo>
                  <a:lnTo>
                    <a:pt x="2652256" y="9350"/>
                  </a:lnTo>
                  <a:lnTo>
                    <a:pt x="2614188" y="9447"/>
                  </a:lnTo>
                  <a:lnTo>
                    <a:pt x="2576102" y="9490"/>
                  </a:lnTo>
                  <a:lnTo>
                    <a:pt x="2538008" y="9510"/>
                  </a:lnTo>
                  <a:lnTo>
                    <a:pt x="2500970" y="9518"/>
                  </a:lnTo>
                  <a:lnTo>
                    <a:pt x="2466869" y="9522"/>
                  </a:lnTo>
                  <a:lnTo>
                    <a:pt x="2431252" y="9524"/>
                  </a:lnTo>
                  <a:lnTo>
                    <a:pt x="2394255" y="9524"/>
                  </a:lnTo>
                  <a:lnTo>
                    <a:pt x="2356646" y="9525"/>
                  </a:lnTo>
                  <a:lnTo>
                    <a:pt x="2318763" y="9525"/>
                  </a:lnTo>
                  <a:lnTo>
                    <a:pt x="2280760" y="9525"/>
                  </a:lnTo>
                  <a:lnTo>
                    <a:pt x="2242704" y="9525"/>
                  </a:lnTo>
                  <a:lnTo>
                    <a:pt x="2204623" y="9525"/>
                  </a:lnTo>
                  <a:lnTo>
                    <a:pt x="2166531" y="9525"/>
                  </a:lnTo>
                  <a:lnTo>
                    <a:pt x="2128435" y="9525"/>
                  </a:lnTo>
                  <a:lnTo>
                    <a:pt x="2093159" y="9525"/>
                  </a:lnTo>
                  <a:lnTo>
                    <a:pt x="2058784" y="9525"/>
                  </a:lnTo>
                  <a:lnTo>
                    <a:pt x="2022339" y="9525"/>
                  </a:lnTo>
                  <a:lnTo>
                    <a:pt x="1984974" y="9525"/>
                  </a:lnTo>
                  <a:lnTo>
                    <a:pt x="1947201" y="9525"/>
                  </a:lnTo>
                  <a:lnTo>
                    <a:pt x="1909246" y="9525"/>
                  </a:lnTo>
                  <a:lnTo>
                    <a:pt x="1874033" y="12347"/>
                  </a:lnTo>
                  <a:lnTo>
                    <a:pt x="1839686" y="16071"/>
                  </a:lnTo>
                  <a:lnTo>
                    <a:pt x="1803254" y="17726"/>
                  </a:lnTo>
                  <a:lnTo>
                    <a:pt x="1765895" y="18461"/>
                  </a:lnTo>
                  <a:lnTo>
                    <a:pt x="1729183" y="18789"/>
                  </a:lnTo>
                  <a:lnTo>
                    <a:pt x="1695227" y="18934"/>
                  </a:lnTo>
                  <a:lnTo>
                    <a:pt x="1659675" y="21820"/>
                  </a:lnTo>
                  <a:lnTo>
                    <a:pt x="1622707" y="25573"/>
                  </a:lnTo>
                  <a:lnTo>
                    <a:pt x="1585111" y="27241"/>
                  </a:lnTo>
                  <a:lnTo>
                    <a:pt x="1550057" y="27982"/>
                  </a:lnTo>
                  <a:lnTo>
                    <a:pt x="1515780" y="28311"/>
                  </a:lnTo>
                  <a:lnTo>
                    <a:pt x="1479378" y="28458"/>
                  </a:lnTo>
                  <a:lnTo>
                    <a:pt x="1442034" y="31345"/>
                  </a:lnTo>
                  <a:lnTo>
                    <a:pt x="1405328" y="35098"/>
                  </a:lnTo>
                  <a:lnTo>
                    <a:pt x="1371375" y="36766"/>
                  </a:lnTo>
                  <a:lnTo>
                    <a:pt x="1338646" y="37507"/>
                  </a:lnTo>
                  <a:lnTo>
                    <a:pt x="1305403" y="38895"/>
                  </a:lnTo>
                  <a:lnTo>
                    <a:pt x="1269461" y="43039"/>
                  </a:lnTo>
                  <a:lnTo>
                    <a:pt x="1235143" y="45587"/>
                  </a:lnTo>
                  <a:lnTo>
                    <a:pt x="1202251" y="46719"/>
                  </a:lnTo>
                  <a:lnTo>
                    <a:pt x="1169994" y="47223"/>
                  </a:lnTo>
                  <a:lnTo>
                    <a:pt x="1138018" y="50268"/>
                  </a:lnTo>
                  <a:lnTo>
                    <a:pt x="1106168" y="54092"/>
                  </a:lnTo>
                  <a:lnTo>
                    <a:pt x="1074374" y="55790"/>
                  </a:lnTo>
                  <a:lnTo>
                    <a:pt x="1042604" y="59368"/>
                  </a:lnTo>
                  <a:lnTo>
                    <a:pt x="1010845" y="64486"/>
                  </a:lnTo>
                  <a:lnTo>
                    <a:pt x="979092" y="70288"/>
                  </a:lnTo>
                  <a:lnTo>
                    <a:pt x="947340" y="76395"/>
                  </a:lnTo>
                  <a:lnTo>
                    <a:pt x="915589" y="82637"/>
                  </a:lnTo>
                  <a:lnTo>
                    <a:pt x="883839" y="88939"/>
                  </a:lnTo>
                  <a:lnTo>
                    <a:pt x="852088" y="95267"/>
                  </a:lnTo>
                  <a:lnTo>
                    <a:pt x="804463" y="104780"/>
                  </a:lnTo>
                  <a:lnTo>
                    <a:pt x="759660" y="114302"/>
                  </a:lnTo>
                  <a:lnTo>
                    <a:pt x="716752" y="123826"/>
                  </a:lnTo>
                  <a:lnTo>
                    <a:pt x="673346" y="133350"/>
                  </a:lnTo>
                  <a:lnTo>
                    <a:pt x="633674" y="142875"/>
                  </a:lnTo>
                  <a:lnTo>
                    <a:pt x="595109" y="155222"/>
                  </a:lnTo>
                  <a:lnTo>
                    <a:pt x="556871" y="169464"/>
                  </a:lnTo>
                  <a:lnTo>
                    <a:pt x="518730" y="180386"/>
                  </a:lnTo>
                  <a:lnTo>
                    <a:pt x="472973" y="198615"/>
                  </a:lnTo>
                  <a:lnTo>
                    <a:pt x="432302" y="214994"/>
                  </a:lnTo>
                  <a:lnTo>
                    <a:pt x="387423" y="231243"/>
                  </a:lnTo>
                  <a:lnTo>
                    <a:pt x="347670" y="249466"/>
                  </a:lnTo>
                  <a:lnTo>
                    <a:pt x="307127" y="270861"/>
                  </a:lnTo>
                  <a:lnTo>
                    <a:pt x="267520" y="289217"/>
                  </a:lnTo>
                  <a:lnTo>
                    <a:pt x="221797" y="317205"/>
                  </a:lnTo>
                  <a:lnTo>
                    <a:pt x="182030" y="343753"/>
                  </a:lnTo>
                  <a:lnTo>
                    <a:pt x="148022" y="368906"/>
                  </a:lnTo>
                  <a:lnTo>
                    <a:pt x="101441" y="411549"/>
                  </a:lnTo>
                  <a:lnTo>
                    <a:pt x="64696" y="458218"/>
                  </a:lnTo>
                  <a:lnTo>
                    <a:pt x="41798" y="498088"/>
                  </a:lnTo>
                  <a:lnTo>
                    <a:pt x="20538" y="541555"/>
                  </a:lnTo>
                  <a:lnTo>
                    <a:pt x="7872" y="585262"/>
                  </a:lnTo>
                  <a:lnTo>
                    <a:pt x="0" y="625018"/>
                  </a:lnTo>
                  <a:lnTo>
                    <a:pt x="1424" y="661206"/>
                  </a:lnTo>
                  <a:lnTo>
                    <a:pt x="8549" y="683569"/>
                  </a:lnTo>
                  <a:lnTo>
                    <a:pt x="34878" y="729009"/>
                  </a:lnTo>
                  <a:lnTo>
                    <a:pt x="72548" y="775020"/>
                  </a:lnTo>
                  <a:lnTo>
                    <a:pt x="113374" y="821335"/>
                  </a:lnTo>
                  <a:lnTo>
                    <a:pt x="155405" y="852038"/>
                  </a:lnTo>
                  <a:lnTo>
                    <a:pt x="197663" y="880043"/>
                  </a:lnTo>
                  <a:lnTo>
                    <a:pt x="242856" y="906244"/>
                  </a:lnTo>
                  <a:lnTo>
                    <a:pt x="290162" y="923687"/>
                  </a:lnTo>
                  <a:lnTo>
                    <a:pt x="333279" y="941634"/>
                  </a:lnTo>
                  <a:lnTo>
                    <a:pt x="370048" y="954337"/>
                  </a:lnTo>
                  <a:lnTo>
                    <a:pt x="413853" y="968110"/>
                  </a:lnTo>
                  <a:lnTo>
                    <a:pt x="450837" y="977821"/>
                  </a:lnTo>
                  <a:lnTo>
                    <a:pt x="493780" y="987402"/>
                  </a:lnTo>
                  <a:lnTo>
                    <a:pt x="533786" y="996943"/>
                  </a:lnTo>
                  <a:lnTo>
                    <a:pt x="573509" y="1006473"/>
                  </a:lnTo>
                  <a:lnTo>
                    <a:pt x="618322" y="1017058"/>
                  </a:lnTo>
                  <a:lnTo>
                    <a:pt x="664055" y="1031012"/>
                  </a:lnTo>
                  <a:lnTo>
                    <a:pt x="705946" y="1037146"/>
                  </a:lnTo>
                  <a:lnTo>
                    <a:pt x="752460" y="1046254"/>
                  </a:lnTo>
                  <a:lnTo>
                    <a:pt x="787701" y="1056257"/>
                  </a:lnTo>
                  <a:lnTo>
                    <a:pt x="821707" y="1064937"/>
                  </a:lnTo>
                  <a:lnTo>
                    <a:pt x="854461" y="1071263"/>
                  </a:lnTo>
                  <a:lnTo>
                    <a:pt x="886656" y="1074076"/>
                  </a:lnTo>
                  <a:lnTo>
                    <a:pt x="921427" y="1078147"/>
                  </a:lnTo>
                  <a:lnTo>
                    <a:pt x="956988" y="1084543"/>
                  </a:lnTo>
                  <a:lnTo>
                    <a:pt x="990433" y="1094441"/>
                  </a:lnTo>
                  <a:lnTo>
                    <a:pt x="1025757" y="1100252"/>
                  </a:lnTo>
                  <a:lnTo>
                    <a:pt x="1062625" y="1103892"/>
                  </a:lnTo>
                  <a:lnTo>
                    <a:pt x="1100177" y="1109038"/>
                  </a:lnTo>
                  <a:lnTo>
                    <a:pt x="1135210" y="1114853"/>
                  </a:lnTo>
                  <a:lnTo>
                    <a:pt x="1169479" y="1120965"/>
                  </a:lnTo>
                  <a:lnTo>
                    <a:pt x="1205875" y="1127210"/>
                  </a:lnTo>
                  <a:lnTo>
                    <a:pt x="1243219" y="1130690"/>
                  </a:lnTo>
                  <a:lnTo>
                    <a:pt x="1280982" y="1133296"/>
                  </a:lnTo>
                  <a:lnTo>
                    <a:pt x="1318933" y="1137981"/>
                  </a:lnTo>
                  <a:lnTo>
                    <a:pt x="1356966" y="1143592"/>
                  </a:lnTo>
                  <a:lnTo>
                    <a:pt x="1395037" y="1149613"/>
                  </a:lnTo>
                  <a:lnTo>
                    <a:pt x="1433124" y="1155817"/>
                  </a:lnTo>
                  <a:lnTo>
                    <a:pt x="1471218" y="1159280"/>
                  </a:lnTo>
                  <a:lnTo>
                    <a:pt x="1509315" y="1160819"/>
                  </a:lnTo>
                  <a:lnTo>
                    <a:pt x="1547414" y="1161503"/>
                  </a:lnTo>
                  <a:lnTo>
                    <a:pt x="1585513" y="1164629"/>
                  </a:lnTo>
                  <a:lnTo>
                    <a:pt x="1624671" y="1169547"/>
                  </a:lnTo>
                  <a:lnTo>
                    <a:pt x="1666770" y="1175260"/>
                  </a:lnTo>
                  <a:lnTo>
                    <a:pt x="1707352" y="1178504"/>
                  </a:lnTo>
                  <a:lnTo>
                    <a:pt x="1746555" y="1181004"/>
                  </a:lnTo>
                  <a:lnTo>
                    <a:pt x="1785145" y="1185644"/>
                  </a:lnTo>
                  <a:lnTo>
                    <a:pt x="1823463" y="1188411"/>
                  </a:lnTo>
                  <a:lnTo>
                    <a:pt x="1862719" y="1190699"/>
                  </a:lnTo>
                  <a:lnTo>
                    <a:pt x="1904860" y="1195244"/>
                  </a:lnTo>
                  <a:lnTo>
                    <a:pt x="1945462" y="1197970"/>
                  </a:lnTo>
                  <a:lnTo>
                    <a:pt x="1985732" y="1200239"/>
                  </a:lnTo>
                  <a:lnTo>
                    <a:pt x="2028324" y="1204776"/>
                  </a:lnTo>
                  <a:lnTo>
                    <a:pt x="2069127" y="1207498"/>
                  </a:lnTo>
                  <a:lnTo>
                    <a:pt x="2109485" y="1209765"/>
                  </a:lnTo>
                  <a:lnTo>
                    <a:pt x="2152118" y="1214301"/>
                  </a:lnTo>
                  <a:lnTo>
                    <a:pt x="2192937" y="1217023"/>
                  </a:lnTo>
                  <a:lnTo>
                    <a:pt x="2233304" y="1218232"/>
                  </a:lnTo>
                  <a:lnTo>
                    <a:pt x="2275939" y="1218770"/>
                  </a:lnTo>
                  <a:lnTo>
                    <a:pt x="2316761" y="1221831"/>
                  </a:lnTo>
                  <a:lnTo>
                    <a:pt x="2357129" y="1225661"/>
                  </a:lnTo>
                  <a:lnTo>
                    <a:pt x="2399764" y="1227363"/>
                  </a:lnTo>
                  <a:lnTo>
                    <a:pt x="2440586" y="1230942"/>
                  </a:lnTo>
                  <a:lnTo>
                    <a:pt x="2479896" y="1235002"/>
                  </a:lnTo>
                  <a:lnTo>
                    <a:pt x="2518533" y="1236806"/>
                  </a:lnTo>
                  <a:lnTo>
                    <a:pt x="2556872" y="1237609"/>
                  </a:lnTo>
                  <a:lnTo>
                    <a:pt x="2596137" y="1237965"/>
                  </a:lnTo>
                  <a:lnTo>
                    <a:pt x="2638282" y="1238123"/>
                  </a:lnTo>
                  <a:lnTo>
                    <a:pt x="2678885" y="1238194"/>
                  </a:lnTo>
                  <a:lnTo>
                    <a:pt x="2718098" y="1238225"/>
                  </a:lnTo>
                  <a:lnTo>
                    <a:pt x="2756692" y="1238239"/>
                  </a:lnTo>
                  <a:lnTo>
                    <a:pt x="2795012" y="1238245"/>
                  </a:lnTo>
                  <a:lnTo>
                    <a:pt x="2833210" y="1238248"/>
                  </a:lnTo>
                  <a:lnTo>
                    <a:pt x="2871353" y="1238249"/>
                  </a:lnTo>
                  <a:lnTo>
                    <a:pt x="2912295" y="1238250"/>
                  </a:lnTo>
                  <a:lnTo>
                    <a:pt x="2954127" y="1238250"/>
                  </a:lnTo>
                  <a:lnTo>
                    <a:pt x="2993886" y="1238250"/>
                  </a:lnTo>
                  <a:lnTo>
                    <a:pt x="3032724" y="1238250"/>
                  </a:lnTo>
                  <a:lnTo>
                    <a:pt x="3070093" y="1238250"/>
                  </a:lnTo>
                  <a:lnTo>
                    <a:pt x="3104340" y="1238250"/>
                  </a:lnTo>
                  <a:lnTo>
                    <a:pt x="3140022" y="1235428"/>
                  </a:lnTo>
                  <a:lnTo>
                    <a:pt x="3177048" y="1231704"/>
                  </a:lnTo>
                  <a:lnTo>
                    <a:pt x="3214670" y="1230049"/>
                  </a:lnTo>
                  <a:lnTo>
                    <a:pt x="3252557" y="1229314"/>
                  </a:lnTo>
                  <a:lnTo>
                    <a:pt x="3290564" y="1227929"/>
                  </a:lnTo>
                  <a:lnTo>
                    <a:pt x="3328621" y="1223785"/>
                  </a:lnTo>
                  <a:lnTo>
                    <a:pt x="3366702" y="1221237"/>
                  </a:lnTo>
                  <a:lnTo>
                    <a:pt x="3404794" y="1220106"/>
                  </a:lnTo>
                  <a:lnTo>
                    <a:pt x="3442891" y="1219602"/>
                  </a:lnTo>
                  <a:lnTo>
                    <a:pt x="3478168" y="1219379"/>
                  </a:lnTo>
                  <a:lnTo>
                    <a:pt x="3511484" y="1218221"/>
                  </a:lnTo>
                  <a:lnTo>
                    <a:pt x="3543931" y="1214179"/>
                  </a:lnTo>
                  <a:lnTo>
                    <a:pt x="3578813" y="1211676"/>
                  </a:lnTo>
                  <a:lnTo>
                    <a:pt x="3615483" y="1209506"/>
                  </a:lnTo>
                  <a:lnTo>
                    <a:pt x="3652946" y="1205014"/>
                  </a:lnTo>
                  <a:lnTo>
                    <a:pt x="3687942" y="1202311"/>
                  </a:lnTo>
                  <a:lnTo>
                    <a:pt x="3721135" y="1201111"/>
                  </a:lnTo>
                  <a:lnTo>
                    <a:pt x="3753525" y="1200577"/>
                  </a:lnTo>
                  <a:lnTo>
                    <a:pt x="3785560" y="1197518"/>
                  </a:lnTo>
                  <a:lnTo>
                    <a:pt x="3817437" y="1193688"/>
                  </a:lnTo>
                  <a:lnTo>
                    <a:pt x="3849243" y="1191987"/>
                  </a:lnTo>
                  <a:lnTo>
                    <a:pt x="3881018" y="1188408"/>
                  </a:lnTo>
                  <a:lnTo>
                    <a:pt x="3912779" y="1183290"/>
                  </a:lnTo>
                  <a:lnTo>
                    <a:pt x="3959351" y="1175516"/>
                  </a:lnTo>
                  <a:lnTo>
                    <a:pt x="4001491" y="1171684"/>
                  </a:lnTo>
                  <a:lnTo>
                    <a:pt x="4045962" y="1164317"/>
                  </a:lnTo>
                  <a:lnTo>
                    <a:pt x="4086420" y="1155431"/>
                  </a:lnTo>
                  <a:lnTo>
                    <a:pt x="4126277" y="1146095"/>
                  </a:lnTo>
                  <a:lnTo>
                    <a:pt x="4170072" y="1136626"/>
                  </a:lnTo>
                  <a:lnTo>
                    <a:pt x="4210330" y="1127118"/>
                  </a:lnTo>
                  <a:lnTo>
                    <a:pt x="4248011" y="1117598"/>
                  </a:lnTo>
                  <a:lnTo>
                    <a:pt x="4292546" y="1102077"/>
                  </a:lnTo>
                  <a:lnTo>
                    <a:pt x="4329285" y="1087836"/>
                  </a:lnTo>
                  <a:lnTo>
                    <a:pt x="4374570" y="1073542"/>
                  </a:lnTo>
                  <a:lnTo>
                    <a:pt x="4420635" y="1053982"/>
                  </a:lnTo>
                  <a:lnTo>
                    <a:pt x="4461405" y="1038829"/>
                  </a:lnTo>
                  <a:lnTo>
                    <a:pt x="4500034" y="1020587"/>
                  </a:lnTo>
                  <a:lnTo>
                    <a:pt x="4544949" y="997907"/>
                  </a:lnTo>
                  <a:lnTo>
                    <a:pt x="4592072" y="960601"/>
                  </a:lnTo>
                  <a:lnTo>
                    <a:pt x="4636678" y="920481"/>
                  </a:lnTo>
                  <a:lnTo>
                    <a:pt x="4662086" y="889652"/>
                  </a:lnTo>
                  <a:lnTo>
                    <a:pt x="4687488" y="848481"/>
                  </a:lnTo>
                  <a:lnTo>
                    <a:pt x="4708877" y="804916"/>
                  </a:lnTo>
                  <a:lnTo>
                    <a:pt x="4718932" y="758597"/>
                  </a:lnTo>
                  <a:lnTo>
                    <a:pt x="4726507" y="713076"/>
                  </a:lnTo>
                  <a:lnTo>
                    <a:pt x="4725273" y="681535"/>
                  </a:lnTo>
                  <a:lnTo>
                    <a:pt x="4720429" y="641801"/>
                  </a:lnTo>
                  <a:lnTo>
                    <a:pt x="4714535" y="600561"/>
                  </a:lnTo>
                  <a:lnTo>
                    <a:pt x="4706085" y="559885"/>
                  </a:lnTo>
                  <a:lnTo>
                    <a:pt x="4699236" y="514760"/>
                  </a:lnTo>
                  <a:lnTo>
                    <a:pt x="4685325" y="477547"/>
                  </a:lnTo>
                  <a:lnTo>
                    <a:pt x="4668855" y="436653"/>
                  </a:lnTo>
                  <a:lnTo>
                    <a:pt x="4650450" y="393796"/>
                  </a:lnTo>
                  <a:lnTo>
                    <a:pt x="4632887" y="359039"/>
                  </a:lnTo>
                  <a:lnTo>
                    <a:pt x="4602933" y="318219"/>
                  </a:lnTo>
                  <a:lnTo>
                    <a:pt x="4560870" y="270774"/>
                  </a:lnTo>
                  <a:lnTo>
                    <a:pt x="4514220" y="240055"/>
                  </a:lnTo>
                  <a:lnTo>
                    <a:pt x="4479068" y="216712"/>
                  </a:lnTo>
                  <a:lnTo>
                    <a:pt x="4435279" y="197990"/>
                  </a:lnTo>
                  <a:lnTo>
                    <a:pt x="4390685" y="174223"/>
                  </a:lnTo>
                  <a:lnTo>
                    <a:pt x="4353660" y="160513"/>
                  </a:lnTo>
                  <a:lnTo>
                    <a:pt x="4310823" y="144691"/>
                  </a:lnTo>
                  <a:lnTo>
                    <a:pt x="4264616" y="131653"/>
                  </a:lnTo>
                  <a:lnTo>
                    <a:pt x="4217412" y="121088"/>
                  </a:lnTo>
                  <a:lnTo>
                    <a:pt x="4182937" y="114495"/>
                  </a:lnTo>
                  <a:lnTo>
                    <a:pt x="4145390" y="108037"/>
                  </a:lnTo>
                  <a:lnTo>
                    <a:pt x="4104009" y="101639"/>
                  </a:lnTo>
                  <a:lnTo>
                    <a:pt x="399533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87"/>
            <p:cNvSpPr/>
            <p:nvPr>
              <p:custDataLst>
                <p:tags r:id="rId127"/>
              </p:custDataLst>
            </p:nvPr>
          </p:nvSpPr>
          <p:spPr>
            <a:xfrm>
              <a:off x="5753100" y="3747362"/>
              <a:ext cx="1657351" cy="729389"/>
            </a:xfrm>
            <a:custGeom>
              <a:avLst/>
              <a:gdLst/>
              <a:ahLst/>
              <a:cxnLst/>
              <a:rect l="0" t="0" r="0" b="0"/>
              <a:pathLst>
                <a:path w="1657351" h="7293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21134"/>
                  </a:lnTo>
                  <a:lnTo>
                    <a:pt x="13257" y="63444"/>
                  </a:lnTo>
                  <a:lnTo>
                    <a:pt x="28648" y="108475"/>
                  </a:lnTo>
                  <a:lnTo>
                    <a:pt x="36016" y="132752"/>
                  </a:lnTo>
                  <a:lnTo>
                    <a:pt x="57993" y="174050"/>
                  </a:lnTo>
                  <a:lnTo>
                    <a:pt x="76450" y="211360"/>
                  </a:lnTo>
                  <a:lnTo>
                    <a:pt x="107983" y="255633"/>
                  </a:lnTo>
                  <a:lnTo>
                    <a:pt x="139704" y="296035"/>
                  </a:lnTo>
                  <a:lnTo>
                    <a:pt x="178989" y="336672"/>
                  </a:lnTo>
                  <a:lnTo>
                    <a:pt x="226614" y="376870"/>
                  </a:lnTo>
                  <a:lnTo>
                    <a:pt x="266308" y="404893"/>
                  </a:lnTo>
                  <a:lnTo>
                    <a:pt x="309778" y="430810"/>
                  </a:lnTo>
                  <a:lnTo>
                    <a:pt x="352585" y="455254"/>
                  </a:lnTo>
                  <a:lnTo>
                    <a:pt x="388338" y="468835"/>
                  </a:lnTo>
                  <a:lnTo>
                    <a:pt x="426801" y="485793"/>
                  </a:lnTo>
                  <a:lnTo>
                    <a:pt x="471241" y="504224"/>
                  </a:lnTo>
                  <a:lnTo>
                    <a:pt x="516863" y="523090"/>
                  </a:lnTo>
                  <a:lnTo>
                    <a:pt x="558721" y="541028"/>
                  </a:lnTo>
                  <a:lnTo>
                    <a:pt x="604168" y="554573"/>
                  </a:lnTo>
                  <a:lnTo>
                    <a:pt x="651147" y="570464"/>
                  </a:lnTo>
                  <a:lnTo>
                    <a:pt x="698581" y="583404"/>
                  </a:lnTo>
                  <a:lnTo>
                    <a:pt x="730286" y="594304"/>
                  </a:lnTo>
                  <a:lnTo>
                    <a:pt x="764838" y="603381"/>
                  </a:lnTo>
                  <a:lnTo>
                    <a:pt x="800303" y="610943"/>
                  </a:lnTo>
                  <a:lnTo>
                    <a:pt x="833704" y="617832"/>
                  </a:lnTo>
                  <a:lnTo>
                    <a:pt x="866188" y="624421"/>
                  </a:lnTo>
                  <a:lnTo>
                    <a:pt x="898265" y="630877"/>
                  </a:lnTo>
                  <a:lnTo>
                    <a:pt x="930160" y="637275"/>
                  </a:lnTo>
                  <a:lnTo>
                    <a:pt x="964796" y="643646"/>
                  </a:lnTo>
                  <a:lnTo>
                    <a:pt x="1000298" y="650006"/>
                  </a:lnTo>
                  <a:lnTo>
                    <a:pt x="1033716" y="656360"/>
                  </a:lnTo>
                  <a:lnTo>
                    <a:pt x="1066207" y="662712"/>
                  </a:lnTo>
                  <a:lnTo>
                    <a:pt x="1098286" y="669063"/>
                  </a:lnTo>
                  <a:lnTo>
                    <a:pt x="1130183" y="675413"/>
                  </a:lnTo>
                  <a:lnTo>
                    <a:pt x="1161998" y="681763"/>
                  </a:lnTo>
                  <a:lnTo>
                    <a:pt x="1193778" y="688113"/>
                  </a:lnTo>
                  <a:lnTo>
                    <a:pt x="1225540" y="694463"/>
                  </a:lnTo>
                  <a:lnTo>
                    <a:pt x="1257295" y="700813"/>
                  </a:lnTo>
                  <a:lnTo>
                    <a:pt x="1289048" y="706105"/>
                  </a:lnTo>
                  <a:lnTo>
                    <a:pt x="1320799" y="708457"/>
                  </a:lnTo>
                  <a:lnTo>
                    <a:pt x="1352550" y="712324"/>
                  </a:lnTo>
                  <a:lnTo>
                    <a:pt x="1397353" y="717629"/>
                  </a:lnTo>
                  <a:lnTo>
                    <a:pt x="1440262" y="722024"/>
                  </a:lnTo>
                  <a:lnTo>
                    <a:pt x="1473025" y="726115"/>
                  </a:lnTo>
                  <a:lnTo>
                    <a:pt x="1512281" y="727933"/>
                  </a:lnTo>
                  <a:lnTo>
                    <a:pt x="1555805" y="728957"/>
                  </a:lnTo>
                  <a:lnTo>
                    <a:pt x="1598923" y="729260"/>
                  </a:lnTo>
                  <a:lnTo>
                    <a:pt x="1657350" y="729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388"/>
            <p:cNvSpPr/>
            <p:nvPr>
              <p:custDataLst>
                <p:tags r:id="rId128"/>
              </p:custDataLst>
            </p:nvPr>
          </p:nvSpPr>
          <p:spPr>
            <a:xfrm>
              <a:off x="7334250" y="4343400"/>
              <a:ext cx="183629" cy="333376"/>
            </a:xfrm>
            <a:custGeom>
              <a:avLst/>
              <a:gdLst/>
              <a:ahLst/>
              <a:cxnLst/>
              <a:rect l="0" t="0" r="0" b="0"/>
              <a:pathLst>
                <a:path w="183629" h="333376">
                  <a:moveTo>
                    <a:pt x="66675" y="0"/>
                  </a:moveTo>
                  <a:lnTo>
                    <a:pt x="66675" y="0"/>
                  </a:lnTo>
                  <a:lnTo>
                    <a:pt x="53418" y="0"/>
                  </a:lnTo>
                  <a:lnTo>
                    <a:pt x="51487" y="1058"/>
                  </a:lnTo>
                  <a:lnTo>
                    <a:pt x="50200" y="2822"/>
                  </a:lnTo>
                  <a:lnTo>
                    <a:pt x="49342" y="5057"/>
                  </a:lnTo>
                  <a:lnTo>
                    <a:pt x="58247" y="23370"/>
                  </a:lnTo>
                  <a:lnTo>
                    <a:pt x="98675" y="69732"/>
                  </a:lnTo>
                  <a:lnTo>
                    <a:pt x="135351" y="114293"/>
                  </a:lnTo>
                  <a:lnTo>
                    <a:pt x="168804" y="155222"/>
                  </a:lnTo>
                  <a:lnTo>
                    <a:pt x="183628" y="196114"/>
                  </a:lnTo>
                  <a:lnTo>
                    <a:pt x="181801" y="220159"/>
                  </a:lnTo>
                  <a:lnTo>
                    <a:pt x="173934" y="242841"/>
                  </a:lnTo>
                  <a:lnTo>
                    <a:pt x="163382" y="259976"/>
                  </a:lnTo>
                  <a:lnTo>
                    <a:pt x="130371" y="286580"/>
                  </a:lnTo>
                  <a:lnTo>
                    <a:pt x="92133" y="304458"/>
                  </a:lnTo>
                  <a:lnTo>
                    <a:pt x="47833" y="319980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471"/>
          <p:cNvGrpSpPr/>
          <p:nvPr/>
        </p:nvGrpSpPr>
        <p:grpSpPr>
          <a:xfrm>
            <a:off x="7572375" y="4748738"/>
            <a:ext cx="1000126" cy="306677"/>
            <a:chOff x="7572375" y="4748738"/>
            <a:chExt cx="1000126" cy="306677"/>
          </a:xfrm>
        </p:grpSpPr>
        <p:sp>
          <p:nvSpPr>
            <p:cNvPr id="249" name="SMARTInkShape-2389"/>
            <p:cNvSpPr/>
            <p:nvPr>
              <p:custDataLst>
                <p:tags r:id="rId118"/>
              </p:custDataLst>
            </p:nvPr>
          </p:nvSpPr>
          <p:spPr>
            <a:xfrm>
              <a:off x="8239518" y="4791075"/>
              <a:ext cx="85333" cy="127151"/>
            </a:xfrm>
            <a:custGeom>
              <a:avLst/>
              <a:gdLst/>
              <a:ahLst/>
              <a:cxnLst/>
              <a:rect l="0" t="0" r="0" b="0"/>
              <a:pathLst>
                <a:path w="85333" h="127151">
                  <a:moveTo>
                    <a:pt x="9132" y="9525"/>
                  </a:moveTo>
                  <a:lnTo>
                    <a:pt x="9132" y="9525"/>
                  </a:lnTo>
                  <a:lnTo>
                    <a:pt x="4076" y="9525"/>
                  </a:lnTo>
                  <a:lnTo>
                    <a:pt x="2587" y="8467"/>
                  </a:lnTo>
                  <a:lnTo>
                    <a:pt x="1594" y="6703"/>
                  </a:lnTo>
                  <a:lnTo>
                    <a:pt x="932" y="4469"/>
                  </a:lnTo>
                  <a:lnTo>
                    <a:pt x="490" y="4037"/>
                  </a:lnTo>
                  <a:lnTo>
                    <a:pt x="195" y="4809"/>
                  </a:lnTo>
                  <a:lnTo>
                    <a:pt x="0" y="6381"/>
                  </a:lnTo>
                  <a:lnTo>
                    <a:pt x="2604" y="10950"/>
                  </a:lnTo>
                  <a:lnTo>
                    <a:pt x="30612" y="49131"/>
                  </a:lnTo>
                  <a:lnTo>
                    <a:pt x="35605" y="71473"/>
                  </a:lnTo>
                  <a:lnTo>
                    <a:pt x="37522" y="117587"/>
                  </a:lnTo>
                  <a:lnTo>
                    <a:pt x="37625" y="125639"/>
                  </a:lnTo>
                  <a:lnTo>
                    <a:pt x="36594" y="127150"/>
                  </a:lnTo>
                  <a:lnTo>
                    <a:pt x="34848" y="127100"/>
                  </a:lnTo>
                  <a:lnTo>
                    <a:pt x="32626" y="126009"/>
                  </a:lnTo>
                  <a:lnTo>
                    <a:pt x="32203" y="122106"/>
                  </a:lnTo>
                  <a:lnTo>
                    <a:pt x="38143" y="75212"/>
                  </a:lnTo>
                  <a:lnTo>
                    <a:pt x="45826" y="38558"/>
                  </a:lnTo>
                  <a:lnTo>
                    <a:pt x="56928" y="21420"/>
                  </a:lnTo>
                  <a:lnTo>
                    <a:pt x="85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390"/>
            <p:cNvSpPr/>
            <p:nvPr>
              <p:custDataLst>
                <p:tags r:id="rId119"/>
              </p:custDataLst>
            </p:nvPr>
          </p:nvSpPr>
          <p:spPr>
            <a:xfrm>
              <a:off x="8153400" y="4803020"/>
              <a:ext cx="55076" cy="111881"/>
            </a:xfrm>
            <a:custGeom>
              <a:avLst/>
              <a:gdLst/>
              <a:ahLst/>
              <a:cxnLst/>
              <a:rect l="0" t="0" r="0" b="0"/>
              <a:pathLst>
                <a:path w="55076" h="111881">
                  <a:moveTo>
                    <a:pt x="0" y="73780"/>
                  </a:moveTo>
                  <a:lnTo>
                    <a:pt x="0" y="73780"/>
                  </a:lnTo>
                  <a:lnTo>
                    <a:pt x="5056" y="73780"/>
                  </a:lnTo>
                  <a:lnTo>
                    <a:pt x="6545" y="72722"/>
                  </a:lnTo>
                  <a:lnTo>
                    <a:pt x="7538" y="70958"/>
                  </a:lnTo>
                  <a:lnTo>
                    <a:pt x="8200" y="68724"/>
                  </a:lnTo>
                  <a:lnTo>
                    <a:pt x="42978" y="32023"/>
                  </a:lnTo>
                  <a:lnTo>
                    <a:pt x="54037" y="9832"/>
                  </a:lnTo>
                  <a:lnTo>
                    <a:pt x="55075" y="5748"/>
                  </a:lnTo>
                  <a:lnTo>
                    <a:pt x="54708" y="3026"/>
                  </a:lnTo>
                  <a:lnTo>
                    <a:pt x="53405" y="1211"/>
                  </a:lnTo>
                  <a:lnTo>
                    <a:pt x="51479" y="0"/>
                  </a:lnTo>
                  <a:lnTo>
                    <a:pt x="49136" y="1310"/>
                  </a:lnTo>
                  <a:lnTo>
                    <a:pt x="26116" y="30215"/>
                  </a:lnTo>
                  <a:lnTo>
                    <a:pt x="13124" y="72995"/>
                  </a:lnTo>
                  <a:lnTo>
                    <a:pt x="11125" y="83309"/>
                  </a:lnTo>
                  <a:lnTo>
                    <a:pt x="11650" y="87542"/>
                  </a:lnTo>
                  <a:lnTo>
                    <a:pt x="15055" y="95066"/>
                  </a:lnTo>
                  <a:lnTo>
                    <a:pt x="27980" y="105252"/>
                  </a:lnTo>
                  <a:lnTo>
                    <a:pt x="47625" y="111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91"/>
            <p:cNvSpPr/>
            <p:nvPr>
              <p:custDataLst>
                <p:tags r:id="rId120"/>
              </p:custDataLst>
            </p:nvPr>
          </p:nvSpPr>
          <p:spPr>
            <a:xfrm>
              <a:off x="7572375" y="4887294"/>
              <a:ext cx="152401" cy="46657"/>
            </a:xfrm>
            <a:custGeom>
              <a:avLst/>
              <a:gdLst/>
              <a:ahLst/>
              <a:cxnLst/>
              <a:rect l="0" t="0" r="0" b="0"/>
              <a:pathLst>
                <a:path w="152401" h="46657">
                  <a:moveTo>
                    <a:pt x="0" y="46656"/>
                  </a:moveTo>
                  <a:lnTo>
                    <a:pt x="0" y="46656"/>
                  </a:lnTo>
                  <a:lnTo>
                    <a:pt x="0" y="36543"/>
                  </a:lnTo>
                  <a:lnTo>
                    <a:pt x="2822" y="28756"/>
                  </a:lnTo>
                  <a:lnTo>
                    <a:pt x="13257" y="10077"/>
                  </a:lnTo>
                  <a:lnTo>
                    <a:pt x="17305" y="6395"/>
                  </a:lnTo>
                  <a:lnTo>
                    <a:pt x="27446" y="2304"/>
                  </a:lnTo>
                  <a:lnTo>
                    <a:pt x="40001" y="0"/>
                  </a:lnTo>
                  <a:lnTo>
                    <a:pt x="47058" y="2285"/>
                  </a:lnTo>
                  <a:lnTo>
                    <a:pt x="93554" y="31769"/>
                  </a:lnTo>
                  <a:lnTo>
                    <a:pt x="105433" y="31926"/>
                  </a:lnTo>
                  <a:lnTo>
                    <a:pt x="116708" y="28468"/>
                  </a:lnTo>
                  <a:lnTo>
                    <a:pt x="132572" y="20446"/>
                  </a:lnTo>
                  <a:lnTo>
                    <a:pt x="136006" y="19658"/>
                  </a:lnTo>
                  <a:lnTo>
                    <a:pt x="138296" y="18073"/>
                  </a:lnTo>
                  <a:lnTo>
                    <a:pt x="139822" y="15960"/>
                  </a:lnTo>
                  <a:lnTo>
                    <a:pt x="140839" y="13492"/>
                  </a:lnTo>
                  <a:lnTo>
                    <a:pt x="142577" y="11847"/>
                  </a:lnTo>
                  <a:lnTo>
                    <a:pt x="152400" y="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92"/>
            <p:cNvSpPr/>
            <p:nvPr>
              <p:custDataLst>
                <p:tags r:id="rId121"/>
              </p:custDataLst>
            </p:nvPr>
          </p:nvSpPr>
          <p:spPr>
            <a:xfrm>
              <a:off x="8048625" y="4810125"/>
              <a:ext cx="76201" cy="111417"/>
            </a:xfrm>
            <a:custGeom>
              <a:avLst/>
              <a:gdLst/>
              <a:ahLst/>
              <a:cxnLst/>
              <a:rect l="0" t="0" r="0" b="0"/>
              <a:pathLst>
                <a:path w="76201" h="111417">
                  <a:moveTo>
                    <a:pt x="0" y="0"/>
                  </a:moveTo>
                  <a:lnTo>
                    <a:pt x="0" y="0"/>
                  </a:lnTo>
                  <a:lnTo>
                    <a:pt x="2822" y="27764"/>
                  </a:lnTo>
                  <a:lnTo>
                    <a:pt x="10758" y="69548"/>
                  </a:lnTo>
                  <a:lnTo>
                    <a:pt x="27790" y="107810"/>
                  </a:lnTo>
                  <a:lnTo>
                    <a:pt x="30169" y="109974"/>
                  </a:lnTo>
                  <a:lnTo>
                    <a:pt x="32813" y="111416"/>
                  </a:lnTo>
                  <a:lnTo>
                    <a:pt x="35633" y="111319"/>
                  </a:lnTo>
                  <a:lnTo>
                    <a:pt x="41590" y="108389"/>
                  </a:lnTo>
                  <a:lnTo>
                    <a:pt x="50893" y="90677"/>
                  </a:lnTo>
                  <a:lnTo>
                    <a:pt x="62461" y="497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393"/>
            <p:cNvSpPr/>
            <p:nvPr>
              <p:custDataLst>
                <p:tags r:id="rId122"/>
              </p:custDataLst>
            </p:nvPr>
          </p:nvSpPr>
          <p:spPr>
            <a:xfrm>
              <a:off x="7945717" y="4810125"/>
              <a:ext cx="53015" cy="108623"/>
            </a:xfrm>
            <a:custGeom>
              <a:avLst/>
              <a:gdLst/>
              <a:ahLst/>
              <a:cxnLst/>
              <a:rect l="0" t="0" r="0" b="0"/>
              <a:pathLst>
                <a:path w="53015" h="108623">
                  <a:moveTo>
                    <a:pt x="36233" y="0"/>
                  </a:moveTo>
                  <a:lnTo>
                    <a:pt x="36233" y="0"/>
                  </a:lnTo>
                  <a:lnTo>
                    <a:pt x="31177" y="0"/>
                  </a:lnTo>
                  <a:lnTo>
                    <a:pt x="25872" y="5645"/>
                  </a:lnTo>
                  <a:lnTo>
                    <a:pt x="4434" y="41636"/>
                  </a:lnTo>
                  <a:lnTo>
                    <a:pt x="0" y="62666"/>
                  </a:lnTo>
                  <a:lnTo>
                    <a:pt x="1785" y="75829"/>
                  </a:lnTo>
                  <a:lnTo>
                    <a:pt x="8740" y="92318"/>
                  </a:lnTo>
                  <a:lnTo>
                    <a:pt x="20572" y="107371"/>
                  </a:lnTo>
                  <a:lnTo>
                    <a:pt x="24734" y="108622"/>
                  </a:lnTo>
                  <a:lnTo>
                    <a:pt x="35002" y="107190"/>
                  </a:lnTo>
                  <a:lnTo>
                    <a:pt x="39646" y="103211"/>
                  </a:lnTo>
                  <a:lnTo>
                    <a:pt x="47628" y="90321"/>
                  </a:lnTo>
                  <a:lnTo>
                    <a:pt x="53014" y="70271"/>
                  </a:lnTo>
                  <a:lnTo>
                    <a:pt x="51453" y="57338"/>
                  </a:lnTo>
                  <a:lnTo>
                    <a:pt x="41826" y="31787"/>
                  </a:lnTo>
                  <a:lnTo>
                    <a:pt x="37845" y="27541"/>
                  </a:lnTo>
                  <a:lnTo>
                    <a:pt x="171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394"/>
            <p:cNvSpPr/>
            <p:nvPr>
              <p:custDataLst>
                <p:tags r:id="rId123"/>
              </p:custDataLst>
            </p:nvPr>
          </p:nvSpPr>
          <p:spPr>
            <a:xfrm>
              <a:off x="7860005" y="4772810"/>
              <a:ext cx="55271" cy="161141"/>
            </a:xfrm>
            <a:custGeom>
              <a:avLst/>
              <a:gdLst/>
              <a:ahLst/>
              <a:cxnLst/>
              <a:rect l="0" t="0" r="0" b="0"/>
              <a:pathLst>
                <a:path w="55271" h="161141">
                  <a:moveTo>
                    <a:pt x="55270" y="18265"/>
                  </a:moveTo>
                  <a:lnTo>
                    <a:pt x="55270" y="18265"/>
                  </a:lnTo>
                  <a:lnTo>
                    <a:pt x="55270" y="1863"/>
                  </a:lnTo>
                  <a:lnTo>
                    <a:pt x="54212" y="980"/>
                  </a:lnTo>
                  <a:lnTo>
                    <a:pt x="50214" y="0"/>
                  </a:lnTo>
                  <a:lnTo>
                    <a:pt x="44909" y="2387"/>
                  </a:lnTo>
                  <a:lnTo>
                    <a:pt x="42013" y="4504"/>
                  </a:lnTo>
                  <a:lnTo>
                    <a:pt x="32880" y="17597"/>
                  </a:lnTo>
                  <a:lnTo>
                    <a:pt x="13980" y="61611"/>
                  </a:lnTo>
                  <a:lnTo>
                    <a:pt x="2351" y="96559"/>
                  </a:lnTo>
                  <a:lnTo>
                    <a:pt x="0" y="119032"/>
                  </a:lnTo>
                  <a:lnTo>
                    <a:pt x="1490" y="127776"/>
                  </a:lnTo>
                  <a:lnTo>
                    <a:pt x="8790" y="140315"/>
                  </a:lnTo>
                  <a:lnTo>
                    <a:pt x="26695" y="16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95"/>
            <p:cNvSpPr/>
            <p:nvPr>
              <p:custDataLst>
                <p:tags r:id="rId124"/>
              </p:custDataLst>
            </p:nvPr>
          </p:nvSpPr>
          <p:spPr>
            <a:xfrm>
              <a:off x="7605870" y="4748738"/>
              <a:ext cx="147481" cy="50539"/>
            </a:xfrm>
            <a:custGeom>
              <a:avLst/>
              <a:gdLst/>
              <a:ahLst/>
              <a:cxnLst/>
              <a:rect l="0" t="0" r="0" b="0"/>
              <a:pathLst>
                <a:path w="147481" h="50539">
                  <a:moveTo>
                    <a:pt x="14130" y="42337"/>
                  </a:moveTo>
                  <a:lnTo>
                    <a:pt x="14130" y="42337"/>
                  </a:lnTo>
                  <a:lnTo>
                    <a:pt x="14130" y="47393"/>
                  </a:lnTo>
                  <a:lnTo>
                    <a:pt x="13072" y="48882"/>
                  </a:lnTo>
                  <a:lnTo>
                    <a:pt x="11308" y="49876"/>
                  </a:lnTo>
                  <a:lnTo>
                    <a:pt x="9074" y="50538"/>
                  </a:lnTo>
                  <a:lnTo>
                    <a:pt x="6526" y="49921"/>
                  </a:lnTo>
                  <a:lnTo>
                    <a:pt x="873" y="46413"/>
                  </a:lnTo>
                  <a:lnTo>
                    <a:pt x="0" y="43996"/>
                  </a:lnTo>
                  <a:lnTo>
                    <a:pt x="477" y="41326"/>
                  </a:lnTo>
                  <a:lnTo>
                    <a:pt x="2770" y="35538"/>
                  </a:lnTo>
                  <a:lnTo>
                    <a:pt x="5120" y="26329"/>
                  </a:lnTo>
                  <a:lnTo>
                    <a:pt x="17791" y="10570"/>
                  </a:lnTo>
                  <a:lnTo>
                    <a:pt x="32030" y="1057"/>
                  </a:lnTo>
                  <a:lnTo>
                    <a:pt x="36647" y="0"/>
                  </a:lnTo>
                  <a:lnTo>
                    <a:pt x="40783" y="354"/>
                  </a:lnTo>
                  <a:lnTo>
                    <a:pt x="48201" y="3569"/>
                  </a:lnTo>
                  <a:lnTo>
                    <a:pt x="55025" y="8526"/>
                  </a:lnTo>
                  <a:lnTo>
                    <a:pt x="58764" y="14257"/>
                  </a:lnTo>
                  <a:lnTo>
                    <a:pt x="59761" y="17268"/>
                  </a:lnTo>
                  <a:lnTo>
                    <a:pt x="66514" y="23434"/>
                  </a:lnTo>
                  <a:lnTo>
                    <a:pt x="93073" y="38123"/>
                  </a:lnTo>
                  <a:lnTo>
                    <a:pt x="101428" y="40464"/>
                  </a:lnTo>
                  <a:lnTo>
                    <a:pt x="106195" y="38972"/>
                  </a:lnTo>
                  <a:lnTo>
                    <a:pt x="147480" y="1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96"/>
            <p:cNvSpPr/>
            <p:nvPr>
              <p:custDataLst>
                <p:tags r:id="rId125"/>
              </p:custDataLst>
            </p:nvPr>
          </p:nvSpPr>
          <p:spPr>
            <a:xfrm>
              <a:off x="8340187" y="4806043"/>
              <a:ext cx="232314" cy="249372"/>
            </a:xfrm>
            <a:custGeom>
              <a:avLst/>
              <a:gdLst/>
              <a:ahLst/>
              <a:cxnLst/>
              <a:rect l="0" t="0" r="0" b="0"/>
              <a:pathLst>
                <a:path w="232314" h="249372">
                  <a:moveTo>
                    <a:pt x="51338" y="32657"/>
                  </a:moveTo>
                  <a:lnTo>
                    <a:pt x="51338" y="32657"/>
                  </a:lnTo>
                  <a:lnTo>
                    <a:pt x="51338" y="11198"/>
                  </a:lnTo>
                  <a:lnTo>
                    <a:pt x="48516" y="4423"/>
                  </a:lnTo>
                  <a:lnTo>
                    <a:pt x="46282" y="1134"/>
                  </a:lnTo>
                  <a:lnTo>
                    <a:pt x="43734" y="0"/>
                  </a:lnTo>
                  <a:lnTo>
                    <a:pt x="40977" y="302"/>
                  </a:lnTo>
                  <a:lnTo>
                    <a:pt x="34033" y="4519"/>
                  </a:lnTo>
                  <a:lnTo>
                    <a:pt x="19282" y="18793"/>
                  </a:lnTo>
                  <a:lnTo>
                    <a:pt x="4280" y="45401"/>
                  </a:lnTo>
                  <a:lnTo>
                    <a:pt x="915" y="53853"/>
                  </a:lnTo>
                  <a:lnTo>
                    <a:pt x="0" y="68889"/>
                  </a:lnTo>
                  <a:lnTo>
                    <a:pt x="2980" y="90731"/>
                  </a:lnTo>
                  <a:lnTo>
                    <a:pt x="4283" y="93599"/>
                  </a:lnTo>
                  <a:lnTo>
                    <a:pt x="6210" y="95509"/>
                  </a:lnTo>
                  <a:lnTo>
                    <a:pt x="8553" y="96784"/>
                  </a:lnTo>
                  <a:lnTo>
                    <a:pt x="12231" y="95517"/>
                  </a:lnTo>
                  <a:lnTo>
                    <a:pt x="21962" y="88464"/>
                  </a:lnTo>
                  <a:lnTo>
                    <a:pt x="46872" y="55873"/>
                  </a:lnTo>
                  <a:lnTo>
                    <a:pt x="50750" y="44194"/>
                  </a:lnTo>
                  <a:lnTo>
                    <a:pt x="50946" y="44582"/>
                  </a:lnTo>
                  <a:lnTo>
                    <a:pt x="51164" y="47834"/>
                  </a:lnTo>
                  <a:lnTo>
                    <a:pt x="54083" y="52808"/>
                  </a:lnTo>
                  <a:lnTo>
                    <a:pt x="64580" y="64625"/>
                  </a:lnTo>
                  <a:lnTo>
                    <a:pt x="73451" y="68032"/>
                  </a:lnTo>
                  <a:lnTo>
                    <a:pt x="78781" y="68940"/>
                  </a:lnTo>
                  <a:lnTo>
                    <a:pt x="101450" y="65162"/>
                  </a:lnTo>
                  <a:lnTo>
                    <a:pt x="118162" y="57340"/>
                  </a:lnTo>
                  <a:lnTo>
                    <a:pt x="129816" y="43263"/>
                  </a:lnTo>
                  <a:lnTo>
                    <a:pt x="133842" y="31726"/>
                  </a:lnTo>
                  <a:lnTo>
                    <a:pt x="134916" y="25686"/>
                  </a:lnTo>
                  <a:lnTo>
                    <a:pt x="134574" y="21660"/>
                  </a:lnTo>
                  <a:lnTo>
                    <a:pt x="133286" y="18976"/>
                  </a:lnTo>
                  <a:lnTo>
                    <a:pt x="131370" y="17186"/>
                  </a:lnTo>
                  <a:lnTo>
                    <a:pt x="127976" y="17051"/>
                  </a:lnTo>
                  <a:lnTo>
                    <a:pt x="118560" y="19723"/>
                  </a:lnTo>
                  <a:lnTo>
                    <a:pt x="106415" y="27179"/>
                  </a:lnTo>
                  <a:lnTo>
                    <a:pt x="102275" y="33044"/>
                  </a:lnTo>
                  <a:lnTo>
                    <a:pt x="101171" y="36090"/>
                  </a:lnTo>
                  <a:lnTo>
                    <a:pt x="101493" y="39179"/>
                  </a:lnTo>
                  <a:lnTo>
                    <a:pt x="104674" y="45433"/>
                  </a:lnTo>
                  <a:lnTo>
                    <a:pt x="107004" y="47525"/>
                  </a:lnTo>
                  <a:lnTo>
                    <a:pt x="117966" y="52397"/>
                  </a:lnTo>
                  <a:lnTo>
                    <a:pt x="122578" y="56600"/>
                  </a:lnTo>
                  <a:lnTo>
                    <a:pt x="125333" y="67641"/>
                  </a:lnTo>
                  <a:lnTo>
                    <a:pt x="127344" y="111406"/>
                  </a:lnTo>
                  <a:lnTo>
                    <a:pt x="124658" y="138187"/>
                  </a:lnTo>
                  <a:lnTo>
                    <a:pt x="117829" y="178610"/>
                  </a:lnTo>
                  <a:lnTo>
                    <a:pt x="110668" y="202902"/>
                  </a:lnTo>
                  <a:lnTo>
                    <a:pt x="95657" y="230394"/>
                  </a:lnTo>
                  <a:lnTo>
                    <a:pt x="83735" y="239779"/>
                  </a:lnTo>
                  <a:lnTo>
                    <a:pt x="68912" y="246420"/>
                  </a:lnTo>
                  <a:lnTo>
                    <a:pt x="55268" y="249371"/>
                  </a:lnTo>
                  <a:lnTo>
                    <a:pt x="49725" y="246983"/>
                  </a:lnTo>
                  <a:lnTo>
                    <a:pt x="40744" y="235863"/>
                  </a:lnTo>
                  <a:lnTo>
                    <a:pt x="38868" y="217515"/>
                  </a:lnTo>
                  <a:lnTo>
                    <a:pt x="46288" y="176299"/>
                  </a:lnTo>
                  <a:lnTo>
                    <a:pt x="59955" y="152240"/>
                  </a:lnTo>
                  <a:lnTo>
                    <a:pt x="103329" y="114448"/>
                  </a:lnTo>
                  <a:lnTo>
                    <a:pt x="149951" y="77040"/>
                  </a:lnTo>
                  <a:lnTo>
                    <a:pt x="196429" y="45547"/>
                  </a:lnTo>
                  <a:lnTo>
                    <a:pt x="218899" y="26501"/>
                  </a:lnTo>
                  <a:lnTo>
                    <a:pt x="219137" y="25378"/>
                  </a:lnTo>
                  <a:lnTo>
                    <a:pt x="218237" y="24630"/>
                  </a:lnTo>
                  <a:lnTo>
                    <a:pt x="211914" y="23575"/>
                  </a:lnTo>
                  <a:lnTo>
                    <a:pt x="209189" y="23428"/>
                  </a:lnTo>
                  <a:lnTo>
                    <a:pt x="195240" y="33332"/>
                  </a:lnTo>
                  <a:lnTo>
                    <a:pt x="189378" y="41071"/>
                  </a:lnTo>
                  <a:lnTo>
                    <a:pt x="183256" y="51377"/>
                  </a:lnTo>
                  <a:lnTo>
                    <a:pt x="180558" y="54662"/>
                  </a:lnTo>
                  <a:lnTo>
                    <a:pt x="176762" y="74454"/>
                  </a:lnTo>
                  <a:lnTo>
                    <a:pt x="178695" y="85806"/>
                  </a:lnTo>
                  <a:lnTo>
                    <a:pt x="185734" y="98146"/>
                  </a:lnTo>
                  <a:lnTo>
                    <a:pt x="188561" y="101716"/>
                  </a:lnTo>
                  <a:lnTo>
                    <a:pt x="194678" y="103038"/>
                  </a:lnTo>
                  <a:lnTo>
                    <a:pt x="232313" y="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2397"/>
          <p:cNvSpPr/>
          <p:nvPr>
            <p:custDataLst>
              <p:tags r:id="rId3"/>
            </p:custDataLst>
          </p:nvPr>
        </p:nvSpPr>
        <p:spPr>
          <a:xfrm>
            <a:off x="3314700" y="5267325"/>
            <a:ext cx="6638926" cy="332538"/>
          </a:xfrm>
          <a:custGeom>
            <a:avLst/>
            <a:gdLst/>
            <a:ahLst/>
            <a:cxnLst/>
            <a:rect l="0" t="0" r="0" b="0"/>
            <a:pathLst>
              <a:path w="6638926" h="332538">
                <a:moveTo>
                  <a:pt x="0" y="0"/>
                </a:moveTo>
                <a:lnTo>
                  <a:pt x="0" y="0"/>
                </a:lnTo>
                <a:lnTo>
                  <a:pt x="40138" y="0"/>
                </a:lnTo>
                <a:lnTo>
                  <a:pt x="76400" y="0"/>
                </a:lnTo>
                <a:lnTo>
                  <a:pt x="114389" y="0"/>
                </a:lnTo>
                <a:lnTo>
                  <a:pt x="155615" y="0"/>
                </a:lnTo>
                <a:lnTo>
                  <a:pt x="179943" y="0"/>
                </a:lnTo>
                <a:lnTo>
                  <a:pt x="205687" y="0"/>
                </a:lnTo>
                <a:lnTo>
                  <a:pt x="234491" y="0"/>
                </a:lnTo>
                <a:lnTo>
                  <a:pt x="265336" y="0"/>
                </a:lnTo>
                <a:lnTo>
                  <a:pt x="297540" y="0"/>
                </a:lnTo>
                <a:lnTo>
                  <a:pt x="333827" y="0"/>
                </a:lnTo>
                <a:lnTo>
                  <a:pt x="372835" y="0"/>
                </a:lnTo>
                <a:lnTo>
                  <a:pt x="413657" y="0"/>
                </a:lnTo>
                <a:lnTo>
                  <a:pt x="456746" y="0"/>
                </a:lnTo>
                <a:lnTo>
                  <a:pt x="501347" y="0"/>
                </a:lnTo>
                <a:lnTo>
                  <a:pt x="546957" y="0"/>
                </a:lnTo>
                <a:lnTo>
                  <a:pt x="592179" y="0"/>
                </a:lnTo>
                <a:lnTo>
                  <a:pt x="637144" y="0"/>
                </a:lnTo>
                <a:lnTo>
                  <a:pt x="681938" y="0"/>
                </a:lnTo>
                <a:lnTo>
                  <a:pt x="728734" y="0"/>
                </a:lnTo>
                <a:lnTo>
                  <a:pt x="776864" y="0"/>
                </a:lnTo>
                <a:lnTo>
                  <a:pt x="825884" y="0"/>
                </a:lnTo>
                <a:lnTo>
                  <a:pt x="873381" y="0"/>
                </a:lnTo>
                <a:lnTo>
                  <a:pt x="919862" y="0"/>
                </a:lnTo>
                <a:lnTo>
                  <a:pt x="965666" y="0"/>
                </a:lnTo>
                <a:lnTo>
                  <a:pt x="1013136" y="0"/>
                </a:lnTo>
                <a:lnTo>
                  <a:pt x="1061715" y="0"/>
                </a:lnTo>
                <a:lnTo>
                  <a:pt x="1111036" y="0"/>
                </a:lnTo>
                <a:lnTo>
                  <a:pt x="1161907" y="0"/>
                </a:lnTo>
                <a:lnTo>
                  <a:pt x="1213813" y="0"/>
                </a:lnTo>
                <a:lnTo>
                  <a:pt x="1266408" y="0"/>
                </a:lnTo>
                <a:lnTo>
                  <a:pt x="1318406" y="0"/>
                </a:lnTo>
                <a:lnTo>
                  <a:pt x="1370004" y="0"/>
                </a:lnTo>
                <a:lnTo>
                  <a:pt x="1421336" y="0"/>
                </a:lnTo>
                <a:lnTo>
                  <a:pt x="1473549" y="0"/>
                </a:lnTo>
                <a:lnTo>
                  <a:pt x="1526349" y="0"/>
                </a:lnTo>
                <a:lnTo>
                  <a:pt x="1579541" y="0"/>
                </a:lnTo>
                <a:lnTo>
                  <a:pt x="1632994" y="0"/>
                </a:lnTo>
                <a:lnTo>
                  <a:pt x="1686621" y="0"/>
                </a:lnTo>
                <a:lnTo>
                  <a:pt x="1740364" y="0"/>
                </a:lnTo>
                <a:lnTo>
                  <a:pt x="1794185" y="0"/>
                </a:lnTo>
                <a:lnTo>
                  <a:pt x="1848056" y="0"/>
                </a:lnTo>
                <a:lnTo>
                  <a:pt x="1901963" y="0"/>
                </a:lnTo>
                <a:lnTo>
                  <a:pt x="1955891" y="0"/>
                </a:lnTo>
                <a:lnTo>
                  <a:pt x="2009837" y="0"/>
                </a:lnTo>
                <a:lnTo>
                  <a:pt x="2063791" y="0"/>
                </a:lnTo>
                <a:lnTo>
                  <a:pt x="2117753" y="0"/>
                </a:lnTo>
                <a:lnTo>
                  <a:pt x="2171719" y="0"/>
                </a:lnTo>
                <a:lnTo>
                  <a:pt x="2225687" y="0"/>
                </a:lnTo>
                <a:lnTo>
                  <a:pt x="2279658" y="1058"/>
                </a:lnTo>
                <a:lnTo>
                  <a:pt x="2333631" y="2822"/>
                </a:lnTo>
                <a:lnTo>
                  <a:pt x="2387603" y="5056"/>
                </a:lnTo>
                <a:lnTo>
                  <a:pt x="2441578" y="5488"/>
                </a:lnTo>
                <a:lnTo>
                  <a:pt x="2495552" y="4716"/>
                </a:lnTo>
                <a:lnTo>
                  <a:pt x="2549527" y="3144"/>
                </a:lnTo>
                <a:lnTo>
                  <a:pt x="2603501" y="3155"/>
                </a:lnTo>
                <a:lnTo>
                  <a:pt x="2657475" y="4220"/>
                </a:lnTo>
                <a:lnTo>
                  <a:pt x="2711450" y="5988"/>
                </a:lnTo>
                <a:lnTo>
                  <a:pt x="2765425" y="7167"/>
                </a:lnTo>
                <a:lnTo>
                  <a:pt x="2819400" y="7953"/>
                </a:lnTo>
                <a:lnTo>
                  <a:pt x="2873375" y="8477"/>
                </a:lnTo>
                <a:lnTo>
                  <a:pt x="2928408" y="9885"/>
                </a:lnTo>
                <a:lnTo>
                  <a:pt x="2984147" y="11882"/>
                </a:lnTo>
                <a:lnTo>
                  <a:pt x="3040356" y="14271"/>
                </a:lnTo>
                <a:lnTo>
                  <a:pt x="3096879" y="15864"/>
                </a:lnTo>
                <a:lnTo>
                  <a:pt x="3153611" y="16926"/>
                </a:lnTo>
                <a:lnTo>
                  <a:pt x="3210482" y="17634"/>
                </a:lnTo>
                <a:lnTo>
                  <a:pt x="3267446" y="19165"/>
                </a:lnTo>
                <a:lnTo>
                  <a:pt x="3324472" y="21243"/>
                </a:lnTo>
                <a:lnTo>
                  <a:pt x="3381540" y="23687"/>
                </a:lnTo>
                <a:lnTo>
                  <a:pt x="3437577" y="26375"/>
                </a:lnTo>
                <a:lnTo>
                  <a:pt x="3492926" y="29225"/>
                </a:lnTo>
                <a:lnTo>
                  <a:pt x="3547817" y="32183"/>
                </a:lnTo>
                <a:lnTo>
                  <a:pt x="3602403" y="35213"/>
                </a:lnTo>
                <a:lnTo>
                  <a:pt x="3656785" y="38292"/>
                </a:lnTo>
                <a:lnTo>
                  <a:pt x="3711032" y="41403"/>
                </a:lnTo>
                <a:lnTo>
                  <a:pt x="3764129" y="44536"/>
                </a:lnTo>
                <a:lnTo>
                  <a:pt x="3816462" y="47682"/>
                </a:lnTo>
                <a:lnTo>
                  <a:pt x="3868282" y="50838"/>
                </a:lnTo>
                <a:lnTo>
                  <a:pt x="3920822" y="54000"/>
                </a:lnTo>
                <a:lnTo>
                  <a:pt x="3973840" y="57167"/>
                </a:lnTo>
                <a:lnTo>
                  <a:pt x="4027177" y="60336"/>
                </a:lnTo>
                <a:lnTo>
                  <a:pt x="4080726" y="63507"/>
                </a:lnTo>
                <a:lnTo>
                  <a:pt x="4134417" y="66680"/>
                </a:lnTo>
                <a:lnTo>
                  <a:pt x="4188202" y="69853"/>
                </a:lnTo>
                <a:lnTo>
                  <a:pt x="4240993" y="74085"/>
                </a:lnTo>
                <a:lnTo>
                  <a:pt x="4293120" y="79023"/>
                </a:lnTo>
                <a:lnTo>
                  <a:pt x="4344805" y="84432"/>
                </a:lnTo>
                <a:lnTo>
                  <a:pt x="4396196" y="90155"/>
                </a:lnTo>
                <a:lnTo>
                  <a:pt x="4447388" y="96087"/>
                </a:lnTo>
                <a:lnTo>
                  <a:pt x="4498450" y="102158"/>
                </a:lnTo>
                <a:lnTo>
                  <a:pt x="4547309" y="108322"/>
                </a:lnTo>
                <a:lnTo>
                  <a:pt x="4594698" y="114548"/>
                </a:lnTo>
                <a:lnTo>
                  <a:pt x="4641107" y="120815"/>
                </a:lnTo>
                <a:lnTo>
                  <a:pt x="4688980" y="126052"/>
                </a:lnTo>
                <a:lnTo>
                  <a:pt x="4737828" y="130601"/>
                </a:lnTo>
                <a:lnTo>
                  <a:pt x="4787327" y="134693"/>
                </a:lnTo>
                <a:lnTo>
                  <a:pt x="4837259" y="140595"/>
                </a:lnTo>
                <a:lnTo>
                  <a:pt x="4887482" y="147705"/>
                </a:lnTo>
                <a:lnTo>
                  <a:pt x="4937896" y="155620"/>
                </a:lnTo>
                <a:lnTo>
                  <a:pt x="4989498" y="163013"/>
                </a:lnTo>
                <a:lnTo>
                  <a:pt x="5041890" y="170058"/>
                </a:lnTo>
                <a:lnTo>
                  <a:pt x="5094810" y="176873"/>
                </a:lnTo>
                <a:lnTo>
                  <a:pt x="5145965" y="182473"/>
                </a:lnTo>
                <a:lnTo>
                  <a:pt x="5195943" y="187265"/>
                </a:lnTo>
                <a:lnTo>
                  <a:pt x="5245137" y="191519"/>
                </a:lnTo>
                <a:lnTo>
                  <a:pt x="5292750" y="196471"/>
                </a:lnTo>
                <a:lnTo>
                  <a:pt x="5339308" y="201889"/>
                </a:lnTo>
                <a:lnTo>
                  <a:pt x="5385164" y="207618"/>
                </a:lnTo>
                <a:lnTo>
                  <a:pt x="5430551" y="213554"/>
                </a:lnTo>
                <a:lnTo>
                  <a:pt x="5475625" y="219627"/>
                </a:lnTo>
                <a:lnTo>
                  <a:pt x="5520492" y="225793"/>
                </a:lnTo>
                <a:lnTo>
                  <a:pt x="5565220" y="232020"/>
                </a:lnTo>
                <a:lnTo>
                  <a:pt x="5609855" y="238288"/>
                </a:lnTo>
                <a:lnTo>
                  <a:pt x="5654428" y="244584"/>
                </a:lnTo>
                <a:lnTo>
                  <a:pt x="5697903" y="249839"/>
                </a:lnTo>
                <a:lnTo>
                  <a:pt x="5740643" y="254401"/>
                </a:lnTo>
                <a:lnTo>
                  <a:pt x="5782896" y="258501"/>
                </a:lnTo>
                <a:lnTo>
                  <a:pt x="5823763" y="263350"/>
                </a:lnTo>
                <a:lnTo>
                  <a:pt x="5863710" y="268700"/>
                </a:lnTo>
                <a:lnTo>
                  <a:pt x="5903040" y="274384"/>
                </a:lnTo>
                <a:lnTo>
                  <a:pt x="5941960" y="279231"/>
                </a:lnTo>
                <a:lnTo>
                  <a:pt x="5980606" y="283521"/>
                </a:lnTo>
                <a:lnTo>
                  <a:pt x="6019071" y="287439"/>
                </a:lnTo>
                <a:lnTo>
                  <a:pt x="6055298" y="291109"/>
                </a:lnTo>
                <a:lnTo>
                  <a:pt x="6090031" y="294615"/>
                </a:lnTo>
                <a:lnTo>
                  <a:pt x="6123771" y="298010"/>
                </a:lnTo>
                <a:lnTo>
                  <a:pt x="6156847" y="301332"/>
                </a:lnTo>
                <a:lnTo>
                  <a:pt x="6189482" y="304604"/>
                </a:lnTo>
                <a:lnTo>
                  <a:pt x="6221821" y="307844"/>
                </a:lnTo>
                <a:lnTo>
                  <a:pt x="6252905" y="311063"/>
                </a:lnTo>
                <a:lnTo>
                  <a:pt x="6283154" y="314267"/>
                </a:lnTo>
                <a:lnTo>
                  <a:pt x="6312843" y="317461"/>
                </a:lnTo>
                <a:lnTo>
                  <a:pt x="6341104" y="320649"/>
                </a:lnTo>
                <a:lnTo>
                  <a:pt x="6368411" y="323833"/>
                </a:lnTo>
                <a:lnTo>
                  <a:pt x="6395083" y="327014"/>
                </a:lnTo>
                <a:lnTo>
                  <a:pt x="6420272" y="329135"/>
                </a:lnTo>
                <a:lnTo>
                  <a:pt x="6444473" y="330548"/>
                </a:lnTo>
                <a:lnTo>
                  <a:pt x="6468015" y="331490"/>
                </a:lnTo>
                <a:lnTo>
                  <a:pt x="6492177" y="332118"/>
                </a:lnTo>
                <a:lnTo>
                  <a:pt x="6516752" y="332537"/>
                </a:lnTo>
                <a:lnTo>
                  <a:pt x="6563459" y="331944"/>
                </a:lnTo>
                <a:lnTo>
                  <a:pt x="6601857" y="328154"/>
                </a:lnTo>
                <a:lnTo>
                  <a:pt x="6638925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473"/>
          <p:cNvGrpSpPr/>
          <p:nvPr/>
        </p:nvGrpSpPr>
        <p:grpSpPr>
          <a:xfrm>
            <a:off x="2995347" y="5467466"/>
            <a:ext cx="795604" cy="449996"/>
            <a:chOff x="2995347" y="5467466"/>
            <a:chExt cx="795604" cy="449996"/>
          </a:xfrm>
        </p:grpSpPr>
        <p:sp>
          <p:nvSpPr>
            <p:cNvPr id="259" name="SMARTInkShape-2398"/>
            <p:cNvSpPr/>
            <p:nvPr>
              <p:custDataLst>
                <p:tags r:id="rId113"/>
              </p:custDataLst>
            </p:nvPr>
          </p:nvSpPr>
          <p:spPr>
            <a:xfrm>
              <a:off x="2995347" y="5467466"/>
              <a:ext cx="147904" cy="293954"/>
            </a:xfrm>
            <a:custGeom>
              <a:avLst/>
              <a:gdLst/>
              <a:ahLst/>
              <a:cxnLst/>
              <a:rect l="0" t="0" r="0" b="0"/>
              <a:pathLst>
                <a:path w="147904" h="293954">
                  <a:moveTo>
                    <a:pt x="147903" y="9409"/>
                  </a:moveTo>
                  <a:lnTo>
                    <a:pt x="147903" y="9409"/>
                  </a:lnTo>
                  <a:lnTo>
                    <a:pt x="147903" y="4353"/>
                  </a:lnTo>
                  <a:lnTo>
                    <a:pt x="146845" y="2864"/>
                  </a:lnTo>
                  <a:lnTo>
                    <a:pt x="145081" y="1870"/>
                  </a:lnTo>
                  <a:lnTo>
                    <a:pt x="134646" y="277"/>
                  </a:lnTo>
                  <a:lnTo>
                    <a:pt x="125513" y="0"/>
                  </a:lnTo>
                  <a:lnTo>
                    <a:pt x="116432" y="5580"/>
                  </a:lnTo>
                  <a:lnTo>
                    <a:pt x="106399" y="12999"/>
                  </a:lnTo>
                  <a:lnTo>
                    <a:pt x="92684" y="20351"/>
                  </a:lnTo>
                  <a:lnTo>
                    <a:pt x="51124" y="65404"/>
                  </a:lnTo>
                  <a:lnTo>
                    <a:pt x="26007" y="102966"/>
                  </a:lnTo>
                  <a:lnTo>
                    <a:pt x="10270" y="147912"/>
                  </a:lnTo>
                  <a:lnTo>
                    <a:pt x="3241" y="185013"/>
                  </a:lnTo>
                  <a:lnTo>
                    <a:pt x="0" y="208105"/>
                  </a:lnTo>
                  <a:lnTo>
                    <a:pt x="3721" y="251780"/>
                  </a:lnTo>
                  <a:lnTo>
                    <a:pt x="4157" y="259890"/>
                  </a:lnTo>
                  <a:lnTo>
                    <a:pt x="10285" y="274545"/>
                  </a:lnTo>
                  <a:lnTo>
                    <a:pt x="19006" y="285997"/>
                  </a:lnTo>
                  <a:lnTo>
                    <a:pt x="26410" y="291087"/>
                  </a:lnTo>
                  <a:lnTo>
                    <a:pt x="41584" y="293953"/>
                  </a:lnTo>
                  <a:lnTo>
                    <a:pt x="56201" y="288978"/>
                  </a:lnTo>
                  <a:lnTo>
                    <a:pt x="98628" y="262595"/>
                  </a:lnTo>
                  <a:lnTo>
                    <a:pt x="131522" y="224179"/>
                  </a:lnTo>
                  <a:lnTo>
                    <a:pt x="144354" y="195179"/>
                  </a:lnTo>
                  <a:lnTo>
                    <a:pt x="147695" y="168440"/>
                  </a:lnTo>
                  <a:lnTo>
                    <a:pt x="145648" y="166229"/>
                  </a:lnTo>
                  <a:lnTo>
                    <a:pt x="137728" y="163774"/>
                  </a:lnTo>
                  <a:lnTo>
                    <a:pt x="127153" y="165504"/>
                  </a:lnTo>
                  <a:lnTo>
                    <a:pt x="105542" y="171624"/>
                  </a:lnTo>
                  <a:lnTo>
                    <a:pt x="103787" y="173644"/>
                  </a:lnTo>
                  <a:lnTo>
                    <a:pt x="101838" y="178711"/>
                  </a:lnTo>
                  <a:lnTo>
                    <a:pt x="100278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99"/>
            <p:cNvSpPr/>
            <p:nvPr>
              <p:custDataLst>
                <p:tags r:id="rId114"/>
              </p:custDataLst>
            </p:nvPr>
          </p:nvSpPr>
          <p:spPr>
            <a:xfrm>
              <a:off x="3221482" y="5630992"/>
              <a:ext cx="86711" cy="119361"/>
            </a:xfrm>
            <a:custGeom>
              <a:avLst/>
              <a:gdLst/>
              <a:ahLst/>
              <a:cxnLst/>
              <a:rect l="0" t="0" r="0" b="0"/>
              <a:pathLst>
                <a:path w="86711" h="119361">
                  <a:moveTo>
                    <a:pt x="83693" y="17333"/>
                  </a:moveTo>
                  <a:lnTo>
                    <a:pt x="83693" y="17333"/>
                  </a:lnTo>
                  <a:lnTo>
                    <a:pt x="67446" y="2145"/>
                  </a:lnTo>
                  <a:lnTo>
                    <a:pt x="61303" y="0"/>
                  </a:lnTo>
                  <a:lnTo>
                    <a:pt x="52222" y="1868"/>
                  </a:lnTo>
                  <a:lnTo>
                    <a:pt x="41131" y="7285"/>
                  </a:lnTo>
                  <a:lnTo>
                    <a:pt x="24045" y="22235"/>
                  </a:lnTo>
                  <a:lnTo>
                    <a:pt x="11810" y="41128"/>
                  </a:lnTo>
                  <a:lnTo>
                    <a:pt x="0" y="74520"/>
                  </a:lnTo>
                  <a:lnTo>
                    <a:pt x="3627" y="96366"/>
                  </a:lnTo>
                  <a:lnTo>
                    <a:pt x="11404" y="112835"/>
                  </a:lnTo>
                  <a:lnTo>
                    <a:pt x="16450" y="115926"/>
                  </a:lnTo>
                  <a:lnTo>
                    <a:pt x="30524" y="119360"/>
                  </a:lnTo>
                  <a:lnTo>
                    <a:pt x="44540" y="118064"/>
                  </a:lnTo>
                  <a:lnTo>
                    <a:pt x="51241" y="116237"/>
                  </a:lnTo>
                  <a:lnTo>
                    <a:pt x="64331" y="105740"/>
                  </a:lnTo>
                  <a:lnTo>
                    <a:pt x="84925" y="78188"/>
                  </a:lnTo>
                  <a:lnTo>
                    <a:pt x="86631" y="72720"/>
                  </a:lnTo>
                  <a:lnTo>
                    <a:pt x="86710" y="68015"/>
                  </a:lnTo>
                  <a:lnTo>
                    <a:pt x="85704" y="63821"/>
                  </a:lnTo>
                  <a:lnTo>
                    <a:pt x="74176" y="47806"/>
                  </a:lnTo>
                  <a:lnTo>
                    <a:pt x="63236" y="41460"/>
                  </a:lnTo>
                  <a:lnTo>
                    <a:pt x="49078" y="37386"/>
                  </a:lnTo>
                  <a:lnTo>
                    <a:pt x="47917" y="38110"/>
                  </a:lnTo>
                  <a:lnTo>
                    <a:pt x="45593" y="4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400"/>
            <p:cNvSpPr/>
            <p:nvPr>
              <p:custDataLst>
                <p:tags r:id="rId115"/>
              </p:custDataLst>
            </p:nvPr>
          </p:nvSpPr>
          <p:spPr>
            <a:xfrm>
              <a:off x="3368726" y="5640240"/>
              <a:ext cx="67470" cy="119792"/>
            </a:xfrm>
            <a:custGeom>
              <a:avLst/>
              <a:gdLst/>
              <a:ahLst/>
              <a:cxnLst/>
              <a:rect l="0" t="0" r="0" b="0"/>
              <a:pathLst>
                <a:path w="67470" h="119792">
                  <a:moveTo>
                    <a:pt x="60274" y="17610"/>
                  </a:moveTo>
                  <a:lnTo>
                    <a:pt x="60274" y="17610"/>
                  </a:lnTo>
                  <a:lnTo>
                    <a:pt x="60274" y="9409"/>
                  </a:lnTo>
                  <a:lnTo>
                    <a:pt x="55217" y="3421"/>
                  </a:lnTo>
                  <a:lnTo>
                    <a:pt x="49913" y="720"/>
                  </a:lnTo>
                  <a:lnTo>
                    <a:pt x="47017" y="0"/>
                  </a:lnTo>
                  <a:lnTo>
                    <a:pt x="32828" y="4043"/>
                  </a:lnTo>
                  <a:lnTo>
                    <a:pt x="15218" y="22057"/>
                  </a:lnTo>
                  <a:lnTo>
                    <a:pt x="1651" y="47502"/>
                  </a:lnTo>
                  <a:lnTo>
                    <a:pt x="0" y="65821"/>
                  </a:lnTo>
                  <a:lnTo>
                    <a:pt x="2507" y="98394"/>
                  </a:lnTo>
                  <a:lnTo>
                    <a:pt x="5887" y="104274"/>
                  </a:lnTo>
                  <a:lnTo>
                    <a:pt x="18111" y="113630"/>
                  </a:lnTo>
                  <a:lnTo>
                    <a:pt x="32729" y="119791"/>
                  </a:lnTo>
                  <a:lnTo>
                    <a:pt x="43093" y="118410"/>
                  </a:lnTo>
                  <a:lnTo>
                    <a:pt x="48820" y="116560"/>
                  </a:lnTo>
                  <a:lnTo>
                    <a:pt x="58006" y="106038"/>
                  </a:lnTo>
                  <a:lnTo>
                    <a:pt x="64557" y="91836"/>
                  </a:lnTo>
                  <a:lnTo>
                    <a:pt x="67469" y="78469"/>
                  </a:lnTo>
                  <a:lnTo>
                    <a:pt x="65941" y="65473"/>
                  </a:lnTo>
                  <a:lnTo>
                    <a:pt x="60274" y="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401"/>
            <p:cNvSpPr/>
            <p:nvPr>
              <p:custDataLst>
                <p:tags r:id="rId116"/>
              </p:custDataLst>
            </p:nvPr>
          </p:nvSpPr>
          <p:spPr>
            <a:xfrm>
              <a:off x="3469522" y="5652362"/>
              <a:ext cx="79267" cy="265100"/>
            </a:xfrm>
            <a:custGeom>
              <a:avLst/>
              <a:gdLst/>
              <a:ahLst/>
              <a:cxnLst/>
              <a:rect l="0" t="0" r="0" b="0"/>
              <a:pathLst>
                <a:path w="79267" h="265100">
                  <a:moveTo>
                    <a:pt x="54728" y="5488"/>
                  </a:moveTo>
                  <a:lnTo>
                    <a:pt x="54728" y="5488"/>
                  </a:lnTo>
                  <a:lnTo>
                    <a:pt x="59785" y="5488"/>
                  </a:lnTo>
                  <a:lnTo>
                    <a:pt x="60216" y="4430"/>
                  </a:lnTo>
                  <a:lnTo>
                    <a:pt x="57872" y="432"/>
                  </a:lnTo>
                  <a:lnTo>
                    <a:pt x="55766" y="0"/>
                  </a:lnTo>
                  <a:lnTo>
                    <a:pt x="31634" y="9613"/>
                  </a:lnTo>
                  <a:lnTo>
                    <a:pt x="20475" y="18257"/>
                  </a:lnTo>
                  <a:lnTo>
                    <a:pt x="4688" y="41054"/>
                  </a:lnTo>
                  <a:lnTo>
                    <a:pt x="3376" y="47190"/>
                  </a:lnTo>
                  <a:lnTo>
                    <a:pt x="4741" y="59653"/>
                  </a:lnTo>
                  <a:lnTo>
                    <a:pt x="6587" y="63824"/>
                  </a:lnTo>
                  <a:lnTo>
                    <a:pt x="8875" y="66602"/>
                  </a:lnTo>
                  <a:lnTo>
                    <a:pt x="11460" y="68456"/>
                  </a:lnTo>
                  <a:lnTo>
                    <a:pt x="30266" y="71065"/>
                  </a:lnTo>
                  <a:lnTo>
                    <a:pt x="41387" y="68853"/>
                  </a:lnTo>
                  <a:lnTo>
                    <a:pt x="50915" y="63283"/>
                  </a:lnTo>
                  <a:lnTo>
                    <a:pt x="66063" y="49305"/>
                  </a:lnTo>
                  <a:lnTo>
                    <a:pt x="70350" y="41543"/>
                  </a:lnTo>
                  <a:lnTo>
                    <a:pt x="73101" y="30053"/>
                  </a:lnTo>
                  <a:lnTo>
                    <a:pt x="73326" y="30331"/>
                  </a:lnTo>
                  <a:lnTo>
                    <a:pt x="73760" y="68528"/>
                  </a:lnTo>
                  <a:lnTo>
                    <a:pt x="73776" y="114044"/>
                  </a:lnTo>
                  <a:lnTo>
                    <a:pt x="74836" y="157772"/>
                  </a:lnTo>
                  <a:lnTo>
                    <a:pt x="79266" y="198894"/>
                  </a:lnTo>
                  <a:lnTo>
                    <a:pt x="72354" y="239483"/>
                  </a:lnTo>
                  <a:lnTo>
                    <a:pt x="69653" y="247210"/>
                  </a:lnTo>
                  <a:lnTo>
                    <a:pt x="61009" y="258617"/>
                  </a:lnTo>
                  <a:lnTo>
                    <a:pt x="55740" y="263142"/>
                  </a:lnTo>
                  <a:lnTo>
                    <a:pt x="50111" y="265099"/>
                  </a:lnTo>
                  <a:lnTo>
                    <a:pt x="38212" y="264451"/>
                  </a:lnTo>
                  <a:lnTo>
                    <a:pt x="25868" y="257814"/>
                  </a:lnTo>
                  <a:lnTo>
                    <a:pt x="19613" y="253080"/>
                  </a:lnTo>
                  <a:lnTo>
                    <a:pt x="5753" y="231249"/>
                  </a:lnTo>
                  <a:lnTo>
                    <a:pt x="0" y="214785"/>
                  </a:lnTo>
                  <a:lnTo>
                    <a:pt x="16628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402"/>
            <p:cNvSpPr/>
            <p:nvPr>
              <p:custDataLst>
                <p:tags r:id="rId117"/>
              </p:custDataLst>
            </p:nvPr>
          </p:nvSpPr>
          <p:spPr>
            <a:xfrm>
              <a:off x="3619933" y="5488117"/>
              <a:ext cx="171018" cy="261254"/>
            </a:xfrm>
            <a:custGeom>
              <a:avLst/>
              <a:gdLst/>
              <a:ahLst/>
              <a:cxnLst/>
              <a:rect l="0" t="0" r="0" b="0"/>
              <a:pathLst>
                <a:path w="171018" h="261254">
                  <a:moveTo>
                    <a:pt x="56717" y="17333"/>
                  </a:moveTo>
                  <a:lnTo>
                    <a:pt x="56717" y="17333"/>
                  </a:lnTo>
                  <a:lnTo>
                    <a:pt x="56717" y="12277"/>
                  </a:lnTo>
                  <a:lnTo>
                    <a:pt x="53895" y="6972"/>
                  </a:lnTo>
                  <a:lnTo>
                    <a:pt x="51660" y="4076"/>
                  </a:lnTo>
                  <a:lnTo>
                    <a:pt x="46356" y="858"/>
                  </a:lnTo>
                  <a:lnTo>
                    <a:pt x="43460" y="0"/>
                  </a:lnTo>
                  <a:lnTo>
                    <a:pt x="41529" y="486"/>
                  </a:lnTo>
                  <a:lnTo>
                    <a:pt x="40242" y="1868"/>
                  </a:lnTo>
                  <a:lnTo>
                    <a:pt x="21416" y="42176"/>
                  </a:lnTo>
                  <a:lnTo>
                    <a:pt x="12624" y="82174"/>
                  </a:lnTo>
                  <a:lnTo>
                    <a:pt x="6967" y="124568"/>
                  </a:lnTo>
                  <a:lnTo>
                    <a:pt x="1760" y="160937"/>
                  </a:lnTo>
                  <a:lnTo>
                    <a:pt x="0" y="201039"/>
                  </a:lnTo>
                  <a:lnTo>
                    <a:pt x="12862" y="247497"/>
                  </a:lnTo>
                  <a:lnTo>
                    <a:pt x="15839" y="252267"/>
                  </a:lnTo>
                  <a:lnTo>
                    <a:pt x="18882" y="254389"/>
                  </a:lnTo>
                  <a:lnTo>
                    <a:pt x="31369" y="255247"/>
                  </a:lnTo>
                  <a:lnTo>
                    <a:pt x="34527" y="252142"/>
                  </a:lnTo>
                  <a:lnTo>
                    <a:pt x="45086" y="234720"/>
                  </a:lnTo>
                  <a:lnTo>
                    <a:pt x="59033" y="220857"/>
                  </a:lnTo>
                  <a:lnTo>
                    <a:pt x="72155" y="178812"/>
                  </a:lnTo>
                  <a:lnTo>
                    <a:pt x="74162" y="164595"/>
                  </a:lnTo>
                  <a:lnTo>
                    <a:pt x="72580" y="159958"/>
                  </a:lnTo>
                  <a:lnTo>
                    <a:pt x="69409" y="156867"/>
                  </a:lnTo>
                  <a:lnTo>
                    <a:pt x="65178" y="154805"/>
                  </a:lnTo>
                  <a:lnTo>
                    <a:pt x="54833" y="155337"/>
                  </a:lnTo>
                  <a:lnTo>
                    <a:pt x="49111" y="156961"/>
                  </a:lnTo>
                  <a:lnTo>
                    <a:pt x="44238" y="161218"/>
                  </a:lnTo>
                  <a:lnTo>
                    <a:pt x="36002" y="174416"/>
                  </a:lnTo>
                  <a:lnTo>
                    <a:pt x="23149" y="214245"/>
                  </a:lnTo>
                  <a:lnTo>
                    <a:pt x="20631" y="230438"/>
                  </a:lnTo>
                  <a:lnTo>
                    <a:pt x="23135" y="237720"/>
                  </a:lnTo>
                  <a:lnTo>
                    <a:pt x="34383" y="251455"/>
                  </a:lnTo>
                  <a:lnTo>
                    <a:pt x="49966" y="258971"/>
                  </a:lnTo>
                  <a:lnTo>
                    <a:pt x="67475" y="261253"/>
                  </a:lnTo>
                  <a:lnTo>
                    <a:pt x="114029" y="251373"/>
                  </a:lnTo>
                  <a:lnTo>
                    <a:pt x="171017" y="23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474"/>
          <p:cNvGrpSpPr/>
          <p:nvPr/>
        </p:nvGrpSpPr>
        <p:grpSpPr>
          <a:xfrm>
            <a:off x="4081960" y="5526780"/>
            <a:ext cx="699591" cy="238650"/>
            <a:chOff x="4081960" y="5526780"/>
            <a:chExt cx="699591" cy="238650"/>
          </a:xfrm>
        </p:grpSpPr>
        <p:sp>
          <p:nvSpPr>
            <p:cNvPr id="265" name="SMARTInkShape-2403"/>
            <p:cNvSpPr/>
            <p:nvPr>
              <p:custDataLst>
                <p:tags r:id="rId108"/>
              </p:custDataLst>
            </p:nvPr>
          </p:nvSpPr>
          <p:spPr>
            <a:xfrm>
              <a:off x="4081960" y="5526780"/>
              <a:ext cx="80466" cy="238650"/>
            </a:xfrm>
            <a:custGeom>
              <a:avLst/>
              <a:gdLst/>
              <a:ahLst/>
              <a:cxnLst/>
              <a:rect l="0" t="0" r="0" b="0"/>
              <a:pathLst>
                <a:path w="80466" h="238650">
                  <a:moveTo>
                    <a:pt x="80465" y="26295"/>
                  </a:moveTo>
                  <a:lnTo>
                    <a:pt x="80465" y="26295"/>
                  </a:lnTo>
                  <a:lnTo>
                    <a:pt x="75408" y="21239"/>
                  </a:lnTo>
                  <a:lnTo>
                    <a:pt x="72926" y="15934"/>
                  </a:lnTo>
                  <a:lnTo>
                    <a:pt x="72264" y="13038"/>
                  </a:lnTo>
                  <a:lnTo>
                    <a:pt x="66276" y="3905"/>
                  </a:lnTo>
                  <a:lnTo>
                    <a:pt x="55109" y="469"/>
                  </a:lnTo>
                  <a:lnTo>
                    <a:pt x="41679" y="0"/>
                  </a:lnTo>
                  <a:lnTo>
                    <a:pt x="32182" y="3320"/>
                  </a:lnTo>
                  <a:lnTo>
                    <a:pt x="15829" y="16195"/>
                  </a:lnTo>
                  <a:lnTo>
                    <a:pt x="9405" y="24628"/>
                  </a:lnTo>
                  <a:lnTo>
                    <a:pt x="224" y="43722"/>
                  </a:lnTo>
                  <a:lnTo>
                    <a:pt x="0" y="61204"/>
                  </a:lnTo>
                  <a:lnTo>
                    <a:pt x="8479" y="101864"/>
                  </a:lnTo>
                  <a:lnTo>
                    <a:pt x="17273" y="120771"/>
                  </a:lnTo>
                  <a:lnTo>
                    <a:pt x="54396" y="162961"/>
                  </a:lnTo>
                  <a:lnTo>
                    <a:pt x="65567" y="181911"/>
                  </a:lnTo>
                  <a:lnTo>
                    <a:pt x="70233" y="213625"/>
                  </a:lnTo>
                  <a:lnTo>
                    <a:pt x="67293" y="218915"/>
                  </a:lnTo>
                  <a:lnTo>
                    <a:pt x="42586" y="235009"/>
                  </a:lnTo>
                  <a:lnTo>
                    <a:pt x="36162" y="238463"/>
                  </a:lnTo>
                  <a:lnTo>
                    <a:pt x="29763" y="238649"/>
                  </a:lnTo>
                  <a:lnTo>
                    <a:pt x="17008" y="233211"/>
                  </a:lnTo>
                  <a:lnTo>
                    <a:pt x="12761" y="228796"/>
                  </a:lnTo>
                  <a:lnTo>
                    <a:pt x="4265" y="20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04"/>
            <p:cNvSpPr/>
            <p:nvPr>
              <p:custDataLst>
                <p:tags r:id="rId109"/>
              </p:custDataLst>
            </p:nvPr>
          </p:nvSpPr>
          <p:spPr>
            <a:xfrm>
              <a:off x="4200525" y="5650308"/>
              <a:ext cx="114301" cy="94547"/>
            </a:xfrm>
            <a:custGeom>
              <a:avLst/>
              <a:gdLst/>
              <a:ahLst/>
              <a:cxnLst/>
              <a:rect l="0" t="0" r="0" b="0"/>
              <a:pathLst>
                <a:path w="114301" h="94547">
                  <a:moveTo>
                    <a:pt x="0" y="45642"/>
                  </a:moveTo>
                  <a:lnTo>
                    <a:pt x="0" y="45642"/>
                  </a:lnTo>
                  <a:lnTo>
                    <a:pt x="22390" y="45642"/>
                  </a:lnTo>
                  <a:lnTo>
                    <a:pt x="28648" y="42820"/>
                  </a:lnTo>
                  <a:lnTo>
                    <a:pt x="31799" y="40586"/>
                  </a:lnTo>
                  <a:lnTo>
                    <a:pt x="41289" y="27328"/>
                  </a:lnTo>
                  <a:lnTo>
                    <a:pt x="45748" y="15050"/>
                  </a:lnTo>
                  <a:lnTo>
                    <a:pt x="45315" y="11489"/>
                  </a:lnTo>
                  <a:lnTo>
                    <a:pt x="39259" y="0"/>
                  </a:lnTo>
                  <a:lnTo>
                    <a:pt x="23273" y="3662"/>
                  </a:lnTo>
                  <a:lnTo>
                    <a:pt x="17632" y="8130"/>
                  </a:lnTo>
                  <a:lnTo>
                    <a:pt x="8543" y="21562"/>
                  </a:lnTo>
                  <a:lnTo>
                    <a:pt x="2531" y="41917"/>
                  </a:lnTo>
                  <a:lnTo>
                    <a:pt x="3804" y="48451"/>
                  </a:lnTo>
                  <a:lnTo>
                    <a:pt x="15709" y="67758"/>
                  </a:lnTo>
                  <a:lnTo>
                    <a:pt x="33700" y="85827"/>
                  </a:lnTo>
                  <a:lnTo>
                    <a:pt x="49903" y="94546"/>
                  </a:lnTo>
                  <a:lnTo>
                    <a:pt x="114300" y="9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405"/>
            <p:cNvSpPr/>
            <p:nvPr>
              <p:custDataLst>
                <p:tags r:id="rId110"/>
              </p:custDataLst>
            </p:nvPr>
          </p:nvSpPr>
          <p:spPr>
            <a:xfrm>
              <a:off x="4321572" y="5649342"/>
              <a:ext cx="98029" cy="87448"/>
            </a:xfrm>
            <a:custGeom>
              <a:avLst/>
              <a:gdLst/>
              <a:ahLst/>
              <a:cxnLst/>
              <a:rect l="0" t="0" r="0" b="0"/>
              <a:pathLst>
                <a:path w="98029" h="87448">
                  <a:moveTo>
                    <a:pt x="78978" y="37083"/>
                  </a:moveTo>
                  <a:lnTo>
                    <a:pt x="78978" y="37083"/>
                  </a:lnTo>
                  <a:lnTo>
                    <a:pt x="78978" y="26970"/>
                  </a:lnTo>
                  <a:lnTo>
                    <a:pt x="73333" y="16360"/>
                  </a:lnTo>
                  <a:lnTo>
                    <a:pt x="62576" y="2416"/>
                  </a:lnTo>
                  <a:lnTo>
                    <a:pt x="45543" y="0"/>
                  </a:lnTo>
                  <a:lnTo>
                    <a:pt x="32015" y="5079"/>
                  </a:lnTo>
                  <a:lnTo>
                    <a:pt x="20005" y="14392"/>
                  </a:lnTo>
                  <a:lnTo>
                    <a:pt x="7294" y="32595"/>
                  </a:lnTo>
                  <a:lnTo>
                    <a:pt x="199" y="48845"/>
                  </a:lnTo>
                  <a:lnTo>
                    <a:pt x="0" y="56567"/>
                  </a:lnTo>
                  <a:lnTo>
                    <a:pt x="5424" y="70789"/>
                  </a:lnTo>
                  <a:lnTo>
                    <a:pt x="15321" y="85641"/>
                  </a:lnTo>
                  <a:lnTo>
                    <a:pt x="20665" y="87447"/>
                  </a:lnTo>
                  <a:lnTo>
                    <a:pt x="35069" y="86630"/>
                  </a:lnTo>
                  <a:lnTo>
                    <a:pt x="46411" y="82740"/>
                  </a:lnTo>
                  <a:lnTo>
                    <a:pt x="50916" y="80221"/>
                  </a:lnTo>
                  <a:lnTo>
                    <a:pt x="69267" y="56404"/>
                  </a:lnTo>
                  <a:lnTo>
                    <a:pt x="74454" y="61271"/>
                  </a:lnTo>
                  <a:lnTo>
                    <a:pt x="76967" y="66530"/>
                  </a:lnTo>
                  <a:lnTo>
                    <a:pt x="77637" y="69415"/>
                  </a:lnTo>
                  <a:lnTo>
                    <a:pt x="98028" y="84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406"/>
            <p:cNvSpPr/>
            <p:nvPr>
              <p:custDataLst>
                <p:tags r:id="rId111"/>
              </p:custDataLst>
            </p:nvPr>
          </p:nvSpPr>
          <p:spPr>
            <a:xfrm>
              <a:off x="4429125" y="5629275"/>
              <a:ext cx="95251" cy="84641"/>
            </a:xfrm>
            <a:custGeom>
              <a:avLst/>
              <a:gdLst/>
              <a:ahLst/>
              <a:cxnLst/>
              <a:rect l="0" t="0" r="0" b="0"/>
              <a:pathLst>
                <a:path w="95251" h="84641">
                  <a:moveTo>
                    <a:pt x="0" y="66675"/>
                  </a:moveTo>
                  <a:lnTo>
                    <a:pt x="0" y="66675"/>
                  </a:lnTo>
                  <a:lnTo>
                    <a:pt x="0" y="30800"/>
                  </a:lnTo>
                  <a:lnTo>
                    <a:pt x="1058" y="30058"/>
                  </a:lnTo>
                  <a:lnTo>
                    <a:pt x="8662" y="29014"/>
                  </a:lnTo>
                  <a:lnTo>
                    <a:pt x="18314" y="28771"/>
                  </a:lnTo>
                  <a:lnTo>
                    <a:pt x="40704" y="38746"/>
                  </a:lnTo>
                  <a:lnTo>
                    <a:pt x="68052" y="61080"/>
                  </a:lnTo>
                  <a:lnTo>
                    <a:pt x="84973" y="84640"/>
                  </a:lnTo>
                  <a:lnTo>
                    <a:pt x="75389" y="80347"/>
                  </a:lnTo>
                  <a:lnTo>
                    <a:pt x="72485" y="76848"/>
                  </a:lnTo>
                  <a:lnTo>
                    <a:pt x="69257" y="67316"/>
                  </a:lnTo>
                  <a:lnTo>
                    <a:pt x="67440" y="39937"/>
                  </a:lnTo>
                  <a:lnTo>
                    <a:pt x="70360" y="308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407"/>
            <p:cNvSpPr/>
            <p:nvPr>
              <p:custDataLst>
                <p:tags r:id="rId112"/>
              </p:custDataLst>
            </p:nvPr>
          </p:nvSpPr>
          <p:spPr>
            <a:xfrm>
              <a:off x="4578480" y="5541196"/>
              <a:ext cx="203071" cy="191356"/>
            </a:xfrm>
            <a:custGeom>
              <a:avLst/>
              <a:gdLst/>
              <a:ahLst/>
              <a:cxnLst/>
              <a:rect l="0" t="0" r="0" b="0"/>
              <a:pathLst>
                <a:path w="203071" h="191356">
                  <a:moveTo>
                    <a:pt x="60195" y="107129"/>
                  </a:moveTo>
                  <a:lnTo>
                    <a:pt x="60195" y="107129"/>
                  </a:lnTo>
                  <a:lnTo>
                    <a:pt x="60195" y="112617"/>
                  </a:lnTo>
                  <a:lnTo>
                    <a:pt x="60195" y="108060"/>
                  </a:lnTo>
                  <a:lnTo>
                    <a:pt x="33680" y="107211"/>
                  </a:lnTo>
                  <a:lnTo>
                    <a:pt x="21599" y="112810"/>
                  </a:lnTo>
                  <a:lnTo>
                    <a:pt x="10233" y="122354"/>
                  </a:lnTo>
                  <a:lnTo>
                    <a:pt x="1653" y="133650"/>
                  </a:lnTo>
                  <a:lnTo>
                    <a:pt x="0" y="139627"/>
                  </a:lnTo>
                  <a:lnTo>
                    <a:pt x="986" y="151911"/>
                  </a:lnTo>
                  <a:lnTo>
                    <a:pt x="7492" y="175784"/>
                  </a:lnTo>
                  <a:lnTo>
                    <a:pt x="11301" y="181474"/>
                  </a:lnTo>
                  <a:lnTo>
                    <a:pt x="15957" y="185267"/>
                  </a:lnTo>
                  <a:lnTo>
                    <a:pt x="27834" y="189482"/>
                  </a:lnTo>
                  <a:lnTo>
                    <a:pt x="43696" y="191355"/>
                  </a:lnTo>
                  <a:lnTo>
                    <a:pt x="61329" y="186543"/>
                  </a:lnTo>
                  <a:lnTo>
                    <a:pt x="70475" y="182297"/>
                  </a:lnTo>
                  <a:lnTo>
                    <a:pt x="83461" y="166290"/>
                  </a:lnTo>
                  <a:lnTo>
                    <a:pt x="105478" y="126576"/>
                  </a:lnTo>
                  <a:lnTo>
                    <a:pt x="117117" y="87099"/>
                  </a:lnTo>
                  <a:lnTo>
                    <a:pt x="134782" y="42455"/>
                  </a:lnTo>
                  <a:lnTo>
                    <a:pt x="144453" y="8301"/>
                  </a:lnTo>
                  <a:lnTo>
                    <a:pt x="145268" y="411"/>
                  </a:lnTo>
                  <a:lnTo>
                    <a:pt x="144427" y="0"/>
                  </a:lnTo>
                  <a:lnTo>
                    <a:pt x="140670" y="5189"/>
                  </a:lnTo>
                  <a:lnTo>
                    <a:pt x="126597" y="44905"/>
                  </a:lnTo>
                  <a:lnTo>
                    <a:pt x="110959" y="91448"/>
                  </a:lnTo>
                  <a:lnTo>
                    <a:pt x="101110" y="134174"/>
                  </a:lnTo>
                  <a:lnTo>
                    <a:pt x="98851" y="163389"/>
                  </a:lnTo>
                  <a:lnTo>
                    <a:pt x="99724" y="165803"/>
                  </a:lnTo>
                  <a:lnTo>
                    <a:pt x="101365" y="166353"/>
                  </a:lnTo>
                  <a:lnTo>
                    <a:pt x="103516" y="165661"/>
                  </a:lnTo>
                  <a:lnTo>
                    <a:pt x="129303" y="132925"/>
                  </a:lnTo>
                  <a:lnTo>
                    <a:pt x="133243" y="124592"/>
                  </a:lnTo>
                  <a:lnTo>
                    <a:pt x="150630" y="108893"/>
                  </a:lnTo>
                  <a:lnTo>
                    <a:pt x="165778" y="100948"/>
                  </a:lnTo>
                  <a:lnTo>
                    <a:pt x="170800" y="101950"/>
                  </a:lnTo>
                  <a:lnTo>
                    <a:pt x="182025" y="108708"/>
                  </a:lnTo>
                  <a:lnTo>
                    <a:pt x="195188" y="124412"/>
                  </a:lnTo>
                  <a:lnTo>
                    <a:pt x="200735" y="147528"/>
                  </a:lnTo>
                  <a:lnTo>
                    <a:pt x="203070" y="18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75"/>
          <p:cNvGrpSpPr/>
          <p:nvPr/>
        </p:nvGrpSpPr>
        <p:grpSpPr>
          <a:xfrm>
            <a:off x="5173684" y="5480912"/>
            <a:ext cx="941367" cy="402732"/>
            <a:chOff x="5173684" y="5480912"/>
            <a:chExt cx="941367" cy="402732"/>
          </a:xfrm>
        </p:grpSpPr>
        <p:sp>
          <p:nvSpPr>
            <p:cNvPr id="271" name="SMARTInkShape-2408"/>
            <p:cNvSpPr/>
            <p:nvPr>
              <p:custDataLst>
                <p:tags r:id="rId99"/>
              </p:custDataLst>
            </p:nvPr>
          </p:nvSpPr>
          <p:spPr>
            <a:xfrm>
              <a:off x="5173684" y="5641068"/>
              <a:ext cx="93642" cy="114870"/>
            </a:xfrm>
            <a:custGeom>
              <a:avLst/>
              <a:gdLst/>
              <a:ahLst/>
              <a:cxnLst/>
              <a:rect l="0" t="0" r="0" b="0"/>
              <a:pathLst>
                <a:path w="93642" h="114870">
                  <a:moveTo>
                    <a:pt x="7916" y="73932"/>
                  </a:moveTo>
                  <a:lnTo>
                    <a:pt x="7916" y="73932"/>
                  </a:lnTo>
                  <a:lnTo>
                    <a:pt x="2860" y="73932"/>
                  </a:lnTo>
                  <a:lnTo>
                    <a:pt x="2428" y="70757"/>
                  </a:lnTo>
                  <a:lnTo>
                    <a:pt x="6984" y="49328"/>
                  </a:lnTo>
                  <a:lnTo>
                    <a:pt x="13146" y="44300"/>
                  </a:lnTo>
                  <a:lnTo>
                    <a:pt x="44471" y="18014"/>
                  </a:lnTo>
                  <a:lnTo>
                    <a:pt x="50621" y="9215"/>
                  </a:lnTo>
                  <a:lnTo>
                    <a:pt x="52261" y="5388"/>
                  </a:lnTo>
                  <a:lnTo>
                    <a:pt x="51238" y="2836"/>
                  </a:lnTo>
                  <a:lnTo>
                    <a:pt x="48439" y="1135"/>
                  </a:lnTo>
                  <a:lnTo>
                    <a:pt x="44456" y="0"/>
                  </a:lnTo>
                  <a:lnTo>
                    <a:pt x="40742" y="303"/>
                  </a:lnTo>
                  <a:lnTo>
                    <a:pt x="33795" y="3461"/>
                  </a:lnTo>
                  <a:lnTo>
                    <a:pt x="15223" y="20657"/>
                  </a:lnTo>
                  <a:lnTo>
                    <a:pt x="3822" y="48794"/>
                  </a:lnTo>
                  <a:lnTo>
                    <a:pt x="0" y="74951"/>
                  </a:lnTo>
                  <a:lnTo>
                    <a:pt x="4751" y="90612"/>
                  </a:lnTo>
                  <a:lnTo>
                    <a:pt x="8981" y="97753"/>
                  </a:lnTo>
                  <a:lnTo>
                    <a:pt x="22148" y="108508"/>
                  </a:lnTo>
                  <a:lnTo>
                    <a:pt x="30104" y="112858"/>
                  </a:lnTo>
                  <a:lnTo>
                    <a:pt x="47411" y="114869"/>
                  </a:lnTo>
                  <a:lnTo>
                    <a:pt x="63570" y="112235"/>
                  </a:lnTo>
                  <a:lnTo>
                    <a:pt x="78616" y="104801"/>
                  </a:lnTo>
                  <a:lnTo>
                    <a:pt x="93641" y="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409"/>
            <p:cNvSpPr/>
            <p:nvPr>
              <p:custDataLst>
                <p:tags r:id="rId100"/>
              </p:custDataLst>
            </p:nvPr>
          </p:nvSpPr>
          <p:spPr>
            <a:xfrm>
              <a:off x="5290674" y="5621074"/>
              <a:ext cx="119527" cy="132027"/>
            </a:xfrm>
            <a:custGeom>
              <a:avLst/>
              <a:gdLst/>
              <a:ahLst/>
              <a:cxnLst/>
              <a:rect l="0" t="0" r="0" b="0"/>
              <a:pathLst>
                <a:path w="119527" h="132027">
                  <a:moveTo>
                    <a:pt x="14751" y="8201"/>
                  </a:moveTo>
                  <a:lnTo>
                    <a:pt x="14751" y="8201"/>
                  </a:lnTo>
                  <a:lnTo>
                    <a:pt x="6550" y="0"/>
                  </a:lnTo>
                  <a:lnTo>
                    <a:pt x="5050" y="617"/>
                  </a:lnTo>
                  <a:lnTo>
                    <a:pt x="562" y="4125"/>
                  </a:lnTo>
                  <a:lnTo>
                    <a:pt x="0" y="6542"/>
                  </a:lnTo>
                  <a:lnTo>
                    <a:pt x="685" y="9212"/>
                  </a:lnTo>
                  <a:lnTo>
                    <a:pt x="28899" y="55375"/>
                  </a:lnTo>
                  <a:lnTo>
                    <a:pt x="74808" y="94364"/>
                  </a:lnTo>
                  <a:lnTo>
                    <a:pt x="89067" y="105762"/>
                  </a:lnTo>
                  <a:lnTo>
                    <a:pt x="119526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10"/>
            <p:cNvSpPr/>
            <p:nvPr>
              <p:custDataLst>
                <p:tags r:id="rId101"/>
              </p:custDataLst>
            </p:nvPr>
          </p:nvSpPr>
          <p:spPr>
            <a:xfrm>
              <a:off x="5316673" y="5649502"/>
              <a:ext cx="93528" cy="122649"/>
            </a:xfrm>
            <a:custGeom>
              <a:avLst/>
              <a:gdLst/>
              <a:ahLst/>
              <a:cxnLst/>
              <a:rect l="0" t="0" r="0" b="0"/>
              <a:pathLst>
                <a:path w="93528" h="122649">
                  <a:moveTo>
                    <a:pt x="93527" y="27398"/>
                  </a:moveTo>
                  <a:lnTo>
                    <a:pt x="93527" y="27398"/>
                  </a:lnTo>
                  <a:lnTo>
                    <a:pt x="93527" y="12228"/>
                  </a:lnTo>
                  <a:lnTo>
                    <a:pt x="92469" y="7760"/>
                  </a:lnTo>
                  <a:lnTo>
                    <a:pt x="90705" y="4781"/>
                  </a:lnTo>
                  <a:lnTo>
                    <a:pt x="88471" y="2794"/>
                  </a:lnTo>
                  <a:lnTo>
                    <a:pt x="80344" y="588"/>
                  </a:lnTo>
                  <a:lnTo>
                    <a:pt x="75213" y="0"/>
                  </a:lnTo>
                  <a:lnTo>
                    <a:pt x="63868" y="4990"/>
                  </a:lnTo>
                  <a:lnTo>
                    <a:pt x="39338" y="25441"/>
                  </a:lnTo>
                  <a:lnTo>
                    <a:pt x="3325" y="72249"/>
                  </a:lnTo>
                  <a:lnTo>
                    <a:pt x="520" y="82257"/>
                  </a:lnTo>
                  <a:lnTo>
                    <a:pt x="0" y="103625"/>
                  </a:lnTo>
                  <a:lnTo>
                    <a:pt x="7802" y="122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11"/>
            <p:cNvSpPr/>
            <p:nvPr>
              <p:custDataLst>
                <p:tags r:id="rId102"/>
              </p:custDataLst>
            </p:nvPr>
          </p:nvSpPr>
          <p:spPr>
            <a:xfrm>
              <a:off x="5435309" y="5649342"/>
              <a:ext cx="89192" cy="96895"/>
            </a:xfrm>
            <a:custGeom>
              <a:avLst/>
              <a:gdLst/>
              <a:ahLst/>
              <a:cxnLst/>
              <a:rect l="0" t="0" r="0" b="0"/>
              <a:pathLst>
                <a:path w="89192" h="96895">
                  <a:moveTo>
                    <a:pt x="89191" y="37083"/>
                  </a:moveTo>
                  <a:lnTo>
                    <a:pt x="89191" y="37083"/>
                  </a:lnTo>
                  <a:lnTo>
                    <a:pt x="88133" y="21874"/>
                  </a:lnTo>
                  <a:lnTo>
                    <a:pt x="84135" y="10568"/>
                  </a:lnTo>
                  <a:lnTo>
                    <a:pt x="80529" y="6707"/>
                  </a:lnTo>
                  <a:lnTo>
                    <a:pt x="70877" y="2416"/>
                  </a:lnTo>
                  <a:lnTo>
                    <a:pt x="53543" y="0"/>
                  </a:lnTo>
                  <a:lnTo>
                    <a:pt x="38423" y="5079"/>
                  </a:lnTo>
                  <a:lnTo>
                    <a:pt x="29946" y="9397"/>
                  </a:lnTo>
                  <a:lnTo>
                    <a:pt x="17705" y="22661"/>
                  </a:lnTo>
                  <a:lnTo>
                    <a:pt x="1222" y="57048"/>
                  </a:lnTo>
                  <a:lnTo>
                    <a:pt x="0" y="72768"/>
                  </a:lnTo>
                  <a:lnTo>
                    <a:pt x="1155" y="79923"/>
                  </a:lnTo>
                  <a:lnTo>
                    <a:pt x="4042" y="85751"/>
                  </a:lnTo>
                  <a:lnTo>
                    <a:pt x="12894" y="95050"/>
                  </a:lnTo>
                  <a:lnTo>
                    <a:pt x="19277" y="96894"/>
                  </a:lnTo>
                  <a:lnTo>
                    <a:pt x="34835" y="96121"/>
                  </a:lnTo>
                  <a:lnTo>
                    <a:pt x="41311" y="93375"/>
                  </a:lnTo>
                  <a:lnTo>
                    <a:pt x="72932" y="68396"/>
                  </a:lnTo>
                  <a:lnTo>
                    <a:pt x="83903" y="52946"/>
                  </a:lnTo>
                  <a:lnTo>
                    <a:pt x="86841" y="44839"/>
                  </a:lnTo>
                  <a:lnTo>
                    <a:pt x="86566" y="43312"/>
                  </a:lnTo>
                  <a:lnTo>
                    <a:pt x="85323" y="43352"/>
                  </a:lnTo>
                  <a:lnTo>
                    <a:pt x="83438" y="44438"/>
                  </a:lnTo>
                  <a:lnTo>
                    <a:pt x="81342" y="51288"/>
                  </a:lnTo>
                  <a:lnTo>
                    <a:pt x="80783" y="56078"/>
                  </a:lnTo>
                  <a:lnTo>
                    <a:pt x="89191" y="9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12"/>
            <p:cNvSpPr/>
            <p:nvPr>
              <p:custDataLst>
                <p:tags r:id="rId103"/>
              </p:custDataLst>
            </p:nvPr>
          </p:nvSpPr>
          <p:spPr>
            <a:xfrm>
              <a:off x="5591175" y="5651976"/>
              <a:ext cx="123826" cy="95140"/>
            </a:xfrm>
            <a:custGeom>
              <a:avLst/>
              <a:gdLst/>
              <a:ahLst/>
              <a:cxnLst/>
              <a:rect l="0" t="0" r="0" b="0"/>
              <a:pathLst>
                <a:path w="123826" h="95140">
                  <a:moveTo>
                    <a:pt x="0" y="34449"/>
                  </a:moveTo>
                  <a:lnTo>
                    <a:pt x="0" y="34449"/>
                  </a:lnTo>
                  <a:lnTo>
                    <a:pt x="1058" y="19240"/>
                  </a:lnTo>
                  <a:lnTo>
                    <a:pt x="6545" y="5131"/>
                  </a:lnTo>
                  <a:lnTo>
                    <a:pt x="7539" y="4320"/>
                  </a:lnTo>
                  <a:lnTo>
                    <a:pt x="8201" y="4837"/>
                  </a:lnTo>
                  <a:lnTo>
                    <a:pt x="805" y="45911"/>
                  </a:lnTo>
                  <a:lnTo>
                    <a:pt x="47" y="90040"/>
                  </a:lnTo>
                  <a:lnTo>
                    <a:pt x="21" y="95139"/>
                  </a:lnTo>
                  <a:lnTo>
                    <a:pt x="9" y="93878"/>
                  </a:lnTo>
                  <a:lnTo>
                    <a:pt x="21460" y="52026"/>
                  </a:lnTo>
                  <a:lnTo>
                    <a:pt x="41207" y="9478"/>
                  </a:lnTo>
                  <a:lnTo>
                    <a:pt x="47595" y="2183"/>
                  </a:lnTo>
                  <a:lnTo>
                    <a:pt x="50780" y="239"/>
                  </a:lnTo>
                  <a:lnTo>
                    <a:pt x="53961" y="0"/>
                  </a:lnTo>
                  <a:lnTo>
                    <a:pt x="60319" y="2558"/>
                  </a:lnTo>
                  <a:lnTo>
                    <a:pt x="61379" y="5781"/>
                  </a:lnTo>
                  <a:lnTo>
                    <a:pt x="57491" y="51879"/>
                  </a:lnTo>
                  <a:lnTo>
                    <a:pt x="57170" y="79540"/>
                  </a:lnTo>
                  <a:lnTo>
                    <a:pt x="57156" y="76267"/>
                  </a:lnTo>
                  <a:lnTo>
                    <a:pt x="64755" y="59134"/>
                  </a:lnTo>
                  <a:lnTo>
                    <a:pt x="76448" y="38815"/>
                  </a:lnTo>
                  <a:lnTo>
                    <a:pt x="82660" y="25806"/>
                  </a:lnTo>
                  <a:lnTo>
                    <a:pt x="88948" y="20024"/>
                  </a:lnTo>
                  <a:lnTo>
                    <a:pt x="98094" y="17454"/>
                  </a:lnTo>
                  <a:lnTo>
                    <a:pt x="103496" y="16768"/>
                  </a:lnTo>
                  <a:lnTo>
                    <a:pt x="112320" y="18830"/>
                  </a:lnTo>
                  <a:lnTo>
                    <a:pt x="116155" y="20861"/>
                  </a:lnTo>
                  <a:lnTo>
                    <a:pt x="118711" y="23274"/>
                  </a:lnTo>
                  <a:lnTo>
                    <a:pt x="121552" y="28777"/>
                  </a:lnTo>
                  <a:lnTo>
                    <a:pt x="123825" y="7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13"/>
            <p:cNvSpPr/>
            <p:nvPr>
              <p:custDataLst>
                <p:tags r:id="rId104"/>
              </p:custDataLst>
            </p:nvPr>
          </p:nvSpPr>
          <p:spPr>
            <a:xfrm>
              <a:off x="5738188" y="5603423"/>
              <a:ext cx="90563" cy="280221"/>
            </a:xfrm>
            <a:custGeom>
              <a:avLst/>
              <a:gdLst/>
              <a:ahLst/>
              <a:cxnLst/>
              <a:rect l="0" t="0" r="0" b="0"/>
              <a:pathLst>
                <a:path w="90563" h="280221">
                  <a:moveTo>
                    <a:pt x="33962" y="44902"/>
                  </a:moveTo>
                  <a:lnTo>
                    <a:pt x="33962" y="44902"/>
                  </a:lnTo>
                  <a:lnTo>
                    <a:pt x="33962" y="39414"/>
                  </a:lnTo>
                  <a:lnTo>
                    <a:pt x="28906" y="78109"/>
                  </a:lnTo>
                  <a:lnTo>
                    <a:pt x="25320" y="125623"/>
                  </a:lnTo>
                  <a:lnTo>
                    <a:pt x="21789" y="163231"/>
                  </a:lnTo>
                  <a:lnTo>
                    <a:pt x="11214" y="210798"/>
                  </a:lnTo>
                  <a:lnTo>
                    <a:pt x="5899" y="256613"/>
                  </a:lnTo>
                  <a:lnTo>
                    <a:pt x="2792" y="268818"/>
                  </a:lnTo>
                  <a:lnTo>
                    <a:pt x="482" y="273554"/>
                  </a:lnTo>
                  <a:lnTo>
                    <a:pt x="0" y="276711"/>
                  </a:lnTo>
                  <a:lnTo>
                    <a:pt x="737" y="278817"/>
                  </a:lnTo>
                  <a:lnTo>
                    <a:pt x="2288" y="280220"/>
                  </a:lnTo>
                  <a:lnTo>
                    <a:pt x="4379" y="277981"/>
                  </a:lnTo>
                  <a:lnTo>
                    <a:pt x="12379" y="257543"/>
                  </a:lnTo>
                  <a:lnTo>
                    <a:pt x="20394" y="217856"/>
                  </a:lnTo>
                  <a:lnTo>
                    <a:pt x="22640" y="184212"/>
                  </a:lnTo>
                  <a:lnTo>
                    <a:pt x="28961" y="144740"/>
                  </a:lnTo>
                  <a:lnTo>
                    <a:pt x="39520" y="102959"/>
                  </a:lnTo>
                  <a:lnTo>
                    <a:pt x="48348" y="61309"/>
                  </a:lnTo>
                  <a:lnTo>
                    <a:pt x="61727" y="16372"/>
                  </a:lnTo>
                  <a:lnTo>
                    <a:pt x="66763" y="6468"/>
                  </a:lnTo>
                  <a:lnTo>
                    <a:pt x="72529" y="1362"/>
                  </a:lnTo>
                  <a:lnTo>
                    <a:pt x="75549" y="0"/>
                  </a:lnTo>
                  <a:lnTo>
                    <a:pt x="78620" y="1209"/>
                  </a:lnTo>
                  <a:lnTo>
                    <a:pt x="84854" y="8197"/>
                  </a:lnTo>
                  <a:lnTo>
                    <a:pt x="89258" y="29088"/>
                  </a:lnTo>
                  <a:lnTo>
                    <a:pt x="90562" y="55386"/>
                  </a:lnTo>
                  <a:lnTo>
                    <a:pt x="85223" y="73903"/>
                  </a:lnTo>
                  <a:lnTo>
                    <a:pt x="71679" y="105949"/>
                  </a:lnTo>
                  <a:lnTo>
                    <a:pt x="50832" y="123955"/>
                  </a:lnTo>
                  <a:lnTo>
                    <a:pt x="47325" y="125120"/>
                  </a:lnTo>
                  <a:lnTo>
                    <a:pt x="43929" y="124839"/>
                  </a:lnTo>
                  <a:lnTo>
                    <a:pt x="40607" y="123594"/>
                  </a:lnTo>
                  <a:lnTo>
                    <a:pt x="39450" y="119588"/>
                  </a:lnTo>
                  <a:lnTo>
                    <a:pt x="43487" y="9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14"/>
            <p:cNvSpPr/>
            <p:nvPr>
              <p:custDataLst>
                <p:tags r:id="rId105"/>
              </p:custDataLst>
            </p:nvPr>
          </p:nvSpPr>
          <p:spPr>
            <a:xfrm>
              <a:off x="5872493" y="5480912"/>
              <a:ext cx="137783" cy="241116"/>
            </a:xfrm>
            <a:custGeom>
              <a:avLst/>
              <a:gdLst/>
              <a:ahLst/>
              <a:cxnLst/>
              <a:rect l="0" t="0" r="0" b="0"/>
              <a:pathLst>
                <a:path w="137783" h="241116">
                  <a:moveTo>
                    <a:pt x="42532" y="5488"/>
                  </a:moveTo>
                  <a:lnTo>
                    <a:pt x="42532" y="5488"/>
                  </a:lnTo>
                  <a:lnTo>
                    <a:pt x="52645" y="432"/>
                  </a:lnTo>
                  <a:lnTo>
                    <a:pt x="55624" y="0"/>
                  </a:lnTo>
                  <a:lnTo>
                    <a:pt x="57610" y="772"/>
                  </a:lnTo>
                  <a:lnTo>
                    <a:pt x="58934" y="2344"/>
                  </a:lnTo>
                  <a:lnTo>
                    <a:pt x="54760" y="12557"/>
                  </a:lnTo>
                  <a:lnTo>
                    <a:pt x="39891" y="50041"/>
                  </a:lnTo>
                  <a:lnTo>
                    <a:pt x="28269" y="95616"/>
                  </a:lnTo>
                  <a:lnTo>
                    <a:pt x="11728" y="142883"/>
                  </a:lnTo>
                  <a:lnTo>
                    <a:pt x="15" y="188630"/>
                  </a:lnTo>
                  <a:lnTo>
                    <a:pt x="0" y="203654"/>
                  </a:lnTo>
                  <a:lnTo>
                    <a:pt x="1478" y="210624"/>
                  </a:lnTo>
                  <a:lnTo>
                    <a:pt x="4579" y="215270"/>
                  </a:lnTo>
                  <a:lnTo>
                    <a:pt x="8764" y="218368"/>
                  </a:lnTo>
                  <a:lnTo>
                    <a:pt x="13670" y="220433"/>
                  </a:lnTo>
                  <a:lnTo>
                    <a:pt x="19057" y="219693"/>
                  </a:lnTo>
                  <a:lnTo>
                    <a:pt x="30688" y="213226"/>
                  </a:lnTo>
                  <a:lnTo>
                    <a:pt x="49136" y="197686"/>
                  </a:lnTo>
                  <a:lnTo>
                    <a:pt x="73747" y="152733"/>
                  </a:lnTo>
                  <a:lnTo>
                    <a:pt x="73925" y="148101"/>
                  </a:lnTo>
                  <a:lnTo>
                    <a:pt x="71927" y="145013"/>
                  </a:lnTo>
                  <a:lnTo>
                    <a:pt x="68479" y="142954"/>
                  </a:lnTo>
                  <a:lnTo>
                    <a:pt x="65122" y="143699"/>
                  </a:lnTo>
                  <a:lnTo>
                    <a:pt x="58569" y="150171"/>
                  </a:lnTo>
                  <a:lnTo>
                    <a:pt x="39371" y="183726"/>
                  </a:lnTo>
                  <a:lnTo>
                    <a:pt x="34892" y="207524"/>
                  </a:lnTo>
                  <a:lnTo>
                    <a:pt x="36667" y="219813"/>
                  </a:lnTo>
                  <a:lnTo>
                    <a:pt x="38622" y="224571"/>
                  </a:lnTo>
                  <a:lnTo>
                    <a:pt x="46439" y="232680"/>
                  </a:lnTo>
                  <a:lnTo>
                    <a:pt x="51486" y="236325"/>
                  </a:lnTo>
                  <a:lnTo>
                    <a:pt x="65562" y="240374"/>
                  </a:lnTo>
                  <a:lnTo>
                    <a:pt x="82400" y="241115"/>
                  </a:lnTo>
                  <a:lnTo>
                    <a:pt x="137782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15"/>
            <p:cNvSpPr/>
            <p:nvPr>
              <p:custDataLst>
                <p:tags r:id="rId106"/>
              </p:custDataLst>
            </p:nvPr>
          </p:nvSpPr>
          <p:spPr>
            <a:xfrm>
              <a:off x="6105525" y="55721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416"/>
            <p:cNvSpPr/>
            <p:nvPr>
              <p:custDataLst>
                <p:tags r:id="rId107"/>
              </p:custDataLst>
            </p:nvPr>
          </p:nvSpPr>
          <p:spPr>
            <a:xfrm>
              <a:off x="6082743" y="5676900"/>
              <a:ext cx="13258" cy="19051"/>
            </a:xfrm>
            <a:custGeom>
              <a:avLst/>
              <a:gdLst/>
              <a:ahLst/>
              <a:cxnLst/>
              <a:rect l="0" t="0" r="0" b="0"/>
              <a:pathLst>
                <a:path w="13258" h="19051">
                  <a:moveTo>
                    <a:pt x="13257" y="0"/>
                  </a:moveTo>
                  <a:lnTo>
                    <a:pt x="13257" y="0"/>
                  </a:lnTo>
                  <a:lnTo>
                    <a:pt x="13257" y="10113"/>
                  </a:lnTo>
                  <a:lnTo>
                    <a:pt x="12199" y="13092"/>
                  </a:lnTo>
                  <a:lnTo>
                    <a:pt x="10435" y="15078"/>
                  </a:lnTo>
                  <a:lnTo>
                    <a:pt x="5653" y="17285"/>
                  </a:lnTo>
                  <a:lnTo>
                    <a:pt x="0" y="18265"/>
                  </a:lnTo>
                  <a:lnTo>
                    <a:pt x="185" y="18527"/>
                  </a:lnTo>
                  <a:lnTo>
                    <a:pt x="132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476"/>
          <p:cNvGrpSpPr/>
          <p:nvPr/>
        </p:nvGrpSpPr>
        <p:grpSpPr>
          <a:xfrm>
            <a:off x="6410718" y="5582974"/>
            <a:ext cx="1093715" cy="198702"/>
            <a:chOff x="6410718" y="5582974"/>
            <a:chExt cx="1093715" cy="198702"/>
          </a:xfrm>
        </p:grpSpPr>
        <p:sp>
          <p:nvSpPr>
            <p:cNvPr id="281" name="SMARTInkShape-2417"/>
            <p:cNvSpPr/>
            <p:nvPr>
              <p:custDataLst>
                <p:tags r:id="rId92"/>
              </p:custDataLst>
            </p:nvPr>
          </p:nvSpPr>
          <p:spPr>
            <a:xfrm>
              <a:off x="6410718" y="5648325"/>
              <a:ext cx="180583" cy="47626"/>
            </a:xfrm>
            <a:custGeom>
              <a:avLst/>
              <a:gdLst/>
              <a:ahLst/>
              <a:cxnLst/>
              <a:rect l="0" t="0" r="0" b="0"/>
              <a:pathLst>
                <a:path w="180583" h="47626">
                  <a:moveTo>
                    <a:pt x="9132" y="47625"/>
                  </a:moveTo>
                  <a:lnTo>
                    <a:pt x="9132" y="47625"/>
                  </a:lnTo>
                  <a:lnTo>
                    <a:pt x="0" y="47625"/>
                  </a:lnTo>
                  <a:lnTo>
                    <a:pt x="9836" y="42569"/>
                  </a:lnTo>
                  <a:lnTo>
                    <a:pt x="48579" y="35866"/>
                  </a:lnTo>
                  <a:lnTo>
                    <a:pt x="89547" y="29535"/>
                  </a:lnTo>
                  <a:lnTo>
                    <a:pt x="131595" y="25943"/>
                  </a:lnTo>
                  <a:lnTo>
                    <a:pt x="165732" y="15355"/>
                  </a:lnTo>
                  <a:lnTo>
                    <a:pt x="180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18"/>
            <p:cNvSpPr/>
            <p:nvPr>
              <p:custDataLst>
                <p:tags r:id="rId93"/>
              </p:custDataLst>
            </p:nvPr>
          </p:nvSpPr>
          <p:spPr>
            <a:xfrm>
              <a:off x="6490824" y="5582974"/>
              <a:ext cx="24277" cy="198702"/>
            </a:xfrm>
            <a:custGeom>
              <a:avLst/>
              <a:gdLst/>
              <a:ahLst/>
              <a:cxnLst/>
              <a:rect l="0" t="0" r="0" b="0"/>
              <a:pathLst>
                <a:path w="24277" h="198702">
                  <a:moveTo>
                    <a:pt x="14751" y="8201"/>
                  </a:moveTo>
                  <a:lnTo>
                    <a:pt x="14751" y="8201"/>
                  </a:lnTo>
                  <a:lnTo>
                    <a:pt x="6550" y="0"/>
                  </a:lnTo>
                  <a:lnTo>
                    <a:pt x="5050" y="617"/>
                  </a:lnTo>
                  <a:lnTo>
                    <a:pt x="562" y="4125"/>
                  </a:lnTo>
                  <a:lnTo>
                    <a:pt x="0" y="7601"/>
                  </a:lnTo>
                  <a:lnTo>
                    <a:pt x="4827" y="52282"/>
                  </a:lnTo>
                  <a:lnTo>
                    <a:pt x="10204" y="93226"/>
                  </a:lnTo>
                  <a:lnTo>
                    <a:pt x="6613" y="135815"/>
                  </a:lnTo>
                  <a:lnTo>
                    <a:pt x="6467" y="170821"/>
                  </a:lnTo>
                  <a:lnTo>
                    <a:pt x="10364" y="184898"/>
                  </a:lnTo>
                  <a:lnTo>
                    <a:pt x="12884" y="189500"/>
                  </a:lnTo>
                  <a:lnTo>
                    <a:pt x="24276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419"/>
            <p:cNvSpPr/>
            <p:nvPr>
              <p:custDataLst>
                <p:tags r:id="rId94"/>
              </p:custDataLst>
            </p:nvPr>
          </p:nvSpPr>
          <p:spPr>
            <a:xfrm>
              <a:off x="6658091" y="5582974"/>
              <a:ext cx="104660" cy="138556"/>
            </a:xfrm>
            <a:custGeom>
              <a:avLst/>
              <a:gdLst/>
              <a:ahLst/>
              <a:cxnLst/>
              <a:rect l="0" t="0" r="0" b="0"/>
              <a:pathLst>
                <a:path w="104660" h="138556">
                  <a:moveTo>
                    <a:pt x="9409" y="8201"/>
                  </a:moveTo>
                  <a:lnTo>
                    <a:pt x="9409" y="8201"/>
                  </a:lnTo>
                  <a:lnTo>
                    <a:pt x="1209" y="0"/>
                  </a:lnTo>
                  <a:lnTo>
                    <a:pt x="767" y="617"/>
                  </a:lnTo>
                  <a:lnTo>
                    <a:pt x="0" y="27219"/>
                  </a:lnTo>
                  <a:lnTo>
                    <a:pt x="7511" y="65345"/>
                  </a:lnTo>
                  <a:lnTo>
                    <a:pt x="19186" y="103450"/>
                  </a:lnTo>
                  <a:lnTo>
                    <a:pt x="28534" y="126381"/>
                  </a:lnTo>
                  <a:lnTo>
                    <a:pt x="34842" y="134809"/>
                  </a:lnTo>
                  <a:lnTo>
                    <a:pt x="41174" y="138555"/>
                  </a:lnTo>
                  <a:lnTo>
                    <a:pt x="44344" y="136378"/>
                  </a:lnTo>
                  <a:lnTo>
                    <a:pt x="63385" y="99182"/>
                  </a:lnTo>
                  <a:lnTo>
                    <a:pt x="76947" y="60077"/>
                  </a:lnTo>
                  <a:lnTo>
                    <a:pt x="104659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20"/>
            <p:cNvSpPr/>
            <p:nvPr>
              <p:custDataLst>
                <p:tags r:id="rId95"/>
              </p:custDataLst>
            </p:nvPr>
          </p:nvSpPr>
          <p:spPr>
            <a:xfrm>
              <a:off x="6810375" y="5599073"/>
              <a:ext cx="123826" cy="130676"/>
            </a:xfrm>
            <a:custGeom>
              <a:avLst/>
              <a:gdLst/>
              <a:ahLst/>
              <a:cxnLst/>
              <a:rect l="0" t="0" r="0" b="0"/>
              <a:pathLst>
                <a:path w="123826" h="130676">
                  <a:moveTo>
                    <a:pt x="0" y="58777"/>
                  </a:moveTo>
                  <a:lnTo>
                    <a:pt x="0" y="58777"/>
                  </a:lnTo>
                  <a:lnTo>
                    <a:pt x="0" y="80236"/>
                  </a:lnTo>
                  <a:lnTo>
                    <a:pt x="2117" y="82608"/>
                  </a:lnTo>
                  <a:lnTo>
                    <a:pt x="10113" y="85244"/>
                  </a:lnTo>
                  <a:lnTo>
                    <a:pt x="20723" y="83593"/>
                  </a:lnTo>
                  <a:lnTo>
                    <a:pt x="26515" y="81670"/>
                  </a:lnTo>
                  <a:lnTo>
                    <a:pt x="38595" y="71068"/>
                  </a:lnTo>
                  <a:lnTo>
                    <a:pt x="54475" y="47249"/>
                  </a:lnTo>
                  <a:lnTo>
                    <a:pt x="70556" y="10026"/>
                  </a:lnTo>
                  <a:lnTo>
                    <a:pt x="70321" y="5109"/>
                  </a:lnTo>
                  <a:lnTo>
                    <a:pt x="69105" y="774"/>
                  </a:lnTo>
                  <a:lnTo>
                    <a:pt x="66178" y="0"/>
                  </a:lnTo>
                  <a:lnTo>
                    <a:pt x="57283" y="4785"/>
                  </a:lnTo>
                  <a:lnTo>
                    <a:pt x="34324" y="26161"/>
                  </a:lnTo>
                  <a:lnTo>
                    <a:pt x="12228" y="59861"/>
                  </a:lnTo>
                  <a:lnTo>
                    <a:pt x="5435" y="78309"/>
                  </a:lnTo>
                  <a:lnTo>
                    <a:pt x="2415" y="97091"/>
                  </a:lnTo>
                  <a:lnTo>
                    <a:pt x="4786" y="105486"/>
                  </a:lnTo>
                  <a:lnTo>
                    <a:pt x="15885" y="120459"/>
                  </a:lnTo>
                  <a:lnTo>
                    <a:pt x="28580" y="128524"/>
                  </a:lnTo>
                  <a:lnTo>
                    <a:pt x="34927" y="130675"/>
                  </a:lnTo>
                  <a:lnTo>
                    <a:pt x="81022" y="126523"/>
                  </a:lnTo>
                  <a:lnTo>
                    <a:pt x="123825" y="115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21"/>
            <p:cNvSpPr/>
            <p:nvPr>
              <p:custDataLst>
                <p:tags r:id="rId96"/>
              </p:custDataLst>
            </p:nvPr>
          </p:nvSpPr>
          <p:spPr>
            <a:xfrm>
              <a:off x="7116500" y="5657850"/>
              <a:ext cx="284426" cy="1"/>
            </a:xfrm>
            <a:custGeom>
              <a:avLst/>
              <a:gdLst/>
              <a:ahLst/>
              <a:cxnLst/>
              <a:rect l="0" t="0" r="0" b="0"/>
              <a:pathLst>
                <a:path w="284426" h="1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38400" y="0"/>
                  </a:lnTo>
                  <a:lnTo>
                    <a:pt x="70306" y="0"/>
                  </a:lnTo>
                  <a:lnTo>
                    <a:pt x="105652" y="0"/>
                  </a:lnTo>
                  <a:lnTo>
                    <a:pt x="142529" y="0"/>
                  </a:lnTo>
                  <a:lnTo>
                    <a:pt x="187701" y="0"/>
                  </a:lnTo>
                  <a:lnTo>
                    <a:pt x="284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22"/>
            <p:cNvSpPr/>
            <p:nvPr>
              <p:custDataLst>
                <p:tags r:id="rId97"/>
              </p:custDataLst>
            </p:nvPr>
          </p:nvSpPr>
          <p:spPr>
            <a:xfrm>
              <a:off x="7176363" y="5705475"/>
              <a:ext cx="310288" cy="9526"/>
            </a:xfrm>
            <a:custGeom>
              <a:avLst/>
              <a:gdLst/>
              <a:ahLst/>
              <a:cxnLst/>
              <a:rect l="0" t="0" r="0" b="0"/>
              <a:pathLst>
                <a:path w="310288" h="952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2342" y="8201"/>
                  </a:lnTo>
                  <a:lnTo>
                    <a:pt x="38979" y="9350"/>
                  </a:lnTo>
                  <a:lnTo>
                    <a:pt x="80776" y="9491"/>
                  </a:lnTo>
                  <a:lnTo>
                    <a:pt x="125163" y="9515"/>
                  </a:lnTo>
                  <a:lnTo>
                    <a:pt x="168417" y="9522"/>
                  </a:lnTo>
                  <a:lnTo>
                    <a:pt x="213101" y="9525"/>
                  </a:lnTo>
                  <a:lnTo>
                    <a:pt x="259854" y="4469"/>
                  </a:lnTo>
                  <a:lnTo>
                    <a:pt x="310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23"/>
            <p:cNvSpPr/>
            <p:nvPr>
              <p:custDataLst>
                <p:tags r:id="rId98"/>
              </p:custDataLst>
            </p:nvPr>
          </p:nvSpPr>
          <p:spPr>
            <a:xfrm>
              <a:off x="7361271" y="5582974"/>
              <a:ext cx="143162" cy="198702"/>
            </a:xfrm>
            <a:custGeom>
              <a:avLst/>
              <a:gdLst/>
              <a:ahLst/>
              <a:cxnLst/>
              <a:rect l="0" t="0" r="0" b="0"/>
              <a:pathLst>
                <a:path w="143162" h="198702">
                  <a:moveTo>
                    <a:pt x="30129" y="8201"/>
                  </a:moveTo>
                  <a:lnTo>
                    <a:pt x="30129" y="8201"/>
                  </a:lnTo>
                  <a:lnTo>
                    <a:pt x="14920" y="1656"/>
                  </a:lnTo>
                  <a:lnTo>
                    <a:pt x="3614" y="0"/>
                  </a:lnTo>
                  <a:lnTo>
                    <a:pt x="811" y="617"/>
                  </a:lnTo>
                  <a:lnTo>
                    <a:pt x="0" y="2087"/>
                  </a:lnTo>
                  <a:lnTo>
                    <a:pt x="518" y="4125"/>
                  </a:lnTo>
                  <a:lnTo>
                    <a:pt x="2980" y="5484"/>
                  </a:lnTo>
                  <a:lnTo>
                    <a:pt x="47648" y="18403"/>
                  </a:lnTo>
                  <a:lnTo>
                    <a:pt x="88332" y="34748"/>
                  </a:lnTo>
                  <a:lnTo>
                    <a:pt x="129986" y="62745"/>
                  </a:lnTo>
                  <a:lnTo>
                    <a:pt x="138010" y="72307"/>
                  </a:lnTo>
                  <a:lnTo>
                    <a:pt x="140150" y="76338"/>
                  </a:lnTo>
                  <a:lnTo>
                    <a:pt x="143161" y="97181"/>
                  </a:lnTo>
                  <a:lnTo>
                    <a:pt x="138221" y="114422"/>
                  </a:lnTo>
                  <a:lnTo>
                    <a:pt x="123540" y="139157"/>
                  </a:lnTo>
                  <a:lnTo>
                    <a:pt x="84208" y="182557"/>
                  </a:lnTo>
                  <a:lnTo>
                    <a:pt x="68229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477"/>
          <p:cNvGrpSpPr/>
          <p:nvPr/>
        </p:nvGrpSpPr>
        <p:grpSpPr>
          <a:xfrm>
            <a:off x="7762875" y="5611133"/>
            <a:ext cx="514351" cy="259245"/>
            <a:chOff x="7762875" y="5611133"/>
            <a:chExt cx="514351" cy="259245"/>
          </a:xfrm>
        </p:grpSpPr>
        <p:sp>
          <p:nvSpPr>
            <p:cNvPr id="289" name="SMARTInkShape-2424"/>
            <p:cNvSpPr/>
            <p:nvPr>
              <p:custDataLst>
                <p:tags r:id="rId90"/>
              </p:custDataLst>
            </p:nvPr>
          </p:nvSpPr>
          <p:spPr>
            <a:xfrm>
              <a:off x="7762875" y="5611133"/>
              <a:ext cx="93264" cy="250530"/>
            </a:xfrm>
            <a:custGeom>
              <a:avLst/>
              <a:gdLst/>
              <a:ahLst/>
              <a:cxnLst/>
              <a:rect l="0" t="0" r="0" b="0"/>
              <a:pathLst>
                <a:path w="93264" h="250530">
                  <a:moveTo>
                    <a:pt x="0" y="37192"/>
                  </a:moveTo>
                  <a:lnTo>
                    <a:pt x="0" y="37192"/>
                  </a:lnTo>
                  <a:lnTo>
                    <a:pt x="5056" y="37192"/>
                  </a:lnTo>
                  <a:lnTo>
                    <a:pt x="6545" y="38250"/>
                  </a:lnTo>
                  <a:lnTo>
                    <a:pt x="7538" y="40014"/>
                  </a:lnTo>
                  <a:lnTo>
                    <a:pt x="8937" y="50375"/>
                  </a:lnTo>
                  <a:lnTo>
                    <a:pt x="9447" y="94157"/>
                  </a:lnTo>
                  <a:lnTo>
                    <a:pt x="9509" y="136913"/>
                  </a:lnTo>
                  <a:lnTo>
                    <a:pt x="9522" y="176481"/>
                  </a:lnTo>
                  <a:lnTo>
                    <a:pt x="9525" y="217459"/>
                  </a:lnTo>
                  <a:lnTo>
                    <a:pt x="9525" y="250529"/>
                  </a:lnTo>
                  <a:lnTo>
                    <a:pt x="16070" y="208229"/>
                  </a:lnTo>
                  <a:lnTo>
                    <a:pt x="18462" y="165953"/>
                  </a:lnTo>
                  <a:lnTo>
                    <a:pt x="25519" y="120196"/>
                  </a:lnTo>
                  <a:lnTo>
                    <a:pt x="28728" y="81070"/>
                  </a:lnTo>
                  <a:lnTo>
                    <a:pt x="38757" y="38334"/>
                  </a:lnTo>
                  <a:lnTo>
                    <a:pt x="47516" y="5984"/>
                  </a:lnTo>
                  <a:lnTo>
                    <a:pt x="49669" y="3687"/>
                  </a:lnTo>
                  <a:lnTo>
                    <a:pt x="52163" y="2155"/>
                  </a:lnTo>
                  <a:lnTo>
                    <a:pt x="65785" y="0"/>
                  </a:lnTo>
                  <a:lnTo>
                    <a:pt x="70315" y="2873"/>
                  </a:lnTo>
                  <a:lnTo>
                    <a:pt x="88543" y="33888"/>
                  </a:lnTo>
                  <a:lnTo>
                    <a:pt x="93263" y="63142"/>
                  </a:lnTo>
                  <a:lnTo>
                    <a:pt x="88722" y="80828"/>
                  </a:lnTo>
                  <a:lnTo>
                    <a:pt x="79649" y="94686"/>
                  </a:lnTo>
                  <a:lnTo>
                    <a:pt x="68560" y="104373"/>
                  </a:lnTo>
                  <a:lnTo>
                    <a:pt x="56577" y="109383"/>
                  </a:lnTo>
                  <a:lnTo>
                    <a:pt x="50419" y="110720"/>
                  </a:lnTo>
                  <a:lnTo>
                    <a:pt x="37930" y="109383"/>
                  </a:lnTo>
                  <a:lnTo>
                    <a:pt x="26384" y="105260"/>
                  </a:lnTo>
                  <a:lnTo>
                    <a:pt x="9525" y="94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425"/>
            <p:cNvSpPr/>
            <p:nvPr>
              <p:custDataLst>
                <p:tags r:id="rId91"/>
              </p:custDataLst>
            </p:nvPr>
          </p:nvSpPr>
          <p:spPr>
            <a:xfrm>
              <a:off x="7911951" y="5650158"/>
              <a:ext cx="365275" cy="220220"/>
            </a:xfrm>
            <a:custGeom>
              <a:avLst/>
              <a:gdLst/>
              <a:ahLst/>
              <a:cxnLst/>
              <a:rect l="0" t="0" r="0" b="0"/>
              <a:pathLst>
                <a:path w="365275" h="220220">
                  <a:moveTo>
                    <a:pt x="79524" y="26742"/>
                  </a:moveTo>
                  <a:lnTo>
                    <a:pt x="79524" y="26742"/>
                  </a:lnTo>
                  <a:lnTo>
                    <a:pt x="79524" y="13485"/>
                  </a:lnTo>
                  <a:lnTo>
                    <a:pt x="77407" y="10495"/>
                  </a:lnTo>
                  <a:lnTo>
                    <a:pt x="69411" y="4352"/>
                  </a:lnTo>
                  <a:lnTo>
                    <a:pt x="58801" y="916"/>
                  </a:lnTo>
                  <a:lnTo>
                    <a:pt x="53009" y="0"/>
                  </a:lnTo>
                  <a:lnTo>
                    <a:pt x="43751" y="1804"/>
                  </a:lnTo>
                  <a:lnTo>
                    <a:pt x="32589" y="8770"/>
                  </a:lnTo>
                  <a:lnTo>
                    <a:pt x="9569" y="31313"/>
                  </a:lnTo>
                  <a:lnTo>
                    <a:pt x="1513" y="43237"/>
                  </a:lnTo>
                  <a:lnTo>
                    <a:pt x="0" y="49381"/>
                  </a:lnTo>
                  <a:lnTo>
                    <a:pt x="1141" y="61850"/>
                  </a:lnTo>
                  <a:lnTo>
                    <a:pt x="3985" y="66023"/>
                  </a:lnTo>
                  <a:lnTo>
                    <a:pt x="7998" y="68804"/>
                  </a:lnTo>
                  <a:lnTo>
                    <a:pt x="18101" y="71895"/>
                  </a:lnTo>
                  <a:lnTo>
                    <a:pt x="29647" y="73269"/>
                  </a:lnTo>
                  <a:lnTo>
                    <a:pt x="48048" y="68986"/>
                  </a:lnTo>
                  <a:lnTo>
                    <a:pt x="52189" y="66546"/>
                  </a:lnTo>
                  <a:lnTo>
                    <a:pt x="54951" y="63861"/>
                  </a:lnTo>
                  <a:lnTo>
                    <a:pt x="68352" y="47616"/>
                  </a:lnTo>
                  <a:lnTo>
                    <a:pt x="68901" y="48066"/>
                  </a:lnTo>
                  <a:lnTo>
                    <a:pt x="69782" y="56394"/>
                  </a:lnTo>
                  <a:lnTo>
                    <a:pt x="69854" y="59210"/>
                  </a:lnTo>
                  <a:lnTo>
                    <a:pt x="72757" y="65160"/>
                  </a:lnTo>
                  <a:lnTo>
                    <a:pt x="83244" y="77605"/>
                  </a:lnTo>
                  <a:lnTo>
                    <a:pt x="97758" y="81098"/>
                  </a:lnTo>
                  <a:lnTo>
                    <a:pt x="116202" y="81591"/>
                  </a:lnTo>
                  <a:lnTo>
                    <a:pt x="131456" y="78283"/>
                  </a:lnTo>
                  <a:lnTo>
                    <a:pt x="157000" y="65414"/>
                  </a:lnTo>
                  <a:lnTo>
                    <a:pt x="174565" y="48196"/>
                  </a:lnTo>
                  <a:lnTo>
                    <a:pt x="179973" y="35924"/>
                  </a:lnTo>
                  <a:lnTo>
                    <a:pt x="181415" y="29689"/>
                  </a:lnTo>
                  <a:lnTo>
                    <a:pt x="180260" y="24473"/>
                  </a:lnTo>
                  <a:lnTo>
                    <a:pt x="173331" y="15855"/>
                  </a:lnTo>
                  <a:lnTo>
                    <a:pt x="168520" y="14193"/>
                  </a:lnTo>
                  <a:lnTo>
                    <a:pt x="144500" y="16609"/>
                  </a:lnTo>
                  <a:lnTo>
                    <a:pt x="140833" y="18929"/>
                  </a:lnTo>
                  <a:lnTo>
                    <a:pt x="133935" y="27150"/>
                  </a:lnTo>
                  <a:lnTo>
                    <a:pt x="132732" y="30189"/>
                  </a:lnTo>
                  <a:lnTo>
                    <a:pt x="132987" y="32215"/>
                  </a:lnTo>
                  <a:lnTo>
                    <a:pt x="141002" y="40523"/>
                  </a:lnTo>
                  <a:lnTo>
                    <a:pt x="149534" y="43450"/>
                  </a:lnTo>
                  <a:lnTo>
                    <a:pt x="159323" y="45809"/>
                  </a:lnTo>
                  <a:lnTo>
                    <a:pt x="174231" y="55948"/>
                  </a:lnTo>
                  <a:lnTo>
                    <a:pt x="180882" y="63005"/>
                  </a:lnTo>
                  <a:lnTo>
                    <a:pt x="187366" y="73198"/>
                  </a:lnTo>
                  <a:lnTo>
                    <a:pt x="192549" y="111138"/>
                  </a:lnTo>
                  <a:lnTo>
                    <a:pt x="192388" y="139590"/>
                  </a:lnTo>
                  <a:lnTo>
                    <a:pt x="180517" y="180414"/>
                  </a:lnTo>
                  <a:lnTo>
                    <a:pt x="171420" y="197981"/>
                  </a:lnTo>
                  <a:lnTo>
                    <a:pt x="162021" y="209889"/>
                  </a:lnTo>
                  <a:lnTo>
                    <a:pt x="147477" y="220119"/>
                  </a:lnTo>
                  <a:lnTo>
                    <a:pt x="141760" y="220219"/>
                  </a:lnTo>
                  <a:lnTo>
                    <a:pt x="129762" y="214684"/>
                  </a:lnTo>
                  <a:lnTo>
                    <a:pt x="116164" y="204725"/>
                  </a:lnTo>
                  <a:lnTo>
                    <a:pt x="115592" y="199373"/>
                  </a:lnTo>
                  <a:lnTo>
                    <a:pt x="130264" y="164050"/>
                  </a:lnTo>
                  <a:lnTo>
                    <a:pt x="165771" y="130292"/>
                  </a:lnTo>
                  <a:lnTo>
                    <a:pt x="204672" y="99539"/>
                  </a:lnTo>
                  <a:lnTo>
                    <a:pt x="221928" y="85555"/>
                  </a:lnTo>
                  <a:lnTo>
                    <a:pt x="253076" y="68110"/>
                  </a:lnTo>
                  <a:lnTo>
                    <a:pt x="295126" y="22312"/>
                  </a:lnTo>
                  <a:lnTo>
                    <a:pt x="299459" y="17439"/>
                  </a:lnTo>
                  <a:lnTo>
                    <a:pt x="300231" y="13132"/>
                  </a:lnTo>
                  <a:lnTo>
                    <a:pt x="298628" y="9201"/>
                  </a:lnTo>
                  <a:lnTo>
                    <a:pt x="295443" y="5523"/>
                  </a:lnTo>
                  <a:lnTo>
                    <a:pt x="292261" y="4129"/>
                  </a:lnTo>
                  <a:lnTo>
                    <a:pt x="289083" y="4258"/>
                  </a:lnTo>
                  <a:lnTo>
                    <a:pt x="266262" y="17127"/>
                  </a:lnTo>
                  <a:lnTo>
                    <a:pt x="250448" y="34006"/>
                  </a:lnTo>
                  <a:lnTo>
                    <a:pt x="245448" y="49020"/>
                  </a:lnTo>
                  <a:lnTo>
                    <a:pt x="244116" y="57470"/>
                  </a:lnTo>
                  <a:lnTo>
                    <a:pt x="245343" y="65219"/>
                  </a:lnTo>
                  <a:lnTo>
                    <a:pt x="252351" y="79473"/>
                  </a:lnTo>
                  <a:lnTo>
                    <a:pt x="257184" y="84121"/>
                  </a:lnTo>
                  <a:lnTo>
                    <a:pt x="268198" y="89286"/>
                  </a:lnTo>
                  <a:lnTo>
                    <a:pt x="296412" y="92193"/>
                  </a:lnTo>
                  <a:lnTo>
                    <a:pt x="335209" y="85571"/>
                  </a:lnTo>
                  <a:lnTo>
                    <a:pt x="365274" y="7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478"/>
          <p:cNvGrpSpPr/>
          <p:nvPr/>
        </p:nvGrpSpPr>
        <p:grpSpPr>
          <a:xfrm>
            <a:off x="8526592" y="5553109"/>
            <a:ext cx="1179384" cy="305851"/>
            <a:chOff x="8526592" y="5553109"/>
            <a:chExt cx="1179384" cy="305851"/>
          </a:xfrm>
        </p:grpSpPr>
        <p:sp>
          <p:nvSpPr>
            <p:cNvPr id="292" name="SMARTInkShape-2426"/>
            <p:cNvSpPr/>
            <p:nvPr>
              <p:custDataLst>
                <p:tags r:id="rId78"/>
              </p:custDataLst>
            </p:nvPr>
          </p:nvSpPr>
          <p:spPr>
            <a:xfrm>
              <a:off x="8553450" y="5658358"/>
              <a:ext cx="19051" cy="75693"/>
            </a:xfrm>
            <a:custGeom>
              <a:avLst/>
              <a:gdLst/>
              <a:ahLst/>
              <a:cxnLst/>
              <a:rect l="0" t="0" r="0" b="0"/>
              <a:pathLst>
                <a:path w="19051" h="75693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7604" y="637"/>
                  </a:lnTo>
                  <a:lnTo>
                    <a:pt x="13257" y="0"/>
                  </a:lnTo>
                  <a:lnTo>
                    <a:pt x="15188" y="889"/>
                  </a:lnTo>
                  <a:lnTo>
                    <a:pt x="16475" y="2541"/>
                  </a:lnTo>
                  <a:lnTo>
                    <a:pt x="17905" y="7197"/>
                  </a:lnTo>
                  <a:lnTo>
                    <a:pt x="19006" y="52753"/>
                  </a:lnTo>
                  <a:lnTo>
                    <a:pt x="19050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27"/>
            <p:cNvSpPr/>
            <p:nvPr>
              <p:custDataLst>
                <p:tags r:id="rId79"/>
              </p:custDataLst>
            </p:nvPr>
          </p:nvSpPr>
          <p:spPr>
            <a:xfrm>
              <a:off x="8562975" y="56292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428"/>
            <p:cNvSpPr/>
            <p:nvPr>
              <p:custDataLst>
                <p:tags r:id="rId80"/>
              </p:custDataLst>
            </p:nvPr>
          </p:nvSpPr>
          <p:spPr>
            <a:xfrm>
              <a:off x="8526592" y="5553109"/>
              <a:ext cx="17334" cy="9492"/>
            </a:xfrm>
            <a:custGeom>
              <a:avLst/>
              <a:gdLst/>
              <a:ahLst/>
              <a:cxnLst/>
              <a:rect l="0" t="0" r="0" b="0"/>
              <a:pathLst>
                <a:path w="17334" h="9492">
                  <a:moveTo>
                    <a:pt x="17333" y="9491"/>
                  </a:moveTo>
                  <a:lnTo>
                    <a:pt x="17333" y="9491"/>
                  </a:lnTo>
                  <a:lnTo>
                    <a:pt x="17333" y="4435"/>
                  </a:lnTo>
                  <a:lnTo>
                    <a:pt x="16275" y="2946"/>
                  </a:lnTo>
                  <a:lnTo>
                    <a:pt x="14511" y="1952"/>
                  </a:lnTo>
                  <a:lnTo>
                    <a:pt x="0" y="82"/>
                  </a:lnTo>
                  <a:lnTo>
                    <a:pt x="3849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29"/>
            <p:cNvSpPr/>
            <p:nvPr>
              <p:custDataLst>
                <p:tags r:id="rId81"/>
              </p:custDataLst>
            </p:nvPr>
          </p:nvSpPr>
          <p:spPr>
            <a:xfrm>
              <a:off x="8606352" y="5602533"/>
              <a:ext cx="86489" cy="163794"/>
            </a:xfrm>
            <a:custGeom>
              <a:avLst/>
              <a:gdLst/>
              <a:ahLst/>
              <a:cxnLst/>
              <a:rect l="0" t="0" r="0" b="0"/>
              <a:pathLst>
                <a:path w="86489" h="163794">
                  <a:moveTo>
                    <a:pt x="42348" y="26742"/>
                  </a:moveTo>
                  <a:lnTo>
                    <a:pt x="42348" y="26742"/>
                  </a:lnTo>
                  <a:lnTo>
                    <a:pt x="37292" y="21686"/>
                  </a:lnTo>
                  <a:lnTo>
                    <a:pt x="36861" y="19138"/>
                  </a:lnTo>
                  <a:lnTo>
                    <a:pt x="37631" y="16381"/>
                  </a:lnTo>
                  <a:lnTo>
                    <a:pt x="39203" y="13485"/>
                  </a:lnTo>
                  <a:lnTo>
                    <a:pt x="39193" y="10495"/>
                  </a:lnTo>
                  <a:lnTo>
                    <a:pt x="36360" y="4352"/>
                  </a:lnTo>
                  <a:lnTo>
                    <a:pt x="34121" y="2290"/>
                  </a:lnTo>
                  <a:lnTo>
                    <a:pt x="28815" y="0"/>
                  </a:lnTo>
                  <a:lnTo>
                    <a:pt x="25917" y="447"/>
                  </a:lnTo>
                  <a:lnTo>
                    <a:pt x="19876" y="3767"/>
                  </a:lnTo>
                  <a:lnTo>
                    <a:pt x="1051" y="28807"/>
                  </a:lnTo>
                  <a:lnTo>
                    <a:pt x="0" y="34468"/>
                  </a:lnTo>
                  <a:lnTo>
                    <a:pt x="1654" y="49226"/>
                  </a:lnTo>
                  <a:lnTo>
                    <a:pt x="8740" y="63546"/>
                  </a:lnTo>
                  <a:lnTo>
                    <a:pt x="43904" y="104159"/>
                  </a:lnTo>
                  <a:lnTo>
                    <a:pt x="77688" y="135108"/>
                  </a:lnTo>
                  <a:lnTo>
                    <a:pt x="86334" y="151043"/>
                  </a:lnTo>
                  <a:lnTo>
                    <a:pt x="86488" y="155117"/>
                  </a:lnTo>
                  <a:lnTo>
                    <a:pt x="83838" y="162468"/>
                  </a:lnTo>
                  <a:lnTo>
                    <a:pt x="79533" y="163793"/>
                  </a:lnTo>
                  <a:lnTo>
                    <a:pt x="66284" y="162442"/>
                  </a:lnTo>
                  <a:lnTo>
                    <a:pt x="34023" y="146406"/>
                  </a:lnTo>
                  <a:lnTo>
                    <a:pt x="13773" y="13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430"/>
            <p:cNvSpPr/>
            <p:nvPr>
              <p:custDataLst>
                <p:tags r:id="rId82"/>
              </p:custDataLst>
            </p:nvPr>
          </p:nvSpPr>
          <p:spPr>
            <a:xfrm>
              <a:off x="8943975" y="5648325"/>
              <a:ext cx="85726" cy="146523"/>
            </a:xfrm>
            <a:custGeom>
              <a:avLst/>
              <a:gdLst/>
              <a:ahLst/>
              <a:cxnLst/>
              <a:rect l="0" t="0" r="0" b="0"/>
              <a:pathLst>
                <a:path w="85726" h="146523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22390" y="48905"/>
                  </a:lnTo>
                  <a:lnTo>
                    <a:pt x="36233" y="94774"/>
                  </a:lnTo>
                  <a:lnTo>
                    <a:pt x="37547" y="116982"/>
                  </a:lnTo>
                  <a:lnTo>
                    <a:pt x="35033" y="128898"/>
                  </a:lnTo>
                  <a:lnTo>
                    <a:pt x="32879" y="133557"/>
                  </a:lnTo>
                  <a:lnTo>
                    <a:pt x="24844" y="141556"/>
                  </a:lnTo>
                  <a:lnTo>
                    <a:pt x="19738" y="145171"/>
                  </a:lnTo>
                  <a:lnTo>
                    <a:pt x="16333" y="146522"/>
                  </a:lnTo>
                  <a:lnTo>
                    <a:pt x="14064" y="146365"/>
                  </a:lnTo>
                  <a:lnTo>
                    <a:pt x="12551" y="145201"/>
                  </a:lnTo>
                  <a:lnTo>
                    <a:pt x="3577" y="122638"/>
                  </a:lnTo>
                  <a:lnTo>
                    <a:pt x="1590" y="113419"/>
                  </a:lnTo>
                  <a:lnTo>
                    <a:pt x="8341" y="75875"/>
                  </a:lnTo>
                  <a:lnTo>
                    <a:pt x="19288" y="59288"/>
                  </a:lnTo>
                  <a:lnTo>
                    <a:pt x="49218" y="27190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431"/>
            <p:cNvSpPr/>
            <p:nvPr>
              <p:custDataLst>
                <p:tags r:id="rId83"/>
              </p:custDataLst>
            </p:nvPr>
          </p:nvSpPr>
          <p:spPr>
            <a:xfrm>
              <a:off x="9043262" y="5668319"/>
              <a:ext cx="62639" cy="125450"/>
            </a:xfrm>
            <a:custGeom>
              <a:avLst/>
              <a:gdLst/>
              <a:ahLst/>
              <a:cxnLst/>
              <a:rect l="0" t="0" r="0" b="0"/>
              <a:pathLst>
                <a:path w="62639" h="125450">
                  <a:moveTo>
                    <a:pt x="5488" y="27631"/>
                  </a:moveTo>
                  <a:lnTo>
                    <a:pt x="5488" y="27631"/>
                  </a:lnTo>
                  <a:lnTo>
                    <a:pt x="5488" y="32687"/>
                  </a:lnTo>
                  <a:lnTo>
                    <a:pt x="4430" y="34176"/>
                  </a:lnTo>
                  <a:lnTo>
                    <a:pt x="2666" y="35170"/>
                  </a:lnTo>
                  <a:lnTo>
                    <a:pt x="431" y="35832"/>
                  </a:lnTo>
                  <a:lnTo>
                    <a:pt x="0" y="37332"/>
                  </a:lnTo>
                  <a:lnTo>
                    <a:pt x="4557" y="45241"/>
                  </a:lnTo>
                  <a:lnTo>
                    <a:pt x="31920" y="33297"/>
                  </a:lnTo>
                  <a:lnTo>
                    <a:pt x="45188" y="24253"/>
                  </a:lnTo>
                  <a:lnTo>
                    <a:pt x="55822" y="9814"/>
                  </a:lnTo>
                  <a:lnTo>
                    <a:pt x="57036" y="6228"/>
                  </a:lnTo>
                  <a:lnTo>
                    <a:pt x="56786" y="3837"/>
                  </a:lnTo>
                  <a:lnTo>
                    <a:pt x="53839" y="0"/>
                  </a:lnTo>
                  <a:lnTo>
                    <a:pt x="38159" y="9449"/>
                  </a:lnTo>
                  <a:lnTo>
                    <a:pt x="23518" y="25654"/>
                  </a:lnTo>
                  <a:lnTo>
                    <a:pt x="12477" y="53974"/>
                  </a:lnTo>
                  <a:lnTo>
                    <a:pt x="6409" y="100715"/>
                  </a:lnTo>
                  <a:lnTo>
                    <a:pt x="6102" y="108104"/>
                  </a:lnTo>
                  <a:lnTo>
                    <a:pt x="8015" y="114088"/>
                  </a:lnTo>
                  <a:lnTo>
                    <a:pt x="15783" y="123559"/>
                  </a:lnTo>
                  <a:lnTo>
                    <a:pt x="20818" y="125449"/>
                  </a:lnTo>
                  <a:lnTo>
                    <a:pt x="32057" y="124728"/>
                  </a:lnTo>
                  <a:lnTo>
                    <a:pt x="62638" y="103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432"/>
            <p:cNvSpPr/>
            <p:nvPr>
              <p:custDataLst>
                <p:tags r:id="rId84"/>
              </p:custDataLst>
            </p:nvPr>
          </p:nvSpPr>
          <p:spPr>
            <a:xfrm>
              <a:off x="9134639" y="5599184"/>
              <a:ext cx="55396" cy="211067"/>
            </a:xfrm>
            <a:custGeom>
              <a:avLst/>
              <a:gdLst/>
              <a:ahLst/>
              <a:cxnLst/>
              <a:rect l="0" t="0" r="0" b="0"/>
              <a:pathLst>
                <a:path w="55396" h="211067">
                  <a:moveTo>
                    <a:pt x="18886" y="68191"/>
                  </a:moveTo>
                  <a:lnTo>
                    <a:pt x="18886" y="68191"/>
                  </a:lnTo>
                  <a:lnTo>
                    <a:pt x="42901" y="24879"/>
                  </a:lnTo>
                  <a:lnTo>
                    <a:pt x="51617" y="3662"/>
                  </a:lnTo>
                  <a:lnTo>
                    <a:pt x="53407" y="830"/>
                  </a:lnTo>
                  <a:lnTo>
                    <a:pt x="54599" y="0"/>
                  </a:lnTo>
                  <a:lnTo>
                    <a:pt x="55395" y="506"/>
                  </a:lnTo>
                  <a:lnTo>
                    <a:pt x="43588" y="38055"/>
                  </a:lnTo>
                  <a:lnTo>
                    <a:pt x="31447" y="83954"/>
                  </a:lnTo>
                  <a:lnTo>
                    <a:pt x="15693" y="129377"/>
                  </a:lnTo>
                  <a:lnTo>
                    <a:pt x="1716" y="172732"/>
                  </a:lnTo>
                  <a:lnTo>
                    <a:pt x="0" y="203093"/>
                  </a:lnTo>
                  <a:lnTo>
                    <a:pt x="1005" y="205750"/>
                  </a:lnTo>
                  <a:lnTo>
                    <a:pt x="9361" y="211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433"/>
            <p:cNvSpPr/>
            <p:nvPr>
              <p:custDataLst>
                <p:tags r:id="rId85"/>
              </p:custDataLst>
            </p:nvPr>
          </p:nvSpPr>
          <p:spPr>
            <a:xfrm>
              <a:off x="9201150" y="5700952"/>
              <a:ext cx="57151" cy="98547"/>
            </a:xfrm>
            <a:custGeom>
              <a:avLst/>
              <a:gdLst/>
              <a:ahLst/>
              <a:cxnLst/>
              <a:rect l="0" t="0" r="0" b="0"/>
              <a:pathLst>
                <a:path w="57151" h="98547">
                  <a:moveTo>
                    <a:pt x="0" y="52148"/>
                  </a:moveTo>
                  <a:lnTo>
                    <a:pt x="0" y="52148"/>
                  </a:lnTo>
                  <a:lnTo>
                    <a:pt x="5057" y="47092"/>
                  </a:lnTo>
                  <a:lnTo>
                    <a:pt x="7540" y="38965"/>
                  </a:lnTo>
                  <a:lnTo>
                    <a:pt x="9134" y="26613"/>
                  </a:lnTo>
                  <a:lnTo>
                    <a:pt x="10323" y="25600"/>
                  </a:lnTo>
                  <a:lnTo>
                    <a:pt x="42612" y="13925"/>
                  </a:lnTo>
                  <a:lnTo>
                    <a:pt x="44283" y="11849"/>
                  </a:lnTo>
                  <a:lnTo>
                    <a:pt x="47199" y="6720"/>
                  </a:lnTo>
                  <a:lnTo>
                    <a:pt x="52673" y="0"/>
                  </a:lnTo>
                  <a:lnTo>
                    <a:pt x="29570" y="22598"/>
                  </a:lnTo>
                  <a:lnTo>
                    <a:pt x="17111" y="40100"/>
                  </a:lnTo>
                  <a:lnTo>
                    <a:pt x="11773" y="63748"/>
                  </a:lnTo>
                  <a:lnTo>
                    <a:pt x="13346" y="78824"/>
                  </a:lnTo>
                  <a:lnTo>
                    <a:pt x="17573" y="90462"/>
                  </a:lnTo>
                  <a:lnTo>
                    <a:pt x="20182" y="93566"/>
                  </a:lnTo>
                  <a:lnTo>
                    <a:pt x="22979" y="95635"/>
                  </a:lnTo>
                  <a:lnTo>
                    <a:pt x="37030" y="98546"/>
                  </a:lnTo>
                  <a:lnTo>
                    <a:pt x="41620" y="96839"/>
                  </a:lnTo>
                  <a:lnTo>
                    <a:pt x="57150" y="80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434"/>
            <p:cNvSpPr/>
            <p:nvPr>
              <p:custDataLst>
                <p:tags r:id="rId86"/>
              </p:custDataLst>
            </p:nvPr>
          </p:nvSpPr>
          <p:spPr>
            <a:xfrm>
              <a:off x="9296400" y="5705475"/>
              <a:ext cx="95251" cy="84237"/>
            </a:xfrm>
            <a:custGeom>
              <a:avLst/>
              <a:gdLst/>
              <a:ahLst/>
              <a:cxnLst/>
              <a:rect l="0" t="0" r="0" b="0"/>
              <a:pathLst>
                <a:path w="95251" h="84237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7540" y="15392"/>
                  </a:lnTo>
                  <a:lnTo>
                    <a:pt x="8644" y="7899"/>
                  </a:lnTo>
                  <a:lnTo>
                    <a:pt x="8937" y="7382"/>
                  </a:lnTo>
                  <a:lnTo>
                    <a:pt x="9264" y="9632"/>
                  </a:lnTo>
                  <a:lnTo>
                    <a:pt x="9410" y="14158"/>
                  </a:lnTo>
                  <a:lnTo>
                    <a:pt x="1314" y="45136"/>
                  </a:lnTo>
                  <a:lnTo>
                    <a:pt x="8317" y="80698"/>
                  </a:lnTo>
                  <a:lnTo>
                    <a:pt x="10836" y="82373"/>
                  </a:lnTo>
                  <a:lnTo>
                    <a:pt x="19280" y="84236"/>
                  </a:lnTo>
                  <a:lnTo>
                    <a:pt x="30088" y="82240"/>
                  </a:lnTo>
                  <a:lnTo>
                    <a:pt x="35933" y="80226"/>
                  </a:lnTo>
                  <a:lnTo>
                    <a:pt x="48074" y="66701"/>
                  </a:lnTo>
                  <a:lnTo>
                    <a:pt x="78844" y="214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435"/>
            <p:cNvSpPr/>
            <p:nvPr>
              <p:custDataLst>
                <p:tags r:id="rId87"/>
              </p:custDataLst>
            </p:nvPr>
          </p:nvSpPr>
          <p:spPr>
            <a:xfrm>
              <a:off x="9394035" y="5716833"/>
              <a:ext cx="177579" cy="119564"/>
            </a:xfrm>
            <a:custGeom>
              <a:avLst/>
              <a:gdLst/>
              <a:ahLst/>
              <a:cxnLst/>
              <a:rect l="0" t="0" r="0" b="0"/>
              <a:pathLst>
                <a:path w="177579" h="119564">
                  <a:moveTo>
                    <a:pt x="64290" y="26742"/>
                  </a:moveTo>
                  <a:lnTo>
                    <a:pt x="64290" y="26742"/>
                  </a:lnTo>
                  <a:lnTo>
                    <a:pt x="64290" y="13485"/>
                  </a:lnTo>
                  <a:lnTo>
                    <a:pt x="61468" y="7444"/>
                  </a:lnTo>
                  <a:lnTo>
                    <a:pt x="59233" y="4352"/>
                  </a:lnTo>
                  <a:lnTo>
                    <a:pt x="53929" y="916"/>
                  </a:lnTo>
                  <a:lnTo>
                    <a:pt x="51033" y="0"/>
                  </a:lnTo>
                  <a:lnTo>
                    <a:pt x="42170" y="1804"/>
                  </a:lnTo>
                  <a:lnTo>
                    <a:pt x="31176" y="7192"/>
                  </a:lnTo>
                  <a:lnTo>
                    <a:pt x="19233" y="16642"/>
                  </a:lnTo>
                  <a:lnTo>
                    <a:pt x="5667" y="38919"/>
                  </a:lnTo>
                  <a:lnTo>
                    <a:pt x="0" y="65628"/>
                  </a:lnTo>
                  <a:lnTo>
                    <a:pt x="1498" y="78597"/>
                  </a:lnTo>
                  <a:lnTo>
                    <a:pt x="8290" y="91848"/>
                  </a:lnTo>
                  <a:lnTo>
                    <a:pt x="11082" y="95546"/>
                  </a:lnTo>
                  <a:lnTo>
                    <a:pt x="15059" y="96953"/>
                  </a:lnTo>
                  <a:lnTo>
                    <a:pt x="25123" y="95694"/>
                  </a:lnTo>
                  <a:lnTo>
                    <a:pt x="33830" y="88784"/>
                  </a:lnTo>
                  <a:lnTo>
                    <a:pt x="57831" y="48695"/>
                  </a:lnTo>
                  <a:lnTo>
                    <a:pt x="58925" y="44553"/>
                  </a:lnTo>
                  <a:lnTo>
                    <a:pt x="58597" y="41791"/>
                  </a:lnTo>
                  <a:lnTo>
                    <a:pt x="57319" y="39949"/>
                  </a:lnTo>
                  <a:lnTo>
                    <a:pt x="56468" y="39780"/>
                  </a:lnTo>
                  <a:lnTo>
                    <a:pt x="55901" y="40726"/>
                  </a:lnTo>
                  <a:lnTo>
                    <a:pt x="55522" y="42414"/>
                  </a:lnTo>
                  <a:lnTo>
                    <a:pt x="54212" y="43541"/>
                  </a:lnTo>
                  <a:lnTo>
                    <a:pt x="49932" y="44792"/>
                  </a:lnTo>
                  <a:lnTo>
                    <a:pt x="48368" y="47242"/>
                  </a:lnTo>
                  <a:lnTo>
                    <a:pt x="46631" y="55608"/>
                  </a:lnTo>
                  <a:lnTo>
                    <a:pt x="48681" y="63560"/>
                  </a:lnTo>
                  <a:lnTo>
                    <a:pt x="50709" y="67163"/>
                  </a:lnTo>
                  <a:lnTo>
                    <a:pt x="53119" y="69564"/>
                  </a:lnTo>
                  <a:lnTo>
                    <a:pt x="58619" y="72232"/>
                  </a:lnTo>
                  <a:lnTo>
                    <a:pt x="67666" y="73734"/>
                  </a:lnTo>
                  <a:lnTo>
                    <a:pt x="76726" y="68441"/>
                  </a:lnTo>
                  <a:lnTo>
                    <a:pt x="108482" y="40641"/>
                  </a:lnTo>
                  <a:lnTo>
                    <a:pt x="114975" y="38211"/>
                  </a:lnTo>
                  <a:lnTo>
                    <a:pt x="116071" y="39680"/>
                  </a:lnTo>
                  <a:lnTo>
                    <a:pt x="109428" y="74939"/>
                  </a:lnTo>
                  <a:lnTo>
                    <a:pt x="95714" y="105134"/>
                  </a:lnTo>
                  <a:lnTo>
                    <a:pt x="85179" y="119563"/>
                  </a:lnTo>
                  <a:lnTo>
                    <a:pt x="105532" y="80479"/>
                  </a:lnTo>
                  <a:lnTo>
                    <a:pt x="133767" y="33420"/>
                  </a:lnTo>
                  <a:lnTo>
                    <a:pt x="143554" y="16961"/>
                  </a:lnTo>
                  <a:lnTo>
                    <a:pt x="158214" y="5382"/>
                  </a:lnTo>
                  <a:lnTo>
                    <a:pt x="170907" y="305"/>
                  </a:lnTo>
                  <a:lnTo>
                    <a:pt x="173468" y="1709"/>
                  </a:lnTo>
                  <a:lnTo>
                    <a:pt x="175175" y="4762"/>
                  </a:lnTo>
                  <a:lnTo>
                    <a:pt x="177578" y="21993"/>
                  </a:lnTo>
                  <a:lnTo>
                    <a:pt x="175468" y="50029"/>
                  </a:lnTo>
                  <a:lnTo>
                    <a:pt x="167791" y="88095"/>
                  </a:lnTo>
                  <a:lnTo>
                    <a:pt x="150015" y="11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436"/>
            <p:cNvSpPr/>
            <p:nvPr>
              <p:custDataLst>
                <p:tags r:id="rId88"/>
              </p:custDataLst>
            </p:nvPr>
          </p:nvSpPr>
          <p:spPr>
            <a:xfrm>
              <a:off x="9612378" y="5634195"/>
              <a:ext cx="87534" cy="224765"/>
            </a:xfrm>
            <a:custGeom>
              <a:avLst/>
              <a:gdLst/>
              <a:ahLst/>
              <a:cxnLst/>
              <a:rect l="0" t="0" r="0" b="0"/>
              <a:pathLst>
                <a:path w="87534" h="224765">
                  <a:moveTo>
                    <a:pt x="55497" y="14130"/>
                  </a:moveTo>
                  <a:lnTo>
                    <a:pt x="55497" y="14130"/>
                  </a:lnTo>
                  <a:lnTo>
                    <a:pt x="64160" y="6526"/>
                  </a:lnTo>
                  <a:lnTo>
                    <a:pt x="73811" y="873"/>
                  </a:lnTo>
                  <a:lnTo>
                    <a:pt x="78289" y="0"/>
                  </a:lnTo>
                  <a:lnTo>
                    <a:pt x="82333" y="477"/>
                  </a:lnTo>
                  <a:lnTo>
                    <a:pt x="86088" y="1853"/>
                  </a:lnTo>
                  <a:lnTo>
                    <a:pt x="87533" y="4887"/>
                  </a:lnTo>
                  <a:lnTo>
                    <a:pt x="86316" y="13902"/>
                  </a:lnTo>
                  <a:lnTo>
                    <a:pt x="62811" y="57515"/>
                  </a:lnTo>
                  <a:lnTo>
                    <a:pt x="41733" y="98979"/>
                  </a:lnTo>
                  <a:lnTo>
                    <a:pt x="23432" y="135461"/>
                  </a:lnTo>
                  <a:lnTo>
                    <a:pt x="3929" y="177248"/>
                  </a:lnTo>
                  <a:lnTo>
                    <a:pt x="0" y="198280"/>
                  </a:lnTo>
                  <a:lnTo>
                    <a:pt x="140" y="213449"/>
                  </a:lnTo>
                  <a:lnTo>
                    <a:pt x="3730" y="223719"/>
                  </a:lnTo>
                  <a:lnTo>
                    <a:pt x="7227" y="224764"/>
                  </a:lnTo>
                  <a:lnTo>
                    <a:pt x="11676" y="223345"/>
                  </a:lnTo>
                  <a:lnTo>
                    <a:pt x="20146" y="217181"/>
                  </a:lnTo>
                  <a:lnTo>
                    <a:pt x="26922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437"/>
            <p:cNvSpPr/>
            <p:nvPr>
              <p:custDataLst>
                <p:tags r:id="rId89"/>
              </p:custDataLst>
            </p:nvPr>
          </p:nvSpPr>
          <p:spPr>
            <a:xfrm>
              <a:off x="9602475" y="5719060"/>
              <a:ext cx="103501" cy="14991"/>
            </a:xfrm>
            <a:custGeom>
              <a:avLst/>
              <a:gdLst/>
              <a:ahLst/>
              <a:cxnLst/>
              <a:rect l="0" t="0" r="0" b="0"/>
              <a:pathLst>
                <a:path w="103501" h="14991">
                  <a:moveTo>
                    <a:pt x="46350" y="14990"/>
                  </a:moveTo>
                  <a:lnTo>
                    <a:pt x="46350" y="14990"/>
                  </a:lnTo>
                  <a:lnTo>
                    <a:pt x="16691" y="6789"/>
                  </a:lnTo>
                  <a:lnTo>
                    <a:pt x="0" y="5727"/>
                  </a:lnTo>
                  <a:lnTo>
                    <a:pt x="21790" y="2694"/>
                  </a:lnTo>
                  <a:lnTo>
                    <a:pt x="38609" y="0"/>
                  </a:lnTo>
                  <a:lnTo>
                    <a:pt x="103500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479"/>
          <p:cNvGrpSpPr/>
          <p:nvPr/>
        </p:nvGrpSpPr>
        <p:grpSpPr>
          <a:xfrm>
            <a:off x="3095625" y="6093489"/>
            <a:ext cx="908688" cy="335887"/>
            <a:chOff x="3095625" y="6093489"/>
            <a:chExt cx="908688" cy="335887"/>
          </a:xfrm>
        </p:grpSpPr>
        <p:sp>
          <p:nvSpPr>
            <p:cNvPr id="305" name="SMARTInkShape-2438"/>
            <p:cNvSpPr/>
            <p:nvPr>
              <p:custDataLst>
                <p:tags r:id="rId73"/>
              </p:custDataLst>
            </p:nvPr>
          </p:nvSpPr>
          <p:spPr>
            <a:xfrm>
              <a:off x="3095625" y="6125671"/>
              <a:ext cx="219076" cy="303705"/>
            </a:xfrm>
            <a:custGeom>
              <a:avLst/>
              <a:gdLst/>
              <a:ahLst/>
              <a:cxnLst/>
              <a:rect l="0" t="0" r="0" b="0"/>
              <a:pathLst>
                <a:path w="219076" h="303705">
                  <a:moveTo>
                    <a:pt x="0" y="56054"/>
                  </a:moveTo>
                  <a:lnTo>
                    <a:pt x="0" y="56054"/>
                  </a:lnTo>
                  <a:lnTo>
                    <a:pt x="0" y="50998"/>
                  </a:lnTo>
                  <a:lnTo>
                    <a:pt x="1058" y="49509"/>
                  </a:lnTo>
                  <a:lnTo>
                    <a:pt x="2822" y="48515"/>
                  </a:lnTo>
                  <a:lnTo>
                    <a:pt x="5056" y="47853"/>
                  </a:lnTo>
                  <a:lnTo>
                    <a:pt x="6546" y="48470"/>
                  </a:lnTo>
                  <a:lnTo>
                    <a:pt x="7539" y="49940"/>
                  </a:lnTo>
                  <a:lnTo>
                    <a:pt x="8642" y="56511"/>
                  </a:lnTo>
                  <a:lnTo>
                    <a:pt x="9409" y="100525"/>
                  </a:lnTo>
                  <a:lnTo>
                    <a:pt x="9502" y="136727"/>
                  </a:lnTo>
                  <a:lnTo>
                    <a:pt x="9518" y="175678"/>
                  </a:lnTo>
                  <a:lnTo>
                    <a:pt x="9524" y="221657"/>
                  </a:lnTo>
                  <a:lnTo>
                    <a:pt x="6702" y="247643"/>
                  </a:lnTo>
                  <a:lnTo>
                    <a:pt x="883" y="282485"/>
                  </a:lnTo>
                  <a:lnTo>
                    <a:pt x="589" y="282150"/>
                  </a:lnTo>
                  <a:lnTo>
                    <a:pt x="1136" y="251123"/>
                  </a:lnTo>
                  <a:lnTo>
                    <a:pt x="6569" y="213571"/>
                  </a:lnTo>
                  <a:lnTo>
                    <a:pt x="11763" y="171365"/>
                  </a:lnTo>
                  <a:lnTo>
                    <a:pt x="22667" y="132454"/>
                  </a:lnTo>
                  <a:lnTo>
                    <a:pt x="31881" y="93625"/>
                  </a:lnTo>
                  <a:lnTo>
                    <a:pt x="41314" y="48606"/>
                  </a:lnTo>
                  <a:lnTo>
                    <a:pt x="47437" y="16405"/>
                  </a:lnTo>
                  <a:lnTo>
                    <a:pt x="52127" y="7388"/>
                  </a:lnTo>
                  <a:lnTo>
                    <a:pt x="54860" y="5618"/>
                  </a:lnTo>
                  <a:lnTo>
                    <a:pt x="57740" y="5497"/>
                  </a:lnTo>
                  <a:lnTo>
                    <a:pt x="60718" y="6474"/>
                  </a:lnTo>
                  <a:lnTo>
                    <a:pt x="66850" y="16027"/>
                  </a:lnTo>
                  <a:lnTo>
                    <a:pt x="88910" y="59146"/>
                  </a:lnTo>
                  <a:lnTo>
                    <a:pt x="103484" y="80489"/>
                  </a:lnTo>
                  <a:lnTo>
                    <a:pt x="112315" y="88081"/>
                  </a:lnTo>
                  <a:lnTo>
                    <a:pt x="120826" y="91455"/>
                  </a:lnTo>
                  <a:lnTo>
                    <a:pt x="131665" y="92954"/>
                  </a:lnTo>
                  <a:lnTo>
                    <a:pt x="146359" y="87976"/>
                  </a:lnTo>
                  <a:lnTo>
                    <a:pt x="154723" y="83685"/>
                  </a:lnTo>
                  <a:lnTo>
                    <a:pt x="166838" y="70452"/>
                  </a:lnTo>
                  <a:lnTo>
                    <a:pt x="186718" y="26866"/>
                  </a:lnTo>
                  <a:lnTo>
                    <a:pt x="197083" y="547"/>
                  </a:lnTo>
                  <a:lnTo>
                    <a:pt x="198063" y="0"/>
                  </a:lnTo>
                  <a:lnTo>
                    <a:pt x="198717" y="1751"/>
                  </a:lnTo>
                  <a:lnTo>
                    <a:pt x="199910" y="44554"/>
                  </a:lnTo>
                  <a:lnTo>
                    <a:pt x="200002" y="82553"/>
                  </a:lnTo>
                  <a:lnTo>
                    <a:pt x="200018" y="124935"/>
                  </a:lnTo>
                  <a:lnTo>
                    <a:pt x="200023" y="165364"/>
                  </a:lnTo>
                  <a:lnTo>
                    <a:pt x="200025" y="212525"/>
                  </a:lnTo>
                  <a:lnTo>
                    <a:pt x="206571" y="259431"/>
                  </a:lnTo>
                  <a:lnTo>
                    <a:pt x="219075" y="303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439"/>
            <p:cNvSpPr/>
            <p:nvPr>
              <p:custDataLst>
                <p:tags r:id="rId74"/>
              </p:custDataLst>
            </p:nvPr>
          </p:nvSpPr>
          <p:spPr>
            <a:xfrm>
              <a:off x="3371850" y="6128801"/>
              <a:ext cx="254320" cy="275639"/>
            </a:xfrm>
            <a:custGeom>
              <a:avLst/>
              <a:gdLst/>
              <a:ahLst/>
              <a:cxnLst/>
              <a:rect l="0" t="0" r="0" b="0"/>
              <a:pathLst>
                <a:path w="254320" h="275639">
                  <a:moveTo>
                    <a:pt x="0" y="205324"/>
                  </a:moveTo>
                  <a:lnTo>
                    <a:pt x="0" y="205324"/>
                  </a:lnTo>
                  <a:lnTo>
                    <a:pt x="0" y="200268"/>
                  </a:lnTo>
                  <a:lnTo>
                    <a:pt x="1058" y="198779"/>
                  </a:lnTo>
                  <a:lnTo>
                    <a:pt x="2822" y="197785"/>
                  </a:lnTo>
                  <a:lnTo>
                    <a:pt x="5057" y="197123"/>
                  </a:lnTo>
                  <a:lnTo>
                    <a:pt x="6546" y="195623"/>
                  </a:lnTo>
                  <a:lnTo>
                    <a:pt x="11759" y="185612"/>
                  </a:lnTo>
                  <a:lnTo>
                    <a:pt x="17926" y="179631"/>
                  </a:lnTo>
                  <a:lnTo>
                    <a:pt x="40082" y="164010"/>
                  </a:lnTo>
                  <a:lnTo>
                    <a:pt x="50447" y="149456"/>
                  </a:lnTo>
                  <a:lnTo>
                    <a:pt x="51623" y="145853"/>
                  </a:lnTo>
                  <a:lnTo>
                    <a:pt x="51348" y="143452"/>
                  </a:lnTo>
                  <a:lnTo>
                    <a:pt x="50107" y="141851"/>
                  </a:lnTo>
                  <a:lnTo>
                    <a:pt x="48222" y="141841"/>
                  </a:lnTo>
                  <a:lnTo>
                    <a:pt x="24473" y="157244"/>
                  </a:lnTo>
                  <a:lnTo>
                    <a:pt x="13346" y="171255"/>
                  </a:lnTo>
                  <a:lnTo>
                    <a:pt x="2636" y="196007"/>
                  </a:lnTo>
                  <a:lnTo>
                    <a:pt x="781" y="212677"/>
                  </a:lnTo>
                  <a:lnTo>
                    <a:pt x="5991" y="224820"/>
                  </a:lnTo>
                  <a:lnTo>
                    <a:pt x="15363" y="236214"/>
                  </a:lnTo>
                  <a:lnTo>
                    <a:pt x="26584" y="244806"/>
                  </a:lnTo>
                  <a:lnTo>
                    <a:pt x="54913" y="250536"/>
                  </a:lnTo>
                  <a:lnTo>
                    <a:pt x="100296" y="251414"/>
                  </a:lnTo>
                  <a:lnTo>
                    <a:pt x="143749" y="239629"/>
                  </a:lnTo>
                  <a:lnTo>
                    <a:pt x="173543" y="226369"/>
                  </a:lnTo>
                  <a:lnTo>
                    <a:pt x="186844" y="216088"/>
                  </a:lnTo>
                  <a:lnTo>
                    <a:pt x="190179" y="211441"/>
                  </a:lnTo>
                  <a:lnTo>
                    <a:pt x="191345" y="207286"/>
                  </a:lnTo>
                  <a:lnTo>
                    <a:pt x="191063" y="203456"/>
                  </a:lnTo>
                  <a:lnTo>
                    <a:pt x="187700" y="201963"/>
                  </a:lnTo>
                  <a:lnTo>
                    <a:pt x="175497" y="203125"/>
                  </a:lnTo>
                  <a:lnTo>
                    <a:pt x="148339" y="213552"/>
                  </a:lnTo>
                  <a:lnTo>
                    <a:pt x="131545" y="223445"/>
                  </a:lnTo>
                  <a:lnTo>
                    <a:pt x="119142" y="237720"/>
                  </a:lnTo>
                  <a:lnTo>
                    <a:pt x="109032" y="257961"/>
                  </a:lnTo>
                  <a:lnTo>
                    <a:pt x="107613" y="262641"/>
                  </a:lnTo>
                  <a:lnTo>
                    <a:pt x="108784" y="266818"/>
                  </a:lnTo>
                  <a:lnTo>
                    <a:pt x="115729" y="274283"/>
                  </a:lnTo>
                  <a:lnTo>
                    <a:pt x="121603" y="275638"/>
                  </a:lnTo>
                  <a:lnTo>
                    <a:pt x="136596" y="274323"/>
                  </a:lnTo>
                  <a:lnTo>
                    <a:pt x="162887" y="262575"/>
                  </a:lnTo>
                  <a:lnTo>
                    <a:pt x="175758" y="251583"/>
                  </a:lnTo>
                  <a:lnTo>
                    <a:pt x="214645" y="204368"/>
                  </a:lnTo>
                  <a:lnTo>
                    <a:pt x="234367" y="164119"/>
                  </a:lnTo>
                  <a:lnTo>
                    <a:pt x="247535" y="122866"/>
                  </a:lnTo>
                  <a:lnTo>
                    <a:pt x="254319" y="79644"/>
                  </a:lnTo>
                  <a:lnTo>
                    <a:pt x="253506" y="41791"/>
                  </a:lnTo>
                  <a:lnTo>
                    <a:pt x="248807" y="10038"/>
                  </a:lnTo>
                  <a:lnTo>
                    <a:pt x="246304" y="5283"/>
                  </a:lnTo>
                  <a:lnTo>
                    <a:pt x="242520" y="2114"/>
                  </a:lnTo>
                  <a:lnTo>
                    <a:pt x="237880" y="0"/>
                  </a:lnTo>
                  <a:lnTo>
                    <a:pt x="233728" y="1766"/>
                  </a:lnTo>
                  <a:lnTo>
                    <a:pt x="226293" y="12196"/>
                  </a:lnTo>
                  <a:lnTo>
                    <a:pt x="213955" y="43703"/>
                  </a:lnTo>
                  <a:lnTo>
                    <a:pt x="210420" y="79873"/>
                  </a:lnTo>
                  <a:lnTo>
                    <a:pt x="209808" y="121940"/>
                  </a:lnTo>
                  <a:lnTo>
                    <a:pt x="209601" y="168392"/>
                  </a:lnTo>
                  <a:lnTo>
                    <a:pt x="217096" y="212181"/>
                  </a:lnTo>
                  <a:lnTo>
                    <a:pt x="221311" y="233108"/>
                  </a:lnTo>
                  <a:lnTo>
                    <a:pt x="228600" y="262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440"/>
            <p:cNvSpPr/>
            <p:nvPr>
              <p:custDataLst>
                <p:tags r:id="rId75"/>
              </p:custDataLst>
            </p:nvPr>
          </p:nvSpPr>
          <p:spPr>
            <a:xfrm>
              <a:off x="3638550" y="63150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27006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441"/>
            <p:cNvSpPr/>
            <p:nvPr>
              <p:custDataLst>
                <p:tags r:id="rId76"/>
              </p:custDataLst>
            </p:nvPr>
          </p:nvSpPr>
          <p:spPr>
            <a:xfrm>
              <a:off x="3671162" y="6202068"/>
              <a:ext cx="5489" cy="36808"/>
            </a:xfrm>
            <a:custGeom>
              <a:avLst/>
              <a:gdLst/>
              <a:ahLst/>
              <a:cxnLst/>
              <a:rect l="0" t="0" r="0" b="0"/>
              <a:pathLst>
                <a:path w="5489" h="36808">
                  <a:moveTo>
                    <a:pt x="5488" y="36807"/>
                  </a:moveTo>
                  <a:lnTo>
                    <a:pt x="5488" y="36807"/>
                  </a:lnTo>
                  <a:lnTo>
                    <a:pt x="4430" y="8527"/>
                  </a:lnTo>
                  <a:lnTo>
                    <a:pt x="2666" y="5253"/>
                  </a:lnTo>
                  <a:lnTo>
                    <a:pt x="431" y="3071"/>
                  </a:lnTo>
                  <a:lnTo>
                    <a:pt x="0" y="1617"/>
                  </a:lnTo>
                  <a:lnTo>
                    <a:pt x="771" y="646"/>
                  </a:lnTo>
                  <a:lnTo>
                    <a:pt x="2344" y="0"/>
                  </a:lnTo>
                  <a:lnTo>
                    <a:pt x="3392" y="627"/>
                  </a:lnTo>
                  <a:lnTo>
                    <a:pt x="5488" y="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442"/>
            <p:cNvSpPr/>
            <p:nvPr>
              <p:custDataLst>
                <p:tags r:id="rId77"/>
              </p:custDataLst>
            </p:nvPr>
          </p:nvSpPr>
          <p:spPr>
            <a:xfrm>
              <a:off x="3698039" y="6093489"/>
              <a:ext cx="306274" cy="295601"/>
            </a:xfrm>
            <a:custGeom>
              <a:avLst/>
              <a:gdLst/>
              <a:ahLst/>
              <a:cxnLst/>
              <a:rect l="0" t="0" r="0" b="0"/>
              <a:pathLst>
                <a:path w="306274" h="295601">
                  <a:moveTo>
                    <a:pt x="73861" y="202536"/>
                  </a:moveTo>
                  <a:lnTo>
                    <a:pt x="73861" y="202536"/>
                  </a:lnTo>
                  <a:lnTo>
                    <a:pt x="68804" y="197480"/>
                  </a:lnTo>
                  <a:lnTo>
                    <a:pt x="50491" y="189279"/>
                  </a:lnTo>
                  <a:lnTo>
                    <a:pt x="44522" y="188406"/>
                  </a:lnTo>
                  <a:lnTo>
                    <a:pt x="35069" y="190259"/>
                  </a:lnTo>
                  <a:lnTo>
                    <a:pt x="5553" y="214228"/>
                  </a:lnTo>
                  <a:lnTo>
                    <a:pt x="1169" y="226782"/>
                  </a:lnTo>
                  <a:lnTo>
                    <a:pt x="0" y="234576"/>
                  </a:lnTo>
                  <a:lnTo>
                    <a:pt x="4345" y="251701"/>
                  </a:lnTo>
                  <a:lnTo>
                    <a:pt x="13332" y="267779"/>
                  </a:lnTo>
                  <a:lnTo>
                    <a:pt x="24381" y="278452"/>
                  </a:lnTo>
                  <a:lnTo>
                    <a:pt x="54209" y="292870"/>
                  </a:lnTo>
                  <a:lnTo>
                    <a:pt x="64422" y="295600"/>
                  </a:lnTo>
                  <a:lnTo>
                    <a:pt x="110893" y="289394"/>
                  </a:lnTo>
                  <a:lnTo>
                    <a:pt x="133517" y="278484"/>
                  </a:lnTo>
                  <a:lnTo>
                    <a:pt x="170067" y="248566"/>
                  </a:lnTo>
                  <a:lnTo>
                    <a:pt x="174828" y="241338"/>
                  </a:lnTo>
                  <a:lnTo>
                    <a:pt x="176097" y="237930"/>
                  </a:lnTo>
                  <a:lnTo>
                    <a:pt x="174827" y="234599"/>
                  </a:lnTo>
                  <a:lnTo>
                    <a:pt x="167771" y="228075"/>
                  </a:lnTo>
                  <a:lnTo>
                    <a:pt x="157579" y="224470"/>
                  </a:lnTo>
                  <a:lnTo>
                    <a:pt x="151898" y="223508"/>
                  </a:lnTo>
                  <a:lnTo>
                    <a:pt x="139941" y="225262"/>
                  </a:lnTo>
                  <a:lnTo>
                    <a:pt x="127572" y="230628"/>
                  </a:lnTo>
                  <a:lnTo>
                    <a:pt x="115018" y="240069"/>
                  </a:lnTo>
                  <a:lnTo>
                    <a:pt x="108028" y="251319"/>
                  </a:lnTo>
                  <a:lnTo>
                    <a:pt x="106164" y="257283"/>
                  </a:lnTo>
                  <a:lnTo>
                    <a:pt x="105980" y="261259"/>
                  </a:lnTo>
                  <a:lnTo>
                    <a:pt x="106915" y="263909"/>
                  </a:lnTo>
                  <a:lnTo>
                    <a:pt x="108597" y="265676"/>
                  </a:lnTo>
                  <a:lnTo>
                    <a:pt x="116110" y="267640"/>
                  </a:lnTo>
                  <a:lnTo>
                    <a:pt x="163575" y="269170"/>
                  </a:lnTo>
                  <a:lnTo>
                    <a:pt x="165420" y="269183"/>
                  </a:lnTo>
                  <a:lnTo>
                    <a:pt x="170293" y="274843"/>
                  </a:lnTo>
                  <a:lnTo>
                    <a:pt x="175987" y="282298"/>
                  </a:lnTo>
                  <a:lnTo>
                    <a:pt x="182045" y="285611"/>
                  </a:lnTo>
                  <a:lnTo>
                    <a:pt x="209083" y="288028"/>
                  </a:lnTo>
                  <a:lnTo>
                    <a:pt x="218979" y="282513"/>
                  </a:lnTo>
                  <a:lnTo>
                    <a:pt x="242235" y="261241"/>
                  </a:lnTo>
                  <a:lnTo>
                    <a:pt x="271142" y="220536"/>
                  </a:lnTo>
                  <a:lnTo>
                    <a:pt x="284832" y="182587"/>
                  </a:lnTo>
                  <a:lnTo>
                    <a:pt x="295591" y="137829"/>
                  </a:lnTo>
                  <a:lnTo>
                    <a:pt x="302230" y="103927"/>
                  </a:lnTo>
                  <a:lnTo>
                    <a:pt x="306273" y="60430"/>
                  </a:lnTo>
                  <a:lnTo>
                    <a:pt x="298157" y="16657"/>
                  </a:lnTo>
                  <a:lnTo>
                    <a:pt x="292434" y="3506"/>
                  </a:lnTo>
                  <a:lnTo>
                    <a:pt x="289427" y="0"/>
                  </a:lnTo>
                  <a:lnTo>
                    <a:pt x="286363" y="837"/>
                  </a:lnTo>
                  <a:lnTo>
                    <a:pt x="280137" y="10233"/>
                  </a:lnTo>
                  <a:lnTo>
                    <a:pt x="268575" y="57345"/>
                  </a:lnTo>
                  <a:lnTo>
                    <a:pt x="265609" y="100014"/>
                  </a:lnTo>
                  <a:lnTo>
                    <a:pt x="265789" y="136882"/>
                  </a:lnTo>
                  <a:lnTo>
                    <a:pt x="272075" y="184494"/>
                  </a:lnTo>
                  <a:lnTo>
                    <a:pt x="280640" y="225294"/>
                  </a:lnTo>
                  <a:lnTo>
                    <a:pt x="292936" y="27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480"/>
          <p:cNvGrpSpPr/>
          <p:nvPr/>
        </p:nvGrpSpPr>
        <p:grpSpPr>
          <a:xfrm>
            <a:off x="4265099" y="6105525"/>
            <a:ext cx="714110" cy="492389"/>
            <a:chOff x="4265099" y="6105525"/>
            <a:chExt cx="714110" cy="492389"/>
          </a:xfrm>
        </p:grpSpPr>
        <p:sp>
          <p:nvSpPr>
            <p:cNvPr id="311" name="SMARTInkShape-2443"/>
            <p:cNvSpPr/>
            <p:nvPr>
              <p:custDataLst>
                <p:tags r:id="rId65"/>
              </p:custDataLst>
            </p:nvPr>
          </p:nvSpPr>
          <p:spPr>
            <a:xfrm>
              <a:off x="4319233" y="6105525"/>
              <a:ext cx="71793" cy="289852"/>
            </a:xfrm>
            <a:custGeom>
              <a:avLst/>
              <a:gdLst/>
              <a:ahLst/>
              <a:cxnLst/>
              <a:rect l="0" t="0" r="0" b="0"/>
              <a:pathLst>
                <a:path w="71793" h="289852">
                  <a:moveTo>
                    <a:pt x="43217" y="0"/>
                  </a:moveTo>
                  <a:lnTo>
                    <a:pt x="43217" y="0"/>
                  </a:lnTo>
                  <a:lnTo>
                    <a:pt x="51418" y="0"/>
                  </a:lnTo>
                  <a:lnTo>
                    <a:pt x="39368" y="39773"/>
                  </a:lnTo>
                  <a:lnTo>
                    <a:pt x="27209" y="83076"/>
                  </a:lnTo>
                  <a:lnTo>
                    <a:pt x="14616" y="128947"/>
                  </a:lnTo>
                  <a:lnTo>
                    <a:pt x="7931" y="170146"/>
                  </a:lnTo>
                  <a:lnTo>
                    <a:pt x="3129" y="209164"/>
                  </a:lnTo>
                  <a:lnTo>
                    <a:pt x="0" y="232661"/>
                  </a:lnTo>
                  <a:lnTo>
                    <a:pt x="9290" y="276969"/>
                  </a:lnTo>
                  <a:lnTo>
                    <a:pt x="14249" y="283071"/>
                  </a:lnTo>
                  <a:lnTo>
                    <a:pt x="28226" y="289851"/>
                  </a:lnTo>
                  <a:lnTo>
                    <a:pt x="35340" y="289542"/>
                  </a:lnTo>
                  <a:lnTo>
                    <a:pt x="48888" y="283555"/>
                  </a:lnTo>
                  <a:lnTo>
                    <a:pt x="7179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444"/>
            <p:cNvSpPr/>
            <p:nvPr>
              <p:custDataLst>
                <p:tags r:id="rId66"/>
              </p:custDataLst>
            </p:nvPr>
          </p:nvSpPr>
          <p:spPr>
            <a:xfrm>
              <a:off x="4265099" y="6248400"/>
              <a:ext cx="144977" cy="57151"/>
            </a:xfrm>
            <a:custGeom>
              <a:avLst/>
              <a:gdLst/>
              <a:ahLst/>
              <a:cxnLst/>
              <a:rect l="0" t="0" r="0" b="0"/>
              <a:pathLst>
                <a:path w="144977" h="57151">
                  <a:moveTo>
                    <a:pt x="87826" y="57150"/>
                  </a:moveTo>
                  <a:lnTo>
                    <a:pt x="87826" y="57150"/>
                  </a:lnTo>
                  <a:lnTo>
                    <a:pt x="41203" y="41962"/>
                  </a:lnTo>
                  <a:lnTo>
                    <a:pt x="537" y="30049"/>
                  </a:lnTo>
                  <a:lnTo>
                    <a:pt x="0" y="28499"/>
                  </a:lnTo>
                  <a:lnTo>
                    <a:pt x="1759" y="26408"/>
                  </a:lnTo>
                  <a:lnTo>
                    <a:pt x="5048" y="23956"/>
                  </a:lnTo>
                  <a:lnTo>
                    <a:pt x="14347" y="21230"/>
                  </a:lnTo>
                  <a:lnTo>
                    <a:pt x="56826" y="12791"/>
                  </a:lnTo>
                  <a:lnTo>
                    <a:pt x="98495" y="4899"/>
                  </a:lnTo>
                  <a:lnTo>
                    <a:pt x="144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445"/>
            <p:cNvSpPr/>
            <p:nvPr>
              <p:custDataLst>
                <p:tags r:id="rId67"/>
              </p:custDataLst>
            </p:nvPr>
          </p:nvSpPr>
          <p:spPr>
            <a:xfrm>
              <a:off x="4419992" y="6250382"/>
              <a:ext cx="197329" cy="151493"/>
            </a:xfrm>
            <a:custGeom>
              <a:avLst/>
              <a:gdLst/>
              <a:ahLst/>
              <a:cxnLst/>
              <a:rect l="0" t="0" r="0" b="0"/>
              <a:pathLst>
                <a:path w="197329" h="151493">
                  <a:moveTo>
                    <a:pt x="9133" y="36118"/>
                  </a:moveTo>
                  <a:lnTo>
                    <a:pt x="9133" y="36118"/>
                  </a:lnTo>
                  <a:lnTo>
                    <a:pt x="4076" y="36118"/>
                  </a:lnTo>
                  <a:lnTo>
                    <a:pt x="2587" y="37176"/>
                  </a:lnTo>
                  <a:lnTo>
                    <a:pt x="1594" y="38940"/>
                  </a:lnTo>
                  <a:lnTo>
                    <a:pt x="0" y="44319"/>
                  </a:lnTo>
                  <a:lnTo>
                    <a:pt x="9837" y="45250"/>
                  </a:lnTo>
                  <a:lnTo>
                    <a:pt x="17560" y="42646"/>
                  </a:lnTo>
                  <a:lnTo>
                    <a:pt x="62277" y="15041"/>
                  </a:lnTo>
                  <a:lnTo>
                    <a:pt x="69794" y="8053"/>
                  </a:lnTo>
                  <a:lnTo>
                    <a:pt x="74620" y="0"/>
                  </a:lnTo>
                  <a:lnTo>
                    <a:pt x="65343" y="3662"/>
                  </a:lnTo>
                  <a:lnTo>
                    <a:pt x="49188" y="16506"/>
                  </a:lnTo>
                  <a:lnTo>
                    <a:pt x="30996" y="43830"/>
                  </a:lnTo>
                  <a:lnTo>
                    <a:pt x="22314" y="68625"/>
                  </a:lnTo>
                  <a:lnTo>
                    <a:pt x="24798" y="94432"/>
                  </a:lnTo>
                  <a:lnTo>
                    <a:pt x="32237" y="112076"/>
                  </a:lnTo>
                  <a:lnTo>
                    <a:pt x="36177" y="115331"/>
                  </a:lnTo>
                  <a:lnTo>
                    <a:pt x="46200" y="118949"/>
                  </a:lnTo>
                  <a:lnTo>
                    <a:pt x="85491" y="113387"/>
                  </a:lnTo>
                  <a:lnTo>
                    <a:pt x="107251" y="102522"/>
                  </a:lnTo>
                  <a:lnTo>
                    <a:pt x="143471" y="72622"/>
                  </a:lnTo>
                  <a:lnTo>
                    <a:pt x="166697" y="30567"/>
                  </a:lnTo>
                  <a:lnTo>
                    <a:pt x="169120" y="19188"/>
                  </a:lnTo>
                  <a:lnTo>
                    <a:pt x="167649" y="14248"/>
                  </a:lnTo>
                  <a:lnTo>
                    <a:pt x="160371" y="5936"/>
                  </a:lnTo>
                  <a:lnTo>
                    <a:pt x="155467" y="4356"/>
                  </a:lnTo>
                  <a:lnTo>
                    <a:pt x="144373" y="5421"/>
                  </a:lnTo>
                  <a:lnTo>
                    <a:pt x="135209" y="9422"/>
                  </a:lnTo>
                  <a:lnTo>
                    <a:pt x="131284" y="11971"/>
                  </a:lnTo>
                  <a:lnTo>
                    <a:pt x="129725" y="15786"/>
                  </a:lnTo>
                  <a:lnTo>
                    <a:pt x="130815" y="25671"/>
                  </a:lnTo>
                  <a:lnTo>
                    <a:pt x="137379" y="43136"/>
                  </a:lnTo>
                  <a:lnTo>
                    <a:pt x="173340" y="85754"/>
                  </a:lnTo>
                  <a:lnTo>
                    <a:pt x="191852" y="109540"/>
                  </a:lnTo>
                  <a:lnTo>
                    <a:pt x="197328" y="128310"/>
                  </a:lnTo>
                  <a:lnTo>
                    <a:pt x="195979" y="134622"/>
                  </a:lnTo>
                  <a:lnTo>
                    <a:pt x="188837" y="147277"/>
                  </a:lnTo>
                  <a:lnTo>
                    <a:pt x="185028" y="150441"/>
                  </a:lnTo>
                  <a:lnTo>
                    <a:pt x="181429" y="151492"/>
                  </a:lnTo>
                  <a:lnTo>
                    <a:pt x="177972" y="151134"/>
                  </a:lnTo>
                  <a:lnTo>
                    <a:pt x="171309" y="147914"/>
                  </a:lnTo>
                  <a:lnTo>
                    <a:pt x="168050" y="145574"/>
                  </a:lnTo>
                  <a:lnTo>
                    <a:pt x="161533" y="102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446"/>
            <p:cNvSpPr/>
            <p:nvPr>
              <p:custDataLst>
                <p:tags r:id="rId68"/>
              </p:custDataLst>
            </p:nvPr>
          </p:nvSpPr>
          <p:spPr>
            <a:xfrm>
              <a:off x="4677202" y="6127223"/>
              <a:ext cx="37674" cy="269766"/>
            </a:xfrm>
            <a:custGeom>
              <a:avLst/>
              <a:gdLst/>
              <a:ahLst/>
              <a:cxnLst/>
              <a:rect l="0" t="0" r="0" b="0"/>
              <a:pathLst>
                <a:path w="37674" h="269766">
                  <a:moveTo>
                    <a:pt x="18623" y="16402"/>
                  </a:moveTo>
                  <a:lnTo>
                    <a:pt x="18623" y="16402"/>
                  </a:lnTo>
                  <a:lnTo>
                    <a:pt x="26824" y="0"/>
                  </a:lnTo>
                  <a:lnTo>
                    <a:pt x="27265" y="1234"/>
                  </a:lnTo>
                  <a:lnTo>
                    <a:pt x="28031" y="24100"/>
                  </a:lnTo>
                  <a:lnTo>
                    <a:pt x="19936" y="69171"/>
                  </a:lnTo>
                  <a:lnTo>
                    <a:pt x="17824" y="108630"/>
                  </a:lnTo>
                  <a:lnTo>
                    <a:pt x="10456" y="155874"/>
                  </a:lnTo>
                  <a:lnTo>
                    <a:pt x="2820" y="201135"/>
                  </a:lnTo>
                  <a:lnTo>
                    <a:pt x="0" y="237645"/>
                  </a:lnTo>
                  <a:lnTo>
                    <a:pt x="5407" y="252668"/>
                  </a:lnTo>
                  <a:lnTo>
                    <a:pt x="16013" y="269447"/>
                  </a:lnTo>
                  <a:lnTo>
                    <a:pt x="17941" y="269765"/>
                  </a:lnTo>
                  <a:lnTo>
                    <a:pt x="37673" y="25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447"/>
            <p:cNvSpPr/>
            <p:nvPr>
              <p:custDataLst>
                <p:tags r:id="rId69"/>
              </p:custDataLst>
            </p:nvPr>
          </p:nvSpPr>
          <p:spPr>
            <a:xfrm>
              <a:off x="4616164" y="6267450"/>
              <a:ext cx="89187" cy="38101"/>
            </a:xfrm>
            <a:custGeom>
              <a:avLst/>
              <a:gdLst/>
              <a:ahLst/>
              <a:cxnLst/>
              <a:rect l="0" t="0" r="0" b="0"/>
              <a:pathLst>
                <a:path w="89187" h="38101">
                  <a:moveTo>
                    <a:pt x="32036" y="38100"/>
                  </a:moveTo>
                  <a:lnTo>
                    <a:pt x="32036" y="38100"/>
                  </a:lnTo>
                  <a:lnTo>
                    <a:pt x="26979" y="33044"/>
                  </a:lnTo>
                  <a:lnTo>
                    <a:pt x="18853" y="30561"/>
                  </a:lnTo>
                  <a:lnTo>
                    <a:pt x="1444" y="28968"/>
                  </a:lnTo>
                  <a:lnTo>
                    <a:pt x="0" y="27779"/>
                  </a:lnTo>
                  <a:lnTo>
                    <a:pt x="95" y="25927"/>
                  </a:lnTo>
                  <a:lnTo>
                    <a:pt x="1217" y="23635"/>
                  </a:lnTo>
                  <a:lnTo>
                    <a:pt x="10931" y="21087"/>
                  </a:lnTo>
                  <a:lnTo>
                    <a:pt x="31427" y="16832"/>
                  </a:lnTo>
                  <a:lnTo>
                    <a:pt x="89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448"/>
            <p:cNvSpPr/>
            <p:nvPr>
              <p:custDataLst>
                <p:tags r:id="rId70"/>
              </p:custDataLst>
            </p:nvPr>
          </p:nvSpPr>
          <p:spPr>
            <a:xfrm>
              <a:off x="4752975" y="6257925"/>
              <a:ext cx="5489" cy="114301"/>
            </a:xfrm>
            <a:custGeom>
              <a:avLst/>
              <a:gdLst/>
              <a:ahLst/>
              <a:cxnLst/>
              <a:rect l="0" t="0" r="0" b="0"/>
              <a:pathLst>
                <a:path w="5489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7604"/>
                  </a:lnTo>
                  <a:lnTo>
                    <a:pt x="4716" y="10361"/>
                  </a:lnTo>
                  <a:lnTo>
                    <a:pt x="2096" y="16247"/>
                  </a:lnTo>
                  <a:lnTo>
                    <a:pt x="122" y="635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449"/>
            <p:cNvSpPr/>
            <p:nvPr>
              <p:custDataLst>
                <p:tags r:id="rId71"/>
              </p:custDataLst>
            </p:nvPr>
          </p:nvSpPr>
          <p:spPr>
            <a:xfrm>
              <a:off x="4762500" y="61912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00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450"/>
            <p:cNvSpPr/>
            <p:nvPr>
              <p:custDataLst>
                <p:tags r:id="rId72"/>
              </p:custDataLst>
            </p:nvPr>
          </p:nvSpPr>
          <p:spPr>
            <a:xfrm>
              <a:off x="4781588" y="6259349"/>
              <a:ext cx="197621" cy="338565"/>
            </a:xfrm>
            <a:custGeom>
              <a:avLst/>
              <a:gdLst/>
              <a:ahLst/>
              <a:cxnLst/>
              <a:rect l="0" t="0" r="0" b="0"/>
              <a:pathLst>
                <a:path w="197621" h="338565">
                  <a:moveTo>
                    <a:pt x="19012" y="17626"/>
                  </a:moveTo>
                  <a:lnTo>
                    <a:pt x="19012" y="17626"/>
                  </a:lnTo>
                  <a:lnTo>
                    <a:pt x="11473" y="48711"/>
                  </a:lnTo>
                  <a:lnTo>
                    <a:pt x="3202" y="92040"/>
                  </a:lnTo>
                  <a:lnTo>
                    <a:pt x="89" y="120202"/>
                  </a:lnTo>
                  <a:lnTo>
                    <a:pt x="0" y="111637"/>
                  </a:lnTo>
                  <a:lnTo>
                    <a:pt x="21424" y="64306"/>
                  </a:lnTo>
                  <a:lnTo>
                    <a:pt x="35725" y="17922"/>
                  </a:lnTo>
                  <a:lnTo>
                    <a:pt x="41609" y="7880"/>
                  </a:lnTo>
                  <a:lnTo>
                    <a:pt x="44660" y="5836"/>
                  </a:lnTo>
                  <a:lnTo>
                    <a:pt x="47752" y="5534"/>
                  </a:lnTo>
                  <a:lnTo>
                    <a:pt x="50872" y="6389"/>
                  </a:lnTo>
                  <a:lnTo>
                    <a:pt x="52952" y="10135"/>
                  </a:lnTo>
                  <a:lnTo>
                    <a:pt x="56564" y="52779"/>
                  </a:lnTo>
                  <a:lnTo>
                    <a:pt x="62006" y="78371"/>
                  </a:lnTo>
                  <a:lnTo>
                    <a:pt x="75378" y="99360"/>
                  </a:lnTo>
                  <a:lnTo>
                    <a:pt x="86749" y="106869"/>
                  </a:lnTo>
                  <a:lnTo>
                    <a:pt x="107874" y="111096"/>
                  </a:lnTo>
                  <a:lnTo>
                    <a:pt x="125182" y="111027"/>
                  </a:lnTo>
                  <a:lnTo>
                    <a:pt x="143457" y="107467"/>
                  </a:lnTo>
                  <a:lnTo>
                    <a:pt x="156518" y="99537"/>
                  </a:lnTo>
                  <a:lnTo>
                    <a:pt x="183602" y="70040"/>
                  </a:lnTo>
                  <a:lnTo>
                    <a:pt x="196436" y="41385"/>
                  </a:lnTo>
                  <a:lnTo>
                    <a:pt x="197620" y="36640"/>
                  </a:lnTo>
                  <a:lnTo>
                    <a:pt x="194229" y="14793"/>
                  </a:lnTo>
                  <a:lnTo>
                    <a:pt x="190857" y="9387"/>
                  </a:lnTo>
                  <a:lnTo>
                    <a:pt x="186492" y="5783"/>
                  </a:lnTo>
                  <a:lnTo>
                    <a:pt x="175998" y="1779"/>
                  </a:lnTo>
                  <a:lnTo>
                    <a:pt x="164278" y="0"/>
                  </a:lnTo>
                  <a:lnTo>
                    <a:pt x="145780" y="4054"/>
                  </a:lnTo>
                  <a:lnTo>
                    <a:pt x="141624" y="7520"/>
                  </a:lnTo>
                  <a:lnTo>
                    <a:pt x="137006" y="17016"/>
                  </a:lnTo>
                  <a:lnTo>
                    <a:pt x="136833" y="21453"/>
                  </a:lnTo>
                  <a:lnTo>
                    <a:pt x="139464" y="29205"/>
                  </a:lnTo>
                  <a:lnTo>
                    <a:pt x="141646" y="31695"/>
                  </a:lnTo>
                  <a:lnTo>
                    <a:pt x="160855" y="46134"/>
                  </a:lnTo>
                  <a:lnTo>
                    <a:pt x="173341" y="62996"/>
                  </a:lnTo>
                  <a:lnTo>
                    <a:pt x="183743" y="86455"/>
                  </a:lnTo>
                  <a:lnTo>
                    <a:pt x="189135" y="130430"/>
                  </a:lnTo>
                  <a:lnTo>
                    <a:pt x="190069" y="168407"/>
                  </a:lnTo>
                  <a:lnTo>
                    <a:pt x="190345" y="209527"/>
                  </a:lnTo>
                  <a:lnTo>
                    <a:pt x="187617" y="249639"/>
                  </a:lnTo>
                  <a:lnTo>
                    <a:pt x="177200" y="287587"/>
                  </a:lnTo>
                  <a:lnTo>
                    <a:pt x="163014" y="313868"/>
                  </a:lnTo>
                  <a:lnTo>
                    <a:pt x="148630" y="326736"/>
                  </a:lnTo>
                  <a:lnTo>
                    <a:pt x="132712" y="334924"/>
                  </a:lnTo>
                  <a:lnTo>
                    <a:pt x="118581" y="338564"/>
                  </a:lnTo>
                  <a:lnTo>
                    <a:pt x="112908" y="337418"/>
                  </a:lnTo>
                  <a:lnTo>
                    <a:pt x="103782" y="330500"/>
                  </a:lnTo>
                  <a:lnTo>
                    <a:pt x="85687" y="284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481"/>
          <p:cNvGrpSpPr/>
          <p:nvPr/>
        </p:nvGrpSpPr>
        <p:grpSpPr>
          <a:xfrm>
            <a:off x="5334000" y="6154474"/>
            <a:ext cx="885826" cy="411659"/>
            <a:chOff x="5334000" y="6154474"/>
            <a:chExt cx="885826" cy="411659"/>
          </a:xfrm>
        </p:grpSpPr>
        <p:sp>
          <p:nvSpPr>
            <p:cNvPr id="320" name="SMARTInkShape-2451"/>
            <p:cNvSpPr/>
            <p:nvPr>
              <p:custDataLst>
                <p:tags r:id="rId57"/>
              </p:custDataLst>
            </p:nvPr>
          </p:nvSpPr>
          <p:spPr>
            <a:xfrm>
              <a:off x="5334000" y="6270897"/>
              <a:ext cx="104776" cy="117978"/>
            </a:xfrm>
            <a:custGeom>
              <a:avLst/>
              <a:gdLst/>
              <a:ahLst/>
              <a:cxnLst/>
              <a:rect l="0" t="0" r="0" b="0"/>
              <a:pathLst>
                <a:path w="104776" h="117978">
                  <a:moveTo>
                    <a:pt x="0" y="53703"/>
                  </a:moveTo>
                  <a:lnTo>
                    <a:pt x="0" y="53703"/>
                  </a:lnTo>
                  <a:lnTo>
                    <a:pt x="10113" y="53703"/>
                  </a:lnTo>
                  <a:lnTo>
                    <a:pt x="17900" y="50881"/>
                  </a:lnTo>
                  <a:lnTo>
                    <a:pt x="36579" y="40446"/>
                  </a:lnTo>
                  <a:lnTo>
                    <a:pt x="40261" y="36398"/>
                  </a:lnTo>
                  <a:lnTo>
                    <a:pt x="44352" y="26257"/>
                  </a:lnTo>
                  <a:lnTo>
                    <a:pt x="46656" y="8646"/>
                  </a:lnTo>
                  <a:lnTo>
                    <a:pt x="45920" y="4616"/>
                  </a:lnTo>
                  <a:lnTo>
                    <a:pt x="44371" y="1928"/>
                  </a:lnTo>
                  <a:lnTo>
                    <a:pt x="42281" y="136"/>
                  </a:lnTo>
                  <a:lnTo>
                    <a:pt x="38771" y="0"/>
                  </a:lnTo>
                  <a:lnTo>
                    <a:pt x="11952" y="10125"/>
                  </a:lnTo>
                  <a:lnTo>
                    <a:pt x="7967" y="16184"/>
                  </a:lnTo>
                  <a:lnTo>
                    <a:pt x="2361" y="44939"/>
                  </a:lnTo>
                  <a:lnTo>
                    <a:pt x="1050" y="68152"/>
                  </a:lnTo>
                  <a:lnTo>
                    <a:pt x="2816" y="77094"/>
                  </a:lnTo>
                  <a:lnTo>
                    <a:pt x="10424" y="89852"/>
                  </a:lnTo>
                  <a:lnTo>
                    <a:pt x="47952" y="113578"/>
                  </a:lnTo>
                  <a:lnTo>
                    <a:pt x="61529" y="117356"/>
                  </a:lnTo>
                  <a:lnTo>
                    <a:pt x="77088" y="117977"/>
                  </a:lnTo>
                  <a:lnTo>
                    <a:pt x="104775" y="11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452"/>
            <p:cNvSpPr/>
            <p:nvPr>
              <p:custDataLst>
                <p:tags r:id="rId58"/>
              </p:custDataLst>
            </p:nvPr>
          </p:nvSpPr>
          <p:spPr>
            <a:xfrm>
              <a:off x="5440099" y="6281012"/>
              <a:ext cx="93927" cy="119789"/>
            </a:xfrm>
            <a:custGeom>
              <a:avLst/>
              <a:gdLst/>
              <a:ahLst/>
              <a:cxnLst/>
              <a:rect l="0" t="0" r="0" b="0"/>
              <a:pathLst>
                <a:path w="93927" h="119789">
                  <a:moveTo>
                    <a:pt x="8201" y="5488"/>
                  </a:moveTo>
                  <a:lnTo>
                    <a:pt x="8201" y="5488"/>
                  </a:lnTo>
                  <a:lnTo>
                    <a:pt x="3145" y="432"/>
                  </a:lnTo>
                  <a:lnTo>
                    <a:pt x="1656" y="0"/>
                  </a:lnTo>
                  <a:lnTo>
                    <a:pt x="662" y="772"/>
                  </a:lnTo>
                  <a:lnTo>
                    <a:pt x="0" y="2344"/>
                  </a:lnTo>
                  <a:lnTo>
                    <a:pt x="27112" y="38980"/>
                  </a:lnTo>
                  <a:lnTo>
                    <a:pt x="58983" y="83001"/>
                  </a:lnTo>
                  <a:lnTo>
                    <a:pt x="78753" y="107074"/>
                  </a:lnTo>
                  <a:lnTo>
                    <a:pt x="80635" y="111312"/>
                  </a:lnTo>
                  <a:lnTo>
                    <a:pt x="82949" y="114137"/>
                  </a:lnTo>
                  <a:lnTo>
                    <a:pt x="93926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453"/>
            <p:cNvSpPr/>
            <p:nvPr>
              <p:custDataLst>
                <p:tags r:id="rId59"/>
              </p:custDataLst>
            </p:nvPr>
          </p:nvSpPr>
          <p:spPr>
            <a:xfrm>
              <a:off x="5463414" y="6284980"/>
              <a:ext cx="108712" cy="144396"/>
            </a:xfrm>
            <a:custGeom>
              <a:avLst/>
              <a:gdLst/>
              <a:ahLst/>
              <a:cxnLst/>
              <a:rect l="0" t="0" r="0" b="0"/>
              <a:pathLst>
                <a:path w="108712" h="144396">
                  <a:moveTo>
                    <a:pt x="108711" y="39620"/>
                  </a:moveTo>
                  <a:lnTo>
                    <a:pt x="108711" y="39620"/>
                  </a:lnTo>
                  <a:lnTo>
                    <a:pt x="103655" y="34564"/>
                  </a:lnTo>
                  <a:lnTo>
                    <a:pt x="90348" y="10282"/>
                  </a:lnTo>
                  <a:lnTo>
                    <a:pt x="76209" y="828"/>
                  </a:lnTo>
                  <a:lnTo>
                    <a:pt x="69051" y="0"/>
                  </a:lnTo>
                  <a:lnTo>
                    <a:pt x="55454" y="4725"/>
                  </a:lnTo>
                  <a:lnTo>
                    <a:pt x="35898" y="24342"/>
                  </a:lnTo>
                  <a:lnTo>
                    <a:pt x="9609" y="63048"/>
                  </a:lnTo>
                  <a:lnTo>
                    <a:pt x="0" y="95048"/>
                  </a:lnTo>
                  <a:lnTo>
                    <a:pt x="3936" y="14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454"/>
            <p:cNvSpPr/>
            <p:nvPr>
              <p:custDataLst>
                <p:tags r:id="rId60"/>
              </p:custDataLst>
            </p:nvPr>
          </p:nvSpPr>
          <p:spPr>
            <a:xfrm>
              <a:off x="5566303" y="6293830"/>
              <a:ext cx="262998" cy="97446"/>
            </a:xfrm>
            <a:custGeom>
              <a:avLst/>
              <a:gdLst/>
              <a:ahLst/>
              <a:cxnLst/>
              <a:rect l="0" t="0" r="0" b="0"/>
              <a:pathLst>
                <a:path w="262998" h="97446">
                  <a:moveTo>
                    <a:pt x="34397" y="78395"/>
                  </a:moveTo>
                  <a:lnTo>
                    <a:pt x="34397" y="78395"/>
                  </a:lnTo>
                  <a:lnTo>
                    <a:pt x="44510" y="73339"/>
                  </a:lnTo>
                  <a:lnTo>
                    <a:pt x="47489" y="69733"/>
                  </a:lnTo>
                  <a:lnTo>
                    <a:pt x="57914" y="48736"/>
                  </a:lnTo>
                  <a:lnTo>
                    <a:pt x="62776" y="42747"/>
                  </a:lnTo>
                  <a:lnTo>
                    <a:pt x="64958" y="37696"/>
                  </a:lnTo>
                  <a:lnTo>
                    <a:pt x="65354" y="33271"/>
                  </a:lnTo>
                  <a:lnTo>
                    <a:pt x="58386" y="13507"/>
                  </a:lnTo>
                  <a:lnTo>
                    <a:pt x="49998" y="4401"/>
                  </a:lnTo>
                  <a:lnTo>
                    <a:pt x="44798" y="491"/>
                  </a:lnTo>
                  <a:lnTo>
                    <a:pt x="39214" y="0"/>
                  </a:lnTo>
                  <a:lnTo>
                    <a:pt x="27365" y="5100"/>
                  </a:lnTo>
                  <a:lnTo>
                    <a:pt x="8795" y="19871"/>
                  </a:lnTo>
                  <a:lnTo>
                    <a:pt x="1852" y="31570"/>
                  </a:lnTo>
                  <a:lnTo>
                    <a:pt x="0" y="37653"/>
                  </a:lnTo>
                  <a:lnTo>
                    <a:pt x="2451" y="61384"/>
                  </a:lnTo>
                  <a:lnTo>
                    <a:pt x="14937" y="83468"/>
                  </a:lnTo>
                  <a:lnTo>
                    <a:pt x="20365" y="87069"/>
                  </a:lnTo>
                  <a:lnTo>
                    <a:pt x="26100" y="88411"/>
                  </a:lnTo>
                  <a:lnTo>
                    <a:pt x="38118" y="87079"/>
                  </a:lnTo>
                  <a:lnTo>
                    <a:pt x="55726" y="80381"/>
                  </a:lnTo>
                  <a:lnTo>
                    <a:pt x="64337" y="74691"/>
                  </a:lnTo>
                  <a:lnTo>
                    <a:pt x="67057" y="70634"/>
                  </a:lnTo>
                  <a:lnTo>
                    <a:pt x="70886" y="55870"/>
                  </a:lnTo>
                  <a:lnTo>
                    <a:pt x="72019" y="46438"/>
                  </a:lnTo>
                  <a:lnTo>
                    <a:pt x="72179" y="46507"/>
                  </a:lnTo>
                  <a:lnTo>
                    <a:pt x="73542" y="72483"/>
                  </a:lnTo>
                  <a:lnTo>
                    <a:pt x="77548" y="80353"/>
                  </a:lnTo>
                  <a:lnTo>
                    <a:pt x="80097" y="82875"/>
                  </a:lnTo>
                  <a:lnTo>
                    <a:pt x="85752" y="85678"/>
                  </a:lnTo>
                  <a:lnTo>
                    <a:pt x="88743" y="85367"/>
                  </a:lnTo>
                  <a:lnTo>
                    <a:pt x="114409" y="69409"/>
                  </a:lnTo>
                  <a:lnTo>
                    <a:pt x="130188" y="52214"/>
                  </a:lnTo>
                  <a:lnTo>
                    <a:pt x="155957" y="4842"/>
                  </a:lnTo>
                  <a:lnTo>
                    <a:pt x="156712" y="3959"/>
                  </a:lnTo>
                  <a:lnTo>
                    <a:pt x="146404" y="49796"/>
                  </a:lnTo>
                  <a:lnTo>
                    <a:pt x="142386" y="63568"/>
                  </a:lnTo>
                  <a:lnTo>
                    <a:pt x="139066" y="85996"/>
                  </a:lnTo>
                  <a:lnTo>
                    <a:pt x="136985" y="89813"/>
                  </a:lnTo>
                  <a:lnTo>
                    <a:pt x="134539" y="92357"/>
                  </a:lnTo>
                  <a:lnTo>
                    <a:pt x="133967" y="94053"/>
                  </a:lnTo>
                  <a:lnTo>
                    <a:pt x="134644" y="95184"/>
                  </a:lnTo>
                  <a:lnTo>
                    <a:pt x="136153" y="95938"/>
                  </a:lnTo>
                  <a:lnTo>
                    <a:pt x="138217" y="94323"/>
                  </a:lnTo>
                  <a:lnTo>
                    <a:pt x="152165" y="70797"/>
                  </a:lnTo>
                  <a:lnTo>
                    <a:pt x="170948" y="30691"/>
                  </a:lnTo>
                  <a:lnTo>
                    <a:pt x="180455" y="18987"/>
                  </a:lnTo>
                  <a:lnTo>
                    <a:pt x="186800" y="14950"/>
                  </a:lnTo>
                  <a:lnTo>
                    <a:pt x="189974" y="13874"/>
                  </a:lnTo>
                  <a:lnTo>
                    <a:pt x="192090" y="14214"/>
                  </a:lnTo>
                  <a:lnTo>
                    <a:pt x="193502" y="15500"/>
                  </a:lnTo>
                  <a:lnTo>
                    <a:pt x="194441" y="17415"/>
                  </a:lnTo>
                  <a:lnTo>
                    <a:pt x="196126" y="18692"/>
                  </a:lnTo>
                  <a:lnTo>
                    <a:pt x="200821" y="20110"/>
                  </a:lnTo>
                  <a:lnTo>
                    <a:pt x="201438" y="23663"/>
                  </a:lnTo>
                  <a:lnTo>
                    <a:pt x="196910" y="67801"/>
                  </a:lnTo>
                  <a:lnTo>
                    <a:pt x="196345" y="87073"/>
                  </a:lnTo>
                  <a:lnTo>
                    <a:pt x="206442" y="77557"/>
                  </a:lnTo>
                  <a:lnTo>
                    <a:pt x="234385" y="31585"/>
                  </a:lnTo>
                  <a:lnTo>
                    <a:pt x="251309" y="5751"/>
                  </a:lnTo>
                  <a:lnTo>
                    <a:pt x="253088" y="5624"/>
                  </a:lnTo>
                  <a:lnTo>
                    <a:pt x="257887" y="8305"/>
                  </a:lnTo>
                  <a:lnTo>
                    <a:pt x="260726" y="18669"/>
                  </a:lnTo>
                  <a:lnTo>
                    <a:pt x="261639" y="53714"/>
                  </a:lnTo>
                  <a:lnTo>
                    <a:pt x="254756" y="87845"/>
                  </a:lnTo>
                  <a:lnTo>
                    <a:pt x="255387" y="91045"/>
                  </a:lnTo>
                  <a:lnTo>
                    <a:pt x="262997" y="97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455"/>
            <p:cNvSpPr/>
            <p:nvPr>
              <p:custDataLst>
                <p:tags r:id="rId61"/>
              </p:custDataLst>
            </p:nvPr>
          </p:nvSpPr>
          <p:spPr>
            <a:xfrm>
              <a:off x="5839347" y="6296025"/>
              <a:ext cx="112142" cy="270108"/>
            </a:xfrm>
            <a:custGeom>
              <a:avLst/>
              <a:gdLst/>
              <a:ahLst/>
              <a:cxnLst/>
              <a:rect l="0" t="0" r="0" b="0"/>
              <a:pathLst>
                <a:path w="112142" h="270108">
                  <a:moveTo>
                    <a:pt x="56628" y="0"/>
                  </a:moveTo>
                  <a:lnTo>
                    <a:pt x="56628" y="0"/>
                  </a:lnTo>
                  <a:lnTo>
                    <a:pt x="55570" y="24910"/>
                  </a:lnTo>
                  <a:lnTo>
                    <a:pt x="43371" y="72503"/>
                  </a:lnTo>
                  <a:lnTo>
                    <a:pt x="35519" y="118622"/>
                  </a:lnTo>
                  <a:lnTo>
                    <a:pt x="24471" y="165954"/>
                  </a:lnTo>
                  <a:lnTo>
                    <a:pt x="16489" y="210813"/>
                  </a:lnTo>
                  <a:lnTo>
                    <a:pt x="2121" y="258345"/>
                  </a:lnTo>
                  <a:lnTo>
                    <a:pt x="0" y="270107"/>
                  </a:lnTo>
                  <a:lnTo>
                    <a:pt x="884" y="270029"/>
                  </a:lnTo>
                  <a:lnTo>
                    <a:pt x="4690" y="264299"/>
                  </a:lnTo>
                  <a:lnTo>
                    <a:pt x="15756" y="221619"/>
                  </a:lnTo>
                  <a:lnTo>
                    <a:pt x="28132" y="174148"/>
                  </a:lnTo>
                  <a:lnTo>
                    <a:pt x="43938" y="130727"/>
                  </a:lnTo>
                  <a:lnTo>
                    <a:pt x="56630" y="91910"/>
                  </a:lnTo>
                  <a:lnTo>
                    <a:pt x="69328" y="48847"/>
                  </a:lnTo>
                  <a:lnTo>
                    <a:pt x="91523" y="8897"/>
                  </a:lnTo>
                  <a:lnTo>
                    <a:pt x="94708" y="6990"/>
                  </a:lnTo>
                  <a:lnTo>
                    <a:pt x="98948" y="6776"/>
                  </a:lnTo>
                  <a:lnTo>
                    <a:pt x="103891" y="7692"/>
                  </a:lnTo>
                  <a:lnTo>
                    <a:pt x="107187" y="11478"/>
                  </a:lnTo>
                  <a:lnTo>
                    <a:pt x="110848" y="24152"/>
                  </a:lnTo>
                  <a:lnTo>
                    <a:pt x="112141" y="64703"/>
                  </a:lnTo>
                  <a:lnTo>
                    <a:pt x="104943" y="94666"/>
                  </a:lnTo>
                  <a:lnTo>
                    <a:pt x="90934" y="120477"/>
                  </a:lnTo>
                  <a:lnTo>
                    <a:pt x="62726" y="141768"/>
                  </a:lnTo>
                  <a:lnTo>
                    <a:pt x="46676" y="149250"/>
                  </a:lnTo>
                  <a:lnTo>
                    <a:pt x="43643" y="148183"/>
                  </a:lnTo>
                  <a:lnTo>
                    <a:pt x="41622" y="145355"/>
                  </a:lnTo>
                  <a:lnTo>
                    <a:pt x="39375" y="135511"/>
                  </a:lnTo>
                  <a:lnTo>
                    <a:pt x="3757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456"/>
            <p:cNvSpPr/>
            <p:nvPr>
              <p:custDataLst>
                <p:tags r:id="rId62"/>
              </p:custDataLst>
            </p:nvPr>
          </p:nvSpPr>
          <p:spPr>
            <a:xfrm>
              <a:off x="5996363" y="6154474"/>
              <a:ext cx="147263" cy="235556"/>
            </a:xfrm>
            <a:custGeom>
              <a:avLst/>
              <a:gdLst/>
              <a:ahLst/>
              <a:cxnLst/>
              <a:rect l="0" t="0" r="0" b="0"/>
              <a:pathLst>
                <a:path w="147263" h="235556">
                  <a:moveTo>
                    <a:pt x="42487" y="8201"/>
                  </a:moveTo>
                  <a:lnTo>
                    <a:pt x="42487" y="8201"/>
                  </a:lnTo>
                  <a:lnTo>
                    <a:pt x="50688" y="0"/>
                  </a:lnTo>
                  <a:lnTo>
                    <a:pt x="38638" y="38565"/>
                  </a:lnTo>
                  <a:lnTo>
                    <a:pt x="19933" y="82834"/>
                  </a:lnTo>
                  <a:lnTo>
                    <a:pt x="7771" y="129522"/>
                  </a:lnTo>
                  <a:lnTo>
                    <a:pt x="0" y="169631"/>
                  </a:lnTo>
                  <a:lnTo>
                    <a:pt x="3514" y="217120"/>
                  </a:lnTo>
                  <a:lnTo>
                    <a:pt x="5922" y="220505"/>
                  </a:lnTo>
                  <a:lnTo>
                    <a:pt x="9643" y="222763"/>
                  </a:lnTo>
                  <a:lnTo>
                    <a:pt x="14242" y="224266"/>
                  </a:lnTo>
                  <a:lnTo>
                    <a:pt x="24995" y="223116"/>
                  </a:lnTo>
                  <a:lnTo>
                    <a:pt x="30826" y="221328"/>
                  </a:lnTo>
                  <a:lnTo>
                    <a:pt x="54202" y="203641"/>
                  </a:lnTo>
                  <a:lnTo>
                    <a:pt x="71122" y="183349"/>
                  </a:lnTo>
                  <a:lnTo>
                    <a:pt x="85263" y="152042"/>
                  </a:lnTo>
                  <a:lnTo>
                    <a:pt x="87957" y="141627"/>
                  </a:lnTo>
                  <a:lnTo>
                    <a:pt x="87617" y="137369"/>
                  </a:lnTo>
                  <a:lnTo>
                    <a:pt x="84416" y="129814"/>
                  </a:lnTo>
                  <a:lnTo>
                    <a:pt x="82081" y="127376"/>
                  </a:lnTo>
                  <a:lnTo>
                    <a:pt x="76665" y="124668"/>
                  </a:lnTo>
                  <a:lnTo>
                    <a:pt x="72681" y="126062"/>
                  </a:lnTo>
                  <a:lnTo>
                    <a:pt x="62609" y="133256"/>
                  </a:lnTo>
                  <a:lnTo>
                    <a:pt x="50095" y="154262"/>
                  </a:lnTo>
                  <a:lnTo>
                    <a:pt x="44742" y="170481"/>
                  </a:lnTo>
                  <a:lnTo>
                    <a:pt x="43156" y="187047"/>
                  </a:lnTo>
                  <a:lnTo>
                    <a:pt x="47741" y="210417"/>
                  </a:lnTo>
                  <a:lnTo>
                    <a:pt x="55803" y="227337"/>
                  </a:lnTo>
                  <a:lnTo>
                    <a:pt x="60889" y="230492"/>
                  </a:lnTo>
                  <a:lnTo>
                    <a:pt x="89043" y="235555"/>
                  </a:lnTo>
                  <a:lnTo>
                    <a:pt x="103395" y="235189"/>
                  </a:lnTo>
                  <a:lnTo>
                    <a:pt x="127209" y="229032"/>
                  </a:lnTo>
                  <a:lnTo>
                    <a:pt x="147262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457"/>
            <p:cNvSpPr/>
            <p:nvPr>
              <p:custDataLst>
                <p:tags r:id="rId63"/>
              </p:custDataLst>
            </p:nvPr>
          </p:nvSpPr>
          <p:spPr>
            <a:xfrm>
              <a:off x="6191250" y="62674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18214" y="2822"/>
                  </a:lnTo>
                  <a:lnTo>
                    <a:pt x="12328" y="866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458"/>
            <p:cNvSpPr/>
            <p:nvPr>
              <p:custDataLst>
                <p:tags r:id="rId64"/>
              </p:custDataLst>
            </p:nvPr>
          </p:nvSpPr>
          <p:spPr>
            <a:xfrm>
              <a:off x="6191250" y="6391275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2980" y="5488"/>
                  </a:lnTo>
                  <a:lnTo>
                    <a:pt x="1986" y="47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482"/>
          <p:cNvGrpSpPr/>
          <p:nvPr/>
        </p:nvGrpSpPr>
        <p:grpSpPr>
          <a:xfrm>
            <a:off x="6553200" y="6196431"/>
            <a:ext cx="3271430" cy="251995"/>
            <a:chOff x="6553200" y="6196431"/>
            <a:chExt cx="3271430" cy="251995"/>
          </a:xfrm>
        </p:grpSpPr>
        <p:sp>
          <p:nvSpPr>
            <p:cNvPr id="329" name="SMARTInkShape-2459"/>
            <p:cNvSpPr/>
            <p:nvPr>
              <p:custDataLst>
                <p:tags r:id="rId33"/>
              </p:custDataLst>
            </p:nvPr>
          </p:nvSpPr>
          <p:spPr>
            <a:xfrm>
              <a:off x="6735500" y="6258318"/>
              <a:ext cx="103451" cy="129160"/>
            </a:xfrm>
            <a:custGeom>
              <a:avLst/>
              <a:gdLst/>
              <a:ahLst/>
              <a:cxnLst/>
              <a:rect l="0" t="0" r="0" b="0"/>
              <a:pathLst>
                <a:path w="103451" h="129160">
                  <a:moveTo>
                    <a:pt x="8200" y="9132"/>
                  </a:moveTo>
                  <a:lnTo>
                    <a:pt x="8200" y="9132"/>
                  </a:lnTo>
                  <a:lnTo>
                    <a:pt x="8200" y="931"/>
                  </a:lnTo>
                  <a:lnTo>
                    <a:pt x="7142" y="490"/>
                  </a:lnTo>
                  <a:lnTo>
                    <a:pt x="3144" y="0"/>
                  </a:lnTo>
                  <a:lnTo>
                    <a:pt x="1655" y="3044"/>
                  </a:lnTo>
                  <a:lnTo>
                    <a:pt x="0" y="14893"/>
                  </a:lnTo>
                  <a:lnTo>
                    <a:pt x="9211" y="49976"/>
                  </a:lnTo>
                  <a:lnTo>
                    <a:pt x="22622" y="94262"/>
                  </a:lnTo>
                  <a:lnTo>
                    <a:pt x="33660" y="107292"/>
                  </a:lnTo>
                  <a:lnTo>
                    <a:pt x="55607" y="124412"/>
                  </a:lnTo>
                  <a:lnTo>
                    <a:pt x="65607" y="129159"/>
                  </a:lnTo>
                  <a:lnTo>
                    <a:pt x="70812" y="128308"/>
                  </a:lnTo>
                  <a:lnTo>
                    <a:pt x="82242" y="121719"/>
                  </a:lnTo>
                  <a:lnTo>
                    <a:pt x="86136" y="116999"/>
                  </a:lnTo>
                  <a:lnTo>
                    <a:pt x="99787" y="76383"/>
                  </a:lnTo>
                  <a:lnTo>
                    <a:pt x="10345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460"/>
            <p:cNvSpPr/>
            <p:nvPr>
              <p:custDataLst>
                <p:tags r:id="rId34"/>
              </p:custDataLst>
            </p:nvPr>
          </p:nvSpPr>
          <p:spPr>
            <a:xfrm>
              <a:off x="6905625" y="6269828"/>
              <a:ext cx="161926" cy="130973"/>
            </a:xfrm>
            <a:custGeom>
              <a:avLst/>
              <a:gdLst/>
              <a:ahLst/>
              <a:cxnLst/>
              <a:rect l="0" t="0" r="0" b="0"/>
              <a:pathLst>
                <a:path w="161926" h="130973">
                  <a:moveTo>
                    <a:pt x="0" y="35722"/>
                  </a:moveTo>
                  <a:lnTo>
                    <a:pt x="0" y="35722"/>
                  </a:lnTo>
                  <a:lnTo>
                    <a:pt x="0" y="54036"/>
                  </a:lnTo>
                  <a:lnTo>
                    <a:pt x="1058" y="56398"/>
                  </a:lnTo>
                  <a:lnTo>
                    <a:pt x="2822" y="56915"/>
                  </a:lnTo>
                  <a:lnTo>
                    <a:pt x="48905" y="36583"/>
                  </a:lnTo>
                  <a:lnTo>
                    <a:pt x="58777" y="25169"/>
                  </a:lnTo>
                  <a:lnTo>
                    <a:pt x="65115" y="5651"/>
                  </a:lnTo>
                  <a:lnTo>
                    <a:pt x="63518" y="2975"/>
                  </a:lnTo>
                  <a:lnTo>
                    <a:pt x="60337" y="1190"/>
                  </a:lnTo>
                  <a:lnTo>
                    <a:pt x="56100" y="0"/>
                  </a:lnTo>
                  <a:lnTo>
                    <a:pt x="51159" y="1324"/>
                  </a:lnTo>
                  <a:lnTo>
                    <a:pt x="28019" y="18658"/>
                  </a:lnTo>
                  <a:lnTo>
                    <a:pt x="16687" y="31313"/>
                  </a:lnTo>
                  <a:lnTo>
                    <a:pt x="5414" y="55229"/>
                  </a:lnTo>
                  <a:lnTo>
                    <a:pt x="2406" y="69439"/>
                  </a:lnTo>
                  <a:lnTo>
                    <a:pt x="3721" y="76192"/>
                  </a:lnTo>
                  <a:lnTo>
                    <a:pt x="10826" y="89339"/>
                  </a:lnTo>
                  <a:lnTo>
                    <a:pt x="31783" y="108640"/>
                  </a:lnTo>
                  <a:lnTo>
                    <a:pt x="47987" y="117652"/>
                  </a:lnTo>
                  <a:lnTo>
                    <a:pt x="86816" y="127243"/>
                  </a:lnTo>
                  <a:lnTo>
                    <a:pt x="126030" y="129867"/>
                  </a:lnTo>
                  <a:lnTo>
                    <a:pt x="161925" y="13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461"/>
            <p:cNvSpPr/>
            <p:nvPr>
              <p:custDataLst>
                <p:tags r:id="rId35"/>
              </p:custDataLst>
            </p:nvPr>
          </p:nvSpPr>
          <p:spPr>
            <a:xfrm>
              <a:off x="7229475" y="6391275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9525"/>
                  </a:moveTo>
                  <a:lnTo>
                    <a:pt x="0" y="9525"/>
                  </a:lnTo>
                  <a:lnTo>
                    <a:pt x="44829" y="9525"/>
                  </a:lnTo>
                  <a:lnTo>
                    <a:pt x="85484" y="4469"/>
                  </a:lnTo>
                  <a:lnTo>
                    <a:pt x="120931" y="1324"/>
                  </a:lnTo>
                  <a:lnTo>
                    <a:pt x="166712" y="393"/>
                  </a:lnTo>
                  <a:lnTo>
                    <a:pt x="199330" y="17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462"/>
            <p:cNvSpPr/>
            <p:nvPr>
              <p:custDataLst>
                <p:tags r:id="rId36"/>
              </p:custDataLst>
            </p:nvPr>
          </p:nvSpPr>
          <p:spPr>
            <a:xfrm>
              <a:off x="7239097" y="6372225"/>
              <a:ext cx="247554" cy="42648"/>
            </a:xfrm>
            <a:custGeom>
              <a:avLst/>
              <a:gdLst/>
              <a:ahLst/>
              <a:cxnLst/>
              <a:rect l="0" t="0" r="0" b="0"/>
              <a:pathLst>
                <a:path w="247554" h="42648">
                  <a:moveTo>
                    <a:pt x="76103" y="19050"/>
                  </a:moveTo>
                  <a:lnTo>
                    <a:pt x="76103" y="19050"/>
                  </a:lnTo>
                  <a:lnTo>
                    <a:pt x="31274" y="32307"/>
                  </a:lnTo>
                  <a:lnTo>
                    <a:pt x="1710" y="38013"/>
                  </a:lnTo>
                  <a:lnTo>
                    <a:pt x="49" y="40159"/>
                  </a:lnTo>
                  <a:lnTo>
                    <a:pt x="0" y="42647"/>
                  </a:lnTo>
                  <a:lnTo>
                    <a:pt x="14057" y="42591"/>
                  </a:lnTo>
                  <a:lnTo>
                    <a:pt x="51722" y="36608"/>
                  </a:lnTo>
                  <a:lnTo>
                    <a:pt x="93573" y="30955"/>
                  </a:lnTo>
                  <a:lnTo>
                    <a:pt x="140584" y="23989"/>
                  </a:lnTo>
                  <a:lnTo>
                    <a:pt x="182561" y="18967"/>
                  </a:lnTo>
                  <a:lnTo>
                    <a:pt x="247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463"/>
            <p:cNvSpPr/>
            <p:nvPr>
              <p:custDataLst>
                <p:tags r:id="rId37"/>
              </p:custDataLst>
            </p:nvPr>
          </p:nvSpPr>
          <p:spPr>
            <a:xfrm>
              <a:off x="7366331" y="6305943"/>
              <a:ext cx="124100" cy="123433"/>
            </a:xfrm>
            <a:custGeom>
              <a:avLst/>
              <a:gdLst/>
              <a:ahLst/>
              <a:cxnLst/>
              <a:rect l="0" t="0" r="0" b="0"/>
              <a:pathLst>
                <a:path w="124100" h="123433">
                  <a:moveTo>
                    <a:pt x="63169" y="9132"/>
                  </a:moveTo>
                  <a:lnTo>
                    <a:pt x="63169" y="9132"/>
                  </a:lnTo>
                  <a:lnTo>
                    <a:pt x="35927" y="8074"/>
                  </a:lnTo>
                  <a:lnTo>
                    <a:pt x="0" y="0"/>
                  </a:lnTo>
                  <a:lnTo>
                    <a:pt x="948" y="927"/>
                  </a:lnTo>
                  <a:lnTo>
                    <a:pt x="28373" y="12900"/>
                  </a:lnTo>
                  <a:lnTo>
                    <a:pt x="74308" y="23207"/>
                  </a:lnTo>
                  <a:lnTo>
                    <a:pt x="102450" y="41350"/>
                  </a:lnTo>
                  <a:lnTo>
                    <a:pt x="115612" y="53838"/>
                  </a:lnTo>
                  <a:lnTo>
                    <a:pt x="122813" y="64632"/>
                  </a:lnTo>
                  <a:lnTo>
                    <a:pt x="124099" y="70474"/>
                  </a:lnTo>
                  <a:lnTo>
                    <a:pt x="122704" y="82609"/>
                  </a:lnTo>
                  <a:lnTo>
                    <a:pt x="110913" y="101341"/>
                  </a:lnTo>
                  <a:lnTo>
                    <a:pt x="82219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464"/>
            <p:cNvSpPr/>
            <p:nvPr>
              <p:custDataLst>
                <p:tags r:id="rId38"/>
              </p:custDataLst>
            </p:nvPr>
          </p:nvSpPr>
          <p:spPr>
            <a:xfrm>
              <a:off x="7214540" y="6355193"/>
              <a:ext cx="195911" cy="17033"/>
            </a:xfrm>
            <a:custGeom>
              <a:avLst/>
              <a:gdLst/>
              <a:ahLst/>
              <a:cxnLst/>
              <a:rect l="0" t="0" r="0" b="0"/>
              <a:pathLst>
                <a:path w="195911" h="17033">
                  <a:moveTo>
                    <a:pt x="14935" y="17032"/>
                  </a:moveTo>
                  <a:lnTo>
                    <a:pt x="14935" y="17032"/>
                  </a:lnTo>
                  <a:lnTo>
                    <a:pt x="0" y="17032"/>
                  </a:lnTo>
                  <a:lnTo>
                    <a:pt x="2299" y="17032"/>
                  </a:lnTo>
                  <a:lnTo>
                    <a:pt x="31367" y="9493"/>
                  </a:lnTo>
                  <a:lnTo>
                    <a:pt x="71568" y="2843"/>
                  </a:lnTo>
                  <a:lnTo>
                    <a:pt x="115570" y="0"/>
                  </a:lnTo>
                  <a:lnTo>
                    <a:pt x="158728" y="6309"/>
                  </a:lnTo>
                  <a:lnTo>
                    <a:pt x="195910" y="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465"/>
            <p:cNvSpPr/>
            <p:nvPr>
              <p:custDataLst>
                <p:tags r:id="rId39"/>
              </p:custDataLst>
            </p:nvPr>
          </p:nvSpPr>
          <p:spPr>
            <a:xfrm>
              <a:off x="7649900" y="6257925"/>
              <a:ext cx="198701" cy="47626"/>
            </a:xfrm>
            <a:custGeom>
              <a:avLst/>
              <a:gdLst/>
              <a:ahLst/>
              <a:cxnLst/>
              <a:rect l="0" t="0" r="0" b="0"/>
              <a:pathLst>
                <a:path w="198701" h="47626">
                  <a:moveTo>
                    <a:pt x="8200" y="47625"/>
                  </a:moveTo>
                  <a:lnTo>
                    <a:pt x="8200" y="47625"/>
                  </a:lnTo>
                  <a:lnTo>
                    <a:pt x="0" y="39424"/>
                  </a:lnTo>
                  <a:lnTo>
                    <a:pt x="616" y="37924"/>
                  </a:lnTo>
                  <a:lnTo>
                    <a:pt x="4124" y="33436"/>
                  </a:lnTo>
                  <a:lnTo>
                    <a:pt x="17105" y="24959"/>
                  </a:lnTo>
                  <a:lnTo>
                    <a:pt x="62209" y="12613"/>
                  </a:lnTo>
                  <a:lnTo>
                    <a:pt x="100285" y="4208"/>
                  </a:lnTo>
                  <a:lnTo>
                    <a:pt x="145433" y="831"/>
                  </a:lnTo>
                  <a:lnTo>
                    <a:pt x="19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466"/>
            <p:cNvSpPr/>
            <p:nvPr>
              <p:custDataLst>
                <p:tags r:id="rId40"/>
              </p:custDataLst>
            </p:nvPr>
          </p:nvSpPr>
          <p:spPr>
            <a:xfrm>
              <a:off x="7784031" y="6244306"/>
              <a:ext cx="283645" cy="190837"/>
            </a:xfrm>
            <a:custGeom>
              <a:avLst/>
              <a:gdLst/>
              <a:ahLst/>
              <a:cxnLst/>
              <a:rect l="0" t="0" r="0" b="0"/>
              <a:pathLst>
                <a:path w="283645" h="190837">
                  <a:moveTo>
                    <a:pt x="16944" y="118394"/>
                  </a:moveTo>
                  <a:lnTo>
                    <a:pt x="16944" y="118394"/>
                  </a:lnTo>
                  <a:lnTo>
                    <a:pt x="16944" y="126595"/>
                  </a:lnTo>
                  <a:lnTo>
                    <a:pt x="54529" y="99255"/>
                  </a:lnTo>
                  <a:lnTo>
                    <a:pt x="57876" y="96110"/>
                  </a:lnTo>
                  <a:lnTo>
                    <a:pt x="59048" y="92954"/>
                  </a:lnTo>
                  <a:lnTo>
                    <a:pt x="58772" y="89793"/>
                  </a:lnTo>
                  <a:lnTo>
                    <a:pt x="57529" y="86627"/>
                  </a:lnTo>
                  <a:lnTo>
                    <a:pt x="55643" y="84515"/>
                  </a:lnTo>
                  <a:lnTo>
                    <a:pt x="50724" y="82170"/>
                  </a:lnTo>
                  <a:lnTo>
                    <a:pt x="31891" y="90963"/>
                  </a:lnTo>
                  <a:lnTo>
                    <a:pt x="20765" y="101263"/>
                  </a:lnTo>
                  <a:lnTo>
                    <a:pt x="4998" y="125123"/>
                  </a:lnTo>
                  <a:lnTo>
                    <a:pt x="0" y="148963"/>
                  </a:lnTo>
                  <a:lnTo>
                    <a:pt x="2473" y="155707"/>
                  </a:lnTo>
                  <a:lnTo>
                    <a:pt x="13688" y="166022"/>
                  </a:lnTo>
                  <a:lnTo>
                    <a:pt x="26433" y="171312"/>
                  </a:lnTo>
                  <a:lnTo>
                    <a:pt x="67032" y="174707"/>
                  </a:lnTo>
                  <a:lnTo>
                    <a:pt x="90005" y="169528"/>
                  </a:lnTo>
                  <a:lnTo>
                    <a:pt x="117967" y="154712"/>
                  </a:lnTo>
                  <a:lnTo>
                    <a:pt x="141322" y="135799"/>
                  </a:lnTo>
                  <a:lnTo>
                    <a:pt x="146306" y="128599"/>
                  </a:lnTo>
                  <a:lnTo>
                    <a:pt x="147636" y="125198"/>
                  </a:lnTo>
                  <a:lnTo>
                    <a:pt x="143468" y="112951"/>
                  </a:lnTo>
                  <a:lnTo>
                    <a:pt x="134561" y="99042"/>
                  </a:lnTo>
                  <a:lnTo>
                    <a:pt x="118704" y="86320"/>
                  </a:lnTo>
                  <a:lnTo>
                    <a:pt x="110501" y="82972"/>
                  </a:lnTo>
                  <a:lnTo>
                    <a:pt x="106832" y="83137"/>
                  </a:lnTo>
                  <a:lnTo>
                    <a:pt x="99934" y="86144"/>
                  </a:lnTo>
                  <a:lnTo>
                    <a:pt x="98729" y="88427"/>
                  </a:lnTo>
                  <a:lnTo>
                    <a:pt x="98984" y="91008"/>
                  </a:lnTo>
                  <a:lnTo>
                    <a:pt x="106997" y="107811"/>
                  </a:lnTo>
                  <a:lnTo>
                    <a:pt x="145421" y="150268"/>
                  </a:lnTo>
                  <a:lnTo>
                    <a:pt x="152715" y="162899"/>
                  </a:lnTo>
                  <a:lnTo>
                    <a:pt x="154024" y="169231"/>
                  </a:lnTo>
                  <a:lnTo>
                    <a:pt x="152657" y="181911"/>
                  </a:lnTo>
                  <a:lnTo>
                    <a:pt x="149753" y="186138"/>
                  </a:lnTo>
                  <a:lnTo>
                    <a:pt x="145700" y="188957"/>
                  </a:lnTo>
                  <a:lnTo>
                    <a:pt x="140881" y="190836"/>
                  </a:lnTo>
                  <a:lnTo>
                    <a:pt x="129884" y="190102"/>
                  </a:lnTo>
                  <a:lnTo>
                    <a:pt x="123988" y="188425"/>
                  </a:lnTo>
                  <a:lnTo>
                    <a:pt x="120056" y="186247"/>
                  </a:lnTo>
                  <a:lnTo>
                    <a:pt x="117436" y="183738"/>
                  </a:lnTo>
                  <a:lnTo>
                    <a:pt x="115688" y="181006"/>
                  </a:lnTo>
                  <a:lnTo>
                    <a:pt x="113230" y="156936"/>
                  </a:lnTo>
                  <a:lnTo>
                    <a:pt x="117557" y="128050"/>
                  </a:lnTo>
                  <a:lnTo>
                    <a:pt x="125543" y="109496"/>
                  </a:lnTo>
                  <a:lnTo>
                    <a:pt x="151216" y="69597"/>
                  </a:lnTo>
                  <a:lnTo>
                    <a:pt x="164462" y="52257"/>
                  </a:lnTo>
                  <a:lnTo>
                    <a:pt x="209685" y="11147"/>
                  </a:lnTo>
                  <a:lnTo>
                    <a:pt x="224924" y="1127"/>
                  </a:lnTo>
                  <a:lnTo>
                    <a:pt x="228622" y="0"/>
                  </a:lnTo>
                  <a:lnTo>
                    <a:pt x="231088" y="306"/>
                  </a:lnTo>
                  <a:lnTo>
                    <a:pt x="232731" y="1569"/>
                  </a:lnTo>
                  <a:lnTo>
                    <a:pt x="234558" y="8616"/>
                  </a:lnTo>
                  <a:lnTo>
                    <a:pt x="234311" y="19862"/>
                  </a:lnTo>
                  <a:lnTo>
                    <a:pt x="222676" y="67123"/>
                  </a:lnTo>
                  <a:lnTo>
                    <a:pt x="219154" y="113636"/>
                  </a:lnTo>
                  <a:lnTo>
                    <a:pt x="227553" y="145402"/>
                  </a:lnTo>
                  <a:lnTo>
                    <a:pt x="230374" y="152274"/>
                  </a:lnTo>
                  <a:lnTo>
                    <a:pt x="239154" y="162732"/>
                  </a:lnTo>
                  <a:lnTo>
                    <a:pt x="244460" y="167003"/>
                  </a:lnTo>
                  <a:lnTo>
                    <a:pt x="249055" y="168791"/>
                  </a:lnTo>
                  <a:lnTo>
                    <a:pt x="253176" y="168926"/>
                  </a:lnTo>
                  <a:lnTo>
                    <a:pt x="256981" y="167957"/>
                  </a:lnTo>
                  <a:lnTo>
                    <a:pt x="283644" y="137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467"/>
            <p:cNvSpPr/>
            <p:nvPr>
              <p:custDataLst>
                <p:tags r:id="rId41"/>
              </p:custDataLst>
            </p:nvPr>
          </p:nvSpPr>
          <p:spPr>
            <a:xfrm>
              <a:off x="7956023" y="6315075"/>
              <a:ext cx="121178" cy="1"/>
            </a:xfrm>
            <a:custGeom>
              <a:avLst/>
              <a:gdLst/>
              <a:ahLst/>
              <a:cxnLst/>
              <a:rect l="0" t="0" r="0" b="0"/>
              <a:pathLst>
                <a:path w="121178" h="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45014" y="0"/>
                  </a:lnTo>
                  <a:lnTo>
                    <a:pt x="121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468"/>
            <p:cNvSpPr/>
            <p:nvPr>
              <p:custDataLst>
                <p:tags r:id="rId42"/>
              </p:custDataLst>
            </p:nvPr>
          </p:nvSpPr>
          <p:spPr>
            <a:xfrm>
              <a:off x="8249726" y="6222907"/>
              <a:ext cx="265625" cy="193555"/>
            </a:xfrm>
            <a:custGeom>
              <a:avLst/>
              <a:gdLst/>
              <a:ahLst/>
              <a:cxnLst/>
              <a:rect l="0" t="0" r="0" b="0"/>
              <a:pathLst>
                <a:path w="265625" h="193555">
                  <a:moveTo>
                    <a:pt x="84649" y="120743"/>
                  </a:moveTo>
                  <a:lnTo>
                    <a:pt x="84649" y="120743"/>
                  </a:lnTo>
                  <a:lnTo>
                    <a:pt x="79593" y="120743"/>
                  </a:lnTo>
                  <a:lnTo>
                    <a:pt x="74288" y="117921"/>
                  </a:lnTo>
                  <a:lnTo>
                    <a:pt x="57203" y="107486"/>
                  </a:lnTo>
                  <a:lnTo>
                    <a:pt x="52593" y="106613"/>
                  </a:lnTo>
                  <a:lnTo>
                    <a:pt x="48461" y="107090"/>
                  </a:lnTo>
                  <a:lnTo>
                    <a:pt x="29170" y="115460"/>
                  </a:lnTo>
                  <a:lnTo>
                    <a:pt x="11179" y="134347"/>
                  </a:lnTo>
                  <a:lnTo>
                    <a:pt x="4371" y="148309"/>
                  </a:lnTo>
                  <a:lnTo>
                    <a:pt x="0" y="169462"/>
                  </a:lnTo>
                  <a:lnTo>
                    <a:pt x="4300" y="185508"/>
                  </a:lnTo>
                  <a:lnTo>
                    <a:pt x="7799" y="189320"/>
                  </a:lnTo>
                  <a:lnTo>
                    <a:pt x="17333" y="193554"/>
                  </a:lnTo>
                  <a:lnTo>
                    <a:pt x="39656" y="190883"/>
                  </a:lnTo>
                  <a:lnTo>
                    <a:pt x="51599" y="183314"/>
                  </a:lnTo>
                  <a:lnTo>
                    <a:pt x="86238" y="139584"/>
                  </a:lnTo>
                  <a:lnTo>
                    <a:pt x="103490" y="95695"/>
                  </a:lnTo>
                  <a:lnTo>
                    <a:pt x="108898" y="78919"/>
                  </a:lnTo>
                  <a:lnTo>
                    <a:pt x="112370" y="36477"/>
                  </a:lnTo>
                  <a:lnTo>
                    <a:pt x="111786" y="18734"/>
                  </a:lnTo>
                  <a:lnTo>
                    <a:pt x="107999" y="7319"/>
                  </a:lnTo>
                  <a:lnTo>
                    <a:pt x="105507" y="3852"/>
                  </a:lnTo>
                  <a:lnTo>
                    <a:pt x="99916" y="0"/>
                  </a:lnTo>
                  <a:lnTo>
                    <a:pt x="96944" y="2148"/>
                  </a:lnTo>
                  <a:lnTo>
                    <a:pt x="81421" y="31904"/>
                  </a:lnTo>
                  <a:lnTo>
                    <a:pt x="76368" y="79010"/>
                  </a:lnTo>
                  <a:lnTo>
                    <a:pt x="78192" y="124533"/>
                  </a:lnTo>
                  <a:lnTo>
                    <a:pt x="83896" y="140419"/>
                  </a:lnTo>
                  <a:lnTo>
                    <a:pt x="100673" y="164270"/>
                  </a:lnTo>
                  <a:lnTo>
                    <a:pt x="112915" y="172210"/>
                  </a:lnTo>
                  <a:lnTo>
                    <a:pt x="118310" y="171988"/>
                  </a:lnTo>
                  <a:lnTo>
                    <a:pt x="129948" y="166096"/>
                  </a:lnTo>
                  <a:lnTo>
                    <a:pt x="152550" y="146126"/>
                  </a:lnTo>
                  <a:lnTo>
                    <a:pt x="157160" y="138021"/>
                  </a:lnTo>
                  <a:lnTo>
                    <a:pt x="156387" y="128069"/>
                  </a:lnTo>
                  <a:lnTo>
                    <a:pt x="154700" y="122451"/>
                  </a:lnTo>
                  <a:lnTo>
                    <a:pt x="152516" y="118707"/>
                  </a:lnTo>
                  <a:lnTo>
                    <a:pt x="150002" y="116211"/>
                  </a:lnTo>
                  <a:lnTo>
                    <a:pt x="144386" y="113437"/>
                  </a:lnTo>
                  <a:lnTo>
                    <a:pt x="138362" y="112204"/>
                  </a:lnTo>
                  <a:lnTo>
                    <a:pt x="135275" y="113992"/>
                  </a:lnTo>
                  <a:lnTo>
                    <a:pt x="129022" y="121624"/>
                  </a:lnTo>
                  <a:lnTo>
                    <a:pt x="125537" y="132071"/>
                  </a:lnTo>
                  <a:lnTo>
                    <a:pt x="124609" y="137820"/>
                  </a:lnTo>
                  <a:lnTo>
                    <a:pt x="126398" y="149852"/>
                  </a:lnTo>
                  <a:lnTo>
                    <a:pt x="128356" y="156023"/>
                  </a:lnTo>
                  <a:lnTo>
                    <a:pt x="136177" y="165703"/>
                  </a:lnTo>
                  <a:lnTo>
                    <a:pt x="141226" y="169767"/>
                  </a:lnTo>
                  <a:lnTo>
                    <a:pt x="155303" y="174282"/>
                  </a:lnTo>
                  <a:lnTo>
                    <a:pt x="172142" y="175230"/>
                  </a:lnTo>
                  <a:lnTo>
                    <a:pt x="190209" y="172123"/>
                  </a:lnTo>
                  <a:lnTo>
                    <a:pt x="203179" y="164393"/>
                  </a:lnTo>
                  <a:lnTo>
                    <a:pt x="226875" y="140446"/>
                  </a:lnTo>
                  <a:lnTo>
                    <a:pt x="219791" y="148585"/>
                  </a:lnTo>
                  <a:lnTo>
                    <a:pt x="212298" y="162624"/>
                  </a:lnTo>
                  <a:lnTo>
                    <a:pt x="208623" y="177236"/>
                  </a:lnTo>
                  <a:lnTo>
                    <a:pt x="225788" y="135661"/>
                  </a:lnTo>
                  <a:lnTo>
                    <a:pt x="252075" y="92001"/>
                  </a:lnTo>
                  <a:lnTo>
                    <a:pt x="258897" y="86802"/>
                  </a:lnTo>
                  <a:lnTo>
                    <a:pt x="261139" y="87532"/>
                  </a:lnTo>
                  <a:lnTo>
                    <a:pt x="262634" y="90136"/>
                  </a:lnTo>
                  <a:lnTo>
                    <a:pt x="265033" y="114580"/>
                  </a:lnTo>
                  <a:lnTo>
                    <a:pt x="265589" y="160786"/>
                  </a:lnTo>
                  <a:lnTo>
                    <a:pt x="265624" y="177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469"/>
            <p:cNvSpPr/>
            <p:nvPr>
              <p:custDataLst>
                <p:tags r:id="rId43"/>
              </p:custDataLst>
            </p:nvPr>
          </p:nvSpPr>
          <p:spPr>
            <a:xfrm>
              <a:off x="8554395" y="6325924"/>
              <a:ext cx="46681" cy="81973"/>
            </a:xfrm>
            <a:custGeom>
              <a:avLst/>
              <a:gdLst/>
              <a:ahLst/>
              <a:cxnLst/>
              <a:rect l="0" t="0" r="0" b="0"/>
              <a:pathLst>
                <a:path w="46681" h="81973">
                  <a:moveTo>
                    <a:pt x="46680" y="8201"/>
                  </a:moveTo>
                  <a:lnTo>
                    <a:pt x="46680" y="8201"/>
                  </a:lnTo>
                  <a:lnTo>
                    <a:pt x="41624" y="3145"/>
                  </a:lnTo>
                  <a:lnTo>
                    <a:pt x="36319" y="662"/>
                  </a:lnTo>
                  <a:lnTo>
                    <a:pt x="33423" y="0"/>
                  </a:lnTo>
                  <a:lnTo>
                    <a:pt x="30434" y="1676"/>
                  </a:lnTo>
                  <a:lnTo>
                    <a:pt x="6235" y="31247"/>
                  </a:lnTo>
                  <a:lnTo>
                    <a:pt x="1183" y="49719"/>
                  </a:lnTo>
                  <a:lnTo>
                    <a:pt x="0" y="62285"/>
                  </a:lnTo>
                  <a:lnTo>
                    <a:pt x="2297" y="72102"/>
                  </a:lnTo>
                  <a:lnTo>
                    <a:pt x="4391" y="76202"/>
                  </a:lnTo>
                  <a:lnTo>
                    <a:pt x="6845" y="78935"/>
                  </a:lnTo>
                  <a:lnTo>
                    <a:pt x="12394" y="81972"/>
                  </a:lnTo>
                  <a:lnTo>
                    <a:pt x="15356" y="81723"/>
                  </a:lnTo>
                  <a:lnTo>
                    <a:pt x="21469" y="78624"/>
                  </a:lnTo>
                  <a:lnTo>
                    <a:pt x="30862" y="70930"/>
                  </a:lnTo>
                  <a:lnTo>
                    <a:pt x="34357" y="62186"/>
                  </a:lnTo>
                  <a:lnTo>
                    <a:pt x="35291" y="56891"/>
                  </a:lnTo>
                  <a:lnTo>
                    <a:pt x="33504" y="45363"/>
                  </a:lnTo>
                  <a:lnTo>
                    <a:pt x="31547" y="39325"/>
                  </a:lnTo>
                  <a:lnTo>
                    <a:pt x="31300" y="34242"/>
                  </a:lnTo>
                  <a:lnTo>
                    <a:pt x="3715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470"/>
            <p:cNvSpPr/>
            <p:nvPr>
              <p:custDataLst>
                <p:tags r:id="rId44"/>
              </p:custDataLst>
            </p:nvPr>
          </p:nvSpPr>
          <p:spPr>
            <a:xfrm>
              <a:off x="8649140" y="6196431"/>
              <a:ext cx="37270" cy="237969"/>
            </a:xfrm>
            <a:custGeom>
              <a:avLst/>
              <a:gdLst/>
              <a:ahLst/>
              <a:cxnLst/>
              <a:rect l="0" t="0" r="0" b="0"/>
              <a:pathLst>
                <a:path w="37270" h="237969">
                  <a:moveTo>
                    <a:pt x="28135" y="23394"/>
                  </a:moveTo>
                  <a:lnTo>
                    <a:pt x="28135" y="23394"/>
                  </a:lnTo>
                  <a:lnTo>
                    <a:pt x="28135" y="18338"/>
                  </a:lnTo>
                  <a:lnTo>
                    <a:pt x="30957" y="13033"/>
                  </a:lnTo>
                  <a:lnTo>
                    <a:pt x="34681" y="7147"/>
                  </a:lnTo>
                  <a:lnTo>
                    <a:pt x="36779" y="0"/>
                  </a:lnTo>
                  <a:lnTo>
                    <a:pt x="37072" y="390"/>
                  </a:lnTo>
                  <a:lnTo>
                    <a:pt x="37269" y="1707"/>
                  </a:lnTo>
                  <a:lnTo>
                    <a:pt x="27247" y="45441"/>
                  </a:lnTo>
                  <a:lnTo>
                    <a:pt x="18346" y="81432"/>
                  </a:lnTo>
                  <a:lnTo>
                    <a:pt x="10914" y="121407"/>
                  </a:lnTo>
                  <a:lnTo>
                    <a:pt x="2900" y="162777"/>
                  </a:lnTo>
                  <a:lnTo>
                    <a:pt x="0" y="200317"/>
                  </a:lnTo>
                  <a:lnTo>
                    <a:pt x="7799" y="237305"/>
                  </a:lnTo>
                  <a:lnTo>
                    <a:pt x="9286" y="237968"/>
                  </a:lnTo>
                  <a:lnTo>
                    <a:pt x="18610" y="2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471"/>
            <p:cNvSpPr/>
            <p:nvPr>
              <p:custDataLst>
                <p:tags r:id="rId45"/>
              </p:custDataLst>
            </p:nvPr>
          </p:nvSpPr>
          <p:spPr>
            <a:xfrm>
              <a:off x="8622233" y="6324600"/>
              <a:ext cx="74093" cy="19051"/>
            </a:xfrm>
            <a:custGeom>
              <a:avLst/>
              <a:gdLst/>
              <a:ahLst/>
              <a:cxnLst/>
              <a:rect l="0" t="0" r="0" b="0"/>
              <a:pathLst>
                <a:path w="74093" h="19051">
                  <a:moveTo>
                    <a:pt x="26467" y="0"/>
                  </a:moveTo>
                  <a:lnTo>
                    <a:pt x="26467" y="0"/>
                  </a:lnTo>
                  <a:lnTo>
                    <a:pt x="0" y="0"/>
                  </a:lnTo>
                  <a:lnTo>
                    <a:pt x="3574" y="0"/>
                  </a:lnTo>
                  <a:lnTo>
                    <a:pt x="46232" y="9701"/>
                  </a:lnTo>
                  <a:lnTo>
                    <a:pt x="7409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472"/>
            <p:cNvSpPr/>
            <p:nvPr>
              <p:custDataLst>
                <p:tags r:id="rId46"/>
              </p:custDataLst>
            </p:nvPr>
          </p:nvSpPr>
          <p:spPr>
            <a:xfrm>
              <a:off x="8715375" y="6317505"/>
              <a:ext cx="141013" cy="130921"/>
            </a:xfrm>
            <a:custGeom>
              <a:avLst/>
              <a:gdLst/>
              <a:ahLst/>
              <a:cxnLst/>
              <a:rect l="0" t="0" r="0" b="0"/>
              <a:pathLst>
                <a:path w="141013" h="130921">
                  <a:moveTo>
                    <a:pt x="0" y="26145"/>
                  </a:moveTo>
                  <a:lnTo>
                    <a:pt x="0" y="26145"/>
                  </a:lnTo>
                  <a:lnTo>
                    <a:pt x="0" y="34346"/>
                  </a:lnTo>
                  <a:lnTo>
                    <a:pt x="1058" y="34787"/>
                  </a:lnTo>
                  <a:lnTo>
                    <a:pt x="5057" y="35277"/>
                  </a:lnTo>
                  <a:lnTo>
                    <a:pt x="45988" y="21471"/>
                  </a:lnTo>
                  <a:lnTo>
                    <a:pt x="49709" y="18795"/>
                  </a:lnTo>
                  <a:lnTo>
                    <a:pt x="53842" y="13001"/>
                  </a:lnTo>
                  <a:lnTo>
                    <a:pt x="52829" y="11033"/>
                  </a:lnTo>
                  <a:lnTo>
                    <a:pt x="46057" y="8845"/>
                  </a:lnTo>
                  <a:lnTo>
                    <a:pt x="42345" y="9320"/>
                  </a:lnTo>
                  <a:lnTo>
                    <a:pt x="35402" y="12671"/>
                  </a:lnTo>
                  <a:lnTo>
                    <a:pt x="7717" y="45933"/>
                  </a:lnTo>
                  <a:lnTo>
                    <a:pt x="6202" y="52037"/>
                  </a:lnTo>
                  <a:lnTo>
                    <a:pt x="7343" y="67286"/>
                  </a:lnTo>
                  <a:lnTo>
                    <a:pt x="9128" y="72622"/>
                  </a:lnTo>
                  <a:lnTo>
                    <a:pt x="11377" y="76180"/>
                  </a:lnTo>
                  <a:lnTo>
                    <a:pt x="13935" y="78551"/>
                  </a:lnTo>
                  <a:lnTo>
                    <a:pt x="32704" y="81889"/>
                  </a:lnTo>
                  <a:lnTo>
                    <a:pt x="58374" y="82878"/>
                  </a:lnTo>
                  <a:lnTo>
                    <a:pt x="73922" y="77465"/>
                  </a:lnTo>
                  <a:lnTo>
                    <a:pt x="101150" y="56744"/>
                  </a:lnTo>
                  <a:lnTo>
                    <a:pt x="122930" y="25993"/>
                  </a:lnTo>
                  <a:lnTo>
                    <a:pt x="126404" y="19694"/>
                  </a:lnTo>
                  <a:lnTo>
                    <a:pt x="127660" y="14436"/>
                  </a:lnTo>
                  <a:lnTo>
                    <a:pt x="127440" y="9872"/>
                  </a:lnTo>
                  <a:lnTo>
                    <a:pt x="126235" y="5771"/>
                  </a:lnTo>
                  <a:lnTo>
                    <a:pt x="124373" y="3038"/>
                  </a:lnTo>
                  <a:lnTo>
                    <a:pt x="122074" y="1215"/>
                  </a:lnTo>
                  <a:lnTo>
                    <a:pt x="119483" y="0"/>
                  </a:lnTo>
                  <a:lnTo>
                    <a:pt x="116697" y="1307"/>
                  </a:lnTo>
                  <a:lnTo>
                    <a:pt x="110780" y="8402"/>
                  </a:lnTo>
                  <a:lnTo>
                    <a:pt x="107444" y="18612"/>
                  </a:lnTo>
                  <a:lnTo>
                    <a:pt x="106554" y="24299"/>
                  </a:lnTo>
                  <a:lnTo>
                    <a:pt x="108388" y="36261"/>
                  </a:lnTo>
                  <a:lnTo>
                    <a:pt x="124142" y="81361"/>
                  </a:lnTo>
                  <a:lnTo>
                    <a:pt x="141012" y="122575"/>
                  </a:lnTo>
                  <a:lnTo>
                    <a:pt x="140574" y="125357"/>
                  </a:lnTo>
                  <a:lnTo>
                    <a:pt x="139225" y="127211"/>
                  </a:lnTo>
                  <a:lnTo>
                    <a:pt x="137267" y="128448"/>
                  </a:lnTo>
                  <a:lnTo>
                    <a:pt x="114300" y="130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473"/>
            <p:cNvSpPr/>
            <p:nvPr>
              <p:custDataLst>
                <p:tags r:id="rId47"/>
              </p:custDataLst>
            </p:nvPr>
          </p:nvSpPr>
          <p:spPr>
            <a:xfrm>
              <a:off x="9068749" y="6306103"/>
              <a:ext cx="82324" cy="131782"/>
            </a:xfrm>
            <a:custGeom>
              <a:avLst/>
              <a:gdLst/>
              <a:ahLst/>
              <a:cxnLst/>
              <a:rect l="0" t="0" r="0" b="0"/>
              <a:pathLst>
                <a:path w="82324" h="131782">
                  <a:moveTo>
                    <a:pt x="56201" y="37547"/>
                  </a:moveTo>
                  <a:lnTo>
                    <a:pt x="56201" y="37547"/>
                  </a:lnTo>
                  <a:lnTo>
                    <a:pt x="56201" y="24290"/>
                  </a:lnTo>
                  <a:lnTo>
                    <a:pt x="53379" y="18249"/>
                  </a:lnTo>
                  <a:lnTo>
                    <a:pt x="42944" y="5749"/>
                  </a:lnTo>
                  <a:lnTo>
                    <a:pt x="36904" y="2247"/>
                  </a:lnTo>
                  <a:lnTo>
                    <a:pt x="24402" y="0"/>
                  </a:lnTo>
                  <a:lnTo>
                    <a:pt x="9856" y="4667"/>
                  </a:lnTo>
                  <a:lnTo>
                    <a:pt x="6254" y="8219"/>
                  </a:lnTo>
                  <a:lnTo>
                    <a:pt x="2252" y="17809"/>
                  </a:lnTo>
                  <a:lnTo>
                    <a:pt x="0" y="40165"/>
                  </a:lnTo>
                  <a:lnTo>
                    <a:pt x="2294" y="52115"/>
                  </a:lnTo>
                  <a:lnTo>
                    <a:pt x="4388" y="56784"/>
                  </a:lnTo>
                  <a:lnTo>
                    <a:pt x="22505" y="73468"/>
                  </a:lnTo>
                  <a:lnTo>
                    <a:pt x="67729" y="101792"/>
                  </a:lnTo>
                  <a:lnTo>
                    <a:pt x="79255" y="117025"/>
                  </a:lnTo>
                  <a:lnTo>
                    <a:pt x="82323" y="125081"/>
                  </a:lnTo>
                  <a:lnTo>
                    <a:pt x="81024" y="127653"/>
                  </a:lnTo>
                  <a:lnTo>
                    <a:pt x="78042" y="129368"/>
                  </a:lnTo>
                  <a:lnTo>
                    <a:pt x="60908" y="131781"/>
                  </a:lnTo>
                  <a:lnTo>
                    <a:pt x="45594" y="131287"/>
                  </a:lnTo>
                  <a:lnTo>
                    <a:pt x="26129" y="125059"/>
                  </a:lnTo>
                  <a:lnTo>
                    <a:pt x="6040" y="110389"/>
                  </a:lnTo>
                  <a:lnTo>
                    <a:pt x="4768" y="107275"/>
                  </a:lnTo>
                  <a:lnTo>
                    <a:pt x="8576" y="9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474"/>
            <p:cNvSpPr/>
            <p:nvPr>
              <p:custDataLst>
                <p:tags r:id="rId48"/>
              </p:custDataLst>
            </p:nvPr>
          </p:nvSpPr>
          <p:spPr>
            <a:xfrm>
              <a:off x="9201150" y="63531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475"/>
            <p:cNvSpPr/>
            <p:nvPr>
              <p:custDataLst>
                <p:tags r:id="rId49"/>
              </p:custDataLst>
            </p:nvPr>
          </p:nvSpPr>
          <p:spPr>
            <a:xfrm>
              <a:off x="9191740" y="6276975"/>
              <a:ext cx="9411" cy="38101"/>
            </a:xfrm>
            <a:custGeom>
              <a:avLst/>
              <a:gdLst/>
              <a:ahLst/>
              <a:cxnLst/>
              <a:rect l="0" t="0" r="0" b="0"/>
              <a:pathLst>
                <a:path w="9411" h="38101">
                  <a:moveTo>
                    <a:pt x="9410" y="38100"/>
                  </a:moveTo>
                  <a:lnTo>
                    <a:pt x="9410" y="38100"/>
                  </a:lnTo>
                  <a:lnTo>
                    <a:pt x="4353" y="33044"/>
                  </a:lnTo>
                  <a:lnTo>
                    <a:pt x="1870" y="24917"/>
                  </a:lnTo>
                  <a:lnTo>
                    <a:pt x="0" y="2225"/>
                  </a:lnTo>
                  <a:lnTo>
                    <a:pt x="1021" y="1483"/>
                  </a:lnTo>
                  <a:lnTo>
                    <a:pt x="9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476"/>
            <p:cNvSpPr/>
            <p:nvPr>
              <p:custDataLst>
                <p:tags r:id="rId50"/>
              </p:custDataLst>
            </p:nvPr>
          </p:nvSpPr>
          <p:spPr>
            <a:xfrm>
              <a:off x="9260180" y="6297742"/>
              <a:ext cx="64796" cy="122109"/>
            </a:xfrm>
            <a:custGeom>
              <a:avLst/>
              <a:gdLst/>
              <a:ahLst/>
              <a:cxnLst/>
              <a:rect l="0" t="0" r="0" b="0"/>
              <a:pathLst>
                <a:path w="64796" h="122109">
                  <a:moveTo>
                    <a:pt x="55270" y="17333"/>
                  </a:moveTo>
                  <a:lnTo>
                    <a:pt x="55270" y="17333"/>
                  </a:lnTo>
                  <a:lnTo>
                    <a:pt x="55270" y="12277"/>
                  </a:lnTo>
                  <a:lnTo>
                    <a:pt x="52448" y="6972"/>
                  </a:lnTo>
                  <a:lnTo>
                    <a:pt x="50213" y="4076"/>
                  </a:lnTo>
                  <a:lnTo>
                    <a:pt x="44909" y="858"/>
                  </a:lnTo>
                  <a:lnTo>
                    <a:pt x="42013" y="0"/>
                  </a:lnTo>
                  <a:lnTo>
                    <a:pt x="39024" y="486"/>
                  </a:lnTo>
                  <a:lnTo>
                    <a:pt x="32880" y="3849"/>
                  </a:lnTo>
                  <a:lnTo>
                    <a:pt x="13980" y="20718"/>
                  </a:lnTo>
                  <a:lnTo>
                    <a:pt x="4466" y="40208"/>
                  </a:lnTo>
                  <a:lnTo>
                    <a:pt x="0" y="61035"/>
                  </a:lnTo>
                  <a:lnTo>
                    <a:pt x="1778" y="74150"/>
                  </a:lnTo>
                  <a:lnTo>
                    <a:pt x="7154" y="87035"/>
                  </a:lnTo>
                  <a:lnTo>
                    <a:pt x="22081" y="105131"/>
                  </a:lnTo>
                  <a:lnTo>
                    <a:pt x="33817" y="113857"/>
                  </a:lnTo>
                  <a:lnTo>
                    <a:pt x="64795" y="1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477"/>
            <p:cNvSpPr/>
            <p:nvPr>
              <p:custDataLst>
                <p:tags r:id="rId51"/>
              </p:custDataLst>
            </p:nvPr>
          </p:nvSpPr>
          <p:spPr>
            <a:xfrm>
              <a:off x="9372600" y="6211624"/>
              <a:ext cx="18936" cy="221001"/>
            </a:xfrm>
            <a:custGeom>
              <a:avLst/>
              <a:gdLst/>
              <a:ahLst/>
              <a:cxnLst/>
              <a:rect l="0" t="0" r="0" b="0"/>
              <a:pathLst>
                <a:path w="18936" h="221001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0583" y="40948"/>
                  </a:lnTo>
                  <a:lnTo>
                    <a:pt x="18169" y="82258"/>
                  </a:lnTo>
                  <a:lnTo>
                    <a:pt x="18935" y="126478"/>
                  </a:lnTo>
                  <a:lnTo>
                    <a:pt x="8673" y="173473"/>
                  </a:lnTo>
                  <a:lnTo>
                    <a:pt x="338" y="221000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478"/>
            <p:cNvSpPr/>
            <p:nvPr>
              <p:custDataLst>
                <p:tags r:id="rId52"/>
              </p:custDataLst>
            </p:nvPr>
          </p:nvSpPr>
          <p:spPr>
            <a:xfrm>
              <a:off x="9374322" y="6297349"/>
              <a:ext cx="74479" cy="122502"/>
            </a:xfrm>
            <a:custGeom>
              <a:avLst/>
              <a:gdLst/>
              <a:ahLst/>
              <a:cxnLst/>
              <a:rect l="0" t="0" r="0" b="0"/>
              <a:pathLst>
                <a:path w="74479" h="122502">
                  <a:moveTo>
                    <a:pt x="74478" y="8201"/>
                  </a:moveTo>
                  <a:lnTo>
                    <a:pt x="74478" y="8201"/>
                  </a:lnTo>
                  <a:lnTo>
                    <a:pt x="74478" y="0"/>
                  </a:lnTo>
                  <a:lnTo>
                    <a:pt x="69421" y="4125"/>
                  </a:lnTo>
                  <a:lnTo>
                    <a:pt x="23076" y="45025"/>
                  </a:lnTo>
                  <a:lnTo>
                    <a:pt x="14590" y="53848"/>
                  </a:lnTo>
                  <a:lnTo>
                    <a:pt x="860" y="74701"/>
                  </a:lnTo>
                  <a:lnTo>
                    <a:pt x="0" y="77935"/>
                  </a:lnTo>
                  <a:lnTo>
                    <a:pt x="1865" y="87172"/>
                  </a:lnTo>
                  <a:lnTo>
                    <a:pt x="3844" y="92598"/>
                  </a:lnTo>
                  <a:lnTo>
                    <a:pt x="11688" y="101450"/>
                  </a:lnTo>
                  <a:lnTo>
                    <a:pt x="32461" y="118004"/>
                  </a:lnTo>
                  <a:lnTo>
                    <a:pt x="45903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479"/>
            <p:cNvSpPr/>
            <p:nvPr>
              <p:custDataLst>
                <p:tags r:id="rId53"/>
              </p:custDataLst>
            </p:nvPr>
          </p:nvSpPr>
          <p:spPr>
            <a:xfrm>
              <a:off x="9487033" y="6311514"/>
              <a:ext cx="66460" cy="115287"/>
            </a:xfrm>
            <a:custGeom>
              <a:avLst/>
              <a:gdLst/>
              <a:ahLst/>
              <a:cxnLst/>
              <a:rect l="0" t="0" r="0" b="0"/>
              <a:pathLst>
                <a:path w="66460" h="115287">
                  <a:moveTo>
                    <a:pt x="37967" y="13086"/>
                  </a:moveTo>
                  <a:lnTo>
                    <a:pt x="37967" y="13086"/>
                  </a:lnTo>
                  <a:lnTo>
                    <a:pt x="37967" y="18142"/>
                  </a:lnTo>
                  <a:lnTo>
                    <a:pt x="32323" y="23447"/>
                  </a:lnTo>
                  <a:lnTo>
                    <a:pt x="27854" y="26343"/>
                  </a:lnTo>
                  <a:lnTo>
                    <a:pt x="20067" y="38028"/>
                  </a:lnTo>
                  <a:lnTo>
                    <a:pt x="14136" y="53804"/>
                  </a:lnTo>
                  <a:lnTo>
                    <a:pt x="3263" y="99904"/>
                  </a:lnTo>
                  <a:lnTo>
                    <a:pt x="314" y="115286"/>
                  </a:lnTo>
                  <a:lnTo>
                    <a:pt x="0" y="106986"/>
                  </a:lnTo>
                  <a:lnTo>
                    <a:pt x="17785" y="64087"/>
                  </a:lnTo>
                  <a:lnTo>
                    <a:pt x="37868" y="18191"/>
                  </a:lnTo>
                  <a:lnTo>
                    <a:pt x="45331" y="9004"/>
                  </a:lnTo>
                  <a:lnTo>
                    <a:pt x="55703" y="1394"/>
                  </a:lnTo>
                  <a:lnTo>
                    <a:pt x="59317" y="0"/>
                  </a:lnTo>
                  <a:lnTo>
                    <a:pt x="61724" y="129"/>
                  </a:lnTo>
                  <a:lnTo>
                    <a:pt x="63331" y="1273"/>
                  </a:lnTo>
                  <a:lnTo>
                    <a:pt x="65115" y="8189"/>
                  </a:lnTo>
                  <a:lnTo>
                    <a:pt x="66459" y="48283"/>
                  </a:lnTo>
                  <a:lnTo>
                    <a:pt x="57017" y="89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480"/>
            <p:cNvSpPr/>
            <p:nvPr>
              <p:custDataLst>
                <p:tags r:id="rId54"/>
              </p:custDataLst>
            </p:nvPr>
          </p:nvSpPr>
          <p:spPr>
            <a:xfrm>
              <a:off x="9601798" y="6298231"/>
              <a:ext cx="222832" cy="140670"/>
            </a:xfrm>
            <a:custGeom>
              <a:avLst/>
              <a:gdLst/>
              <a:ahLst/>
              <a:cxnLst/>
              <a:rect l="0" t="0" r="0" b="0"/>
              <a:pathLst>
                <a:path w="222832" h="140670">
                  <a:moveTo>
                    <a:pt x="8927" y="64469"/>
                  </a:moveTo>
                  <a:lnTo>
                    <a:pt x="8927" y="64469"/>
                  </a:lnTo>
                  <a:lnTo>
                    <a:pt x="8927" y="55337"/>
                  </a:lnTo>
                  <a:lnTo>
                    <a:pt x="16532" y="61568"/>
                  </a:lnTo>
                  <a:lnTo>
                    <a:pt x="25173" y="63609"/>
                  </a:lnTo>
                  <a:lnTo>
                    <a:pt x="31317" y="64087"/>
                  </a:lnTo>
                  <a:lnTo>
                    <a:pt x="34436" y="62097"/>
                  </a:lnTo>
                  <a:lnTo>
                    <a:pt x="52328" y="39558"/>
                  </a:lnTo>
                  <a:lnTo>
                    <a:pt x="55302" y="29689"/>
                  </a:lnTo>
                  <a:lnTo>
                    <a:pt x="55996" y="23259"/>
                  </a:lnTo>
                  <a:lnTo>
                    <a:pt x="54065" y="22179"/>
                  </a:lnTo>
                  <a:lnTo>
                    <a:pt x="46274" y="23801"/>
                  </a:lnTo>
                  <a:lnTo>
                    <a:pt x="29989" y="35720"/>
                  </a:lnTo>
                  <a:lnTo>
                    <a:pt x="16814" y="52658"/>
                  </a:lnTo>
                  <a:lnTo>
                    <a:pt x="3938" y="83891"/>
                  </a:lnTo>
                  <a:lnTo>
                    <a:pt x="0" y="118075"/>
                  </a:lnTo>
                  <a:lnTo>
                    <a:pt x="1917" y="122431"/>
                  </a:lnTo>
                  <a:lnTo>
                    <a:pt x="5312" y="125335"/>
                  </a:lnTo>
                  <a:lnTo>
                    <a:pt x="17382" y="129423"/>
                  </a:lnTo>
                  <a:lnTo>
                    <a:pt x="20913" y="129997"/>
                  </a:lnTo>
                  <a:lnTo>
                    <a:pt x="41053" y="120692"/>
                  </a:lnTo>
                  <a:lnTo>
                    <a:pt x="75245" y="97526"/>
                  </a:lnTo>
                  <a:lnTo>
                    <a:pt x="95722" y="72500"/>
                  </a:lnTo>
                  <a:lnTo>
                    <a:pt x="107904" y="46034"/>
                  </a:lnTo>
                  <a:lnTo>
                    <a:pt x="112938" y="10993"/>
                  </a:lnTo>
                  <a:lnTo>
                    <a:pt x="112135" y="7652"/>
                  </a:lnTo>
                  <a:lnTo>
                    <a:pt x="110540" y="6482"/>
                  </a:lnTo>
                  <a:lnTo>
                    <a:pt x="105434" y="7154"/>
                  </a:lnTo>
                  <a:lnTo>
                    <a:pt x="104288" y="38876"/>
                  </a:lnTo>
                  <a:lnTo>
                    <a:pt x="112387" y="85105"/>
                  </a:lnTo>
                  <a:lnTo>
                    <a:pt x="113312" y="107508"/>
                  </a:lnTo>
                  <a:lnTo>
                    <a:pt x="111326" y="113270"/>
                  </a:lnTo>
                  <a:lnTo>
                    <a:pt x="85749" y="140052"/>
                  </a:lnTo>
                  <a:lnTo>
                    <a:pt x="93913" y="125339"/>
                  </a:lnTo>
                  <a:lnTo>
                    <a:pt x="135902" y="83366"/>
                  </a:lnTo>
                  <a:lnTo>
                    <a:pt x="179734" y="51749"/>
                  </a:lnTo>
                  <a:lnTo>
                    <a:pt x="204686" y="30130"/>
                  </a:lnTo>
                  <a:lnTo>
                    <a:pt x="221835" y="5240"/>
                  </a:lnTo>
                  <a:lnTo>
                    <a:pt x="222831" y="2759"/>
                  </a:lnTo>
                  <a:lnTo>
                    <a:pt x="222439" y="1104"/>
                  </a:lnTo>
                  <a:lnTo>
                    <a:pt x="221118" y="0"/>
                  </a:lnTo>
                  <a:lnTo>
                    <a:pt x="219180" y="323"/>
                  </a:lnTo>
                  <a:lnTo>
                    <a:pt x="214202" y="3505"/>
                  </a:lnTo>
                  <a:lnTo>
                    <a:pt x="205451" y="16301"/>
                  </a:lnTo>
                  <a:lnTo>
                    <a:pt x="201212" y="33499"/>
                  </a:lnTo>
                  <a:lnTo>
                    <a:pt x="199584" y="79088"/>
                  </a:lnTo>
                  <a:lnTo>
                    <a:pt x="204945" y="105496"/>
                  </a:lnTo>
                  <a:lnTo>
                    <a:pt x="202586" y="118334"/>
                  </a:lnTo>
                  <a:lnTo>
                    <a:pt x="195306" y="132405"/>
                  </a:lnTo>
                  <a:lnTo>
                    <a:pt x="189481" y="136996"/>
                  </a:lnTo>
                  <a:lnTo>
                    <a:pt x="180377" y="140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481"/>
            <p:cNvSpPr/>
            <p:nvPr>
              <p:custDataLst>
                <p:tags r:id="rId55"/>
              </p:custDataLst>
            </p:nvPr>
          </p:nvSpPr>
          <p:spPr>
            <a:xfrm>
              <a:off x="6553200" y="6305550"/>
              <a:ext cx="161926" cy="19028"/>
            </a:xfrm>
            <a:custGeom>
              <a:avLst/>
              <a:gdLst/>
              <a:ahLst/>
              <a:cxnLst/>
              <a:rect l="0" t="0" r="0" b="0"/>
              <a:pathLst>
                <a:path w="161926" h="19028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36628" y="18934"/>
                  </a:lnTo>
                  <a:lnTo>
                    <a:pt x="81397" y="19027"/>
                  </a:lnTo>
                  <a:lnTo>
                    <a:pt x="115640" y="1622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482"/>
            <p:cNvSpPr/>
            <p:nvPr>
              <p:custDataLst>
                <p:tags r:id="rId56"/>
              </p:custDataLst>
            </p:nvPr>
          </p:nvSpPr>
          <p:spPr>
            <a:xfrm>
              <a:off x="6619878" y="6238875"/>
              <a:ext cx="9523" cy="171451"/>
            </a:xfrm>
            <a:custGeom>
              <a:avLst/>
              <a:gdLst/>
              <a:ahLst/>
              <a:cxnLst/>
              <a:rect l="0" t="0" r="0" b="0"/>
              <a:pathLst>
                <a:path w="9523" h="171451">
                  <a:moveTo>
                    <a:pt x="9522" y="0"/>
                  </a:moveTo>
                  <a:lnTo>
                    <a:pt x="9522" y="0"/>
                  </a:lnTo>
                  <a:lnTo>
                    <a:pt x="2977" y="15209"/>
                  </a:lnTo>
                  <a:lnTo>
                    <a:pt x="390" y="54893"/>
                  </a:lnTo>
                  <a:lnTo>
                    <a:pt x="49" y="92222"/>
                  </a:lnTo>
                  <a:lnTo>
                    <a:pt x="7" y="132752"/>
                  </a:lnTo>
                  <a:lnTo>
                    <a:pt x="0" y="151635"/>
                  </a:lnTo>
                  <a:lnTo>
                    <a:pt x="95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SMARTInkShape-2483"/>
          <p:cNvSpPr/>
          <p:nvPr>
            <p:custDataLst>
              <p:tags r:id="rId4"/>
            </p:custDataLst>
          </p:nvPr>
        </p:nvSpPr>
        <p:spPr>
          <a:xfrm>
            <a:off x="7743825" y="6267450"/>
            <a:ext cx="8206" cy="152401"/>
          </a:xfrm>
          <a:custGeom>
            <a:avLst/>
            <a:gdLst/>
            <a:ahLst/>
            <a:cxnLst/>
            <a:rect l="0" t="0" r="0" b="0"/>
            <a:pathLst>
              <a:path w="8206" h="152401">
                <a:moveTo>
                  <a:pt x="0" y="0"/>
                </a:moveTo>
                <a:lnTo>
                  <a:pt x="0" y="0"/>
                </a:lnTo>
                <a:lnTo>
                  <a:pt x="5056" y="5056"/>
                </a:lnTo>
                <a:lnTo>
                  <a:pt x="8200" y="23370"/>
                </a:lnTo>
                <a:lnTo>
                  <a:pt x="8205" y="64549"/>
                </a:lnTo>
                <a:lnTo>
                  <a:pt x="1934" y="104355"/>
                </a:lnTo>
                <a:lnTo>
                  <a:pt x="170" y="148705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SMARTInkShape-Group484"/>
          <p:cNvGrpSpPr/>
          <p:nvPr/>
        </p:nvGrpSpPr>
        <p:grpSpPr>
          <a:xfrm>
            <a:off x="2525153" y="6144949"/>
            <a:ext cx="437123" cy="293952"/>
            <a:chOff x="2525153" y="6144949"/>
            <a:chExt cx="437123" cy="293952"/>
          </a:xfrm>
        </p:grpSpPr>
        <p:sp>
          <p:nvSpPr>
            <p:cNvPr id="355" name="SMARTInkShape-2484"/>
            <p:cNvSpPr/>
            <p:nvPr>
              <p:custDataLst>
                <p:tags r:id="rId30"/>
              </p:custDataLst>
            </p:nvPr>
          </p:nvSpPr>
          <p:spPr>
            <a:xfrm>
              <a:off x="2638425" y="6267450"/>
              <a:ext cx="323851" cy="19051"/>
            </a:xfrm>
            <a:custGeom>
              <a:avLst/>
              <a:gdLst/>
              <a:ahLst/>
              <a:cxnLst/>
              <a:rect l="0" t="0" r="0" b="0"/>
              <a:pathLst>
                <a:path w="32385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9050"/>
                  </a:lnTo>
                  <a:lnTo>
                    <a:pt x="81397" y="17992"/>
                  </a:lnTo>
                  <a:lnTo>
                    <a:pt x="121285" y="11511"/>
                  </a:lnTo>
                  <a:lnTo>
                    <a:pt x="166817" y="7291"/>
                  </a:lnTo>
                  <a:lnTo>
                    <a:pt x="212058" y="2160"/>
                  </a:lnTo>
                  <a:lnTo>
                    <a:pt x="251215" y="64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485"/>
            <p:cNvSpPr/>
            <p:nvPr>
              <p:custDataLst>
                <p:tags r:id="rId31"/>
              </p:custDataLst>
            </p:nvPr>
          </p:nvSpPr>
          <p:spPr>
            <a:xfrm>
              <a:off x="2644217" y="6324600"/>
              <a:ext cx="213284" cy="38101"/>
            </a:xfrm>
            <a:custGeom>
              <a:avLst/>
              <a:gdLst/>
              <a:ahLst/>
              <a:cxnLst/>
              <a:rect l="0" t="0" r="0" b="0"/>
              <a:pathLst>
                <a:path w="213284" h="38101">
                  <a:moveTo>
                    <a:pt x="13258" y="38100"/>
                  </a:moveTo>
                  <a:lnTo>
                    <a:pt x="13258" y="38100"/>
                  </a:lnTo>
                  <a:lnTo>
                    <a:pt x="8202" y="38100"/>
                  </a:lnTo>
                  <a:lnTo>
                    <a:pt x="2897" y="35278"/>
                  </a:lnTo>
                  <a:lnTo>
                    <a:pt x="0" y="33044"/>
                  </a:lnTo>
                  <a:lnTo>
                    <a:pt x="187" y="31555"/>
                  </a:lnTo>
                  <a:lnTo>
                    <a:pt x="2427" y="30561"/>
                  </a:lnTo>
                  <a:lnTo>
                    <a:pt x="43391" y="25927"/>
                  </a:lnTo>
                  <a:lnTo>
                    <a:pt x="90353" y="20408"/>
                  </a:lnTo>
                  <a:lnTo>
                    <a:pt x="136437" y="18260"/>
                  </a:lnTo>
                  <a:lnTo>
                    <a:pt x="182385" y="8742"/>
                  </a:lnTo>
                  <a:lnTo>
                    <a:pt x="213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486"/>
            <p:cNvSpPr/>
            <p:nvPr>
              <p:custDataLst>
                <p:tags r:id="rId32"/>
              </p:custDataLst>
            </p:nvPr>
          </p:nvSpPr>
          <p:spPr>
            <a:xfrm>
              <a:off x="2525153" y="6144949"/>
              <a:ext cx="204224" cy="293952"/>
            </a:xfrm>
            <a:custGeom>
              <a:avLst/>
              <a:gdLst/>
              <a:ahLst/>
              <a:cxnLst/>
              <a:rect l="0" t="0" r="0" b="0"/>
              <a:pathLst>
                <a:path w="204224" h="293952">
                  <a:moveTo>
                    <a:pt x="189472" y="8201"/>
                  </a:moveTo>
                  <a:lnTo>
                    <a:pt x="189472" y="8201"/>
                  </a:lnTo>
                  <a:lnTo>
                    <a:pt x="194528" y="8201"/>
                  </a:lnTo>
                  <a:lnTo>
                    <a:pt x="196018" y="7143"/>
                  </a:lnTo>
                  <a:lnTo>
                    <a:pt x="197011" y="5379"/>
                  </a:lnTo>
                  <a:lnTo>
                    <a:pt x="197673" y="3145"/>
                  </a:lnTo>
                  <a:lnTo>
                    <a:pt x="199173" y="1656"/>
                  </a:lnTo>
                  <a:lnTo>
                    <a:pt x="203661" y="0"/>
                  </a:lnTo>
                  <a:lnTo>
                    <a:pt x="204223" y="617"/>
                  </a:lnTo>
                  <a:lnTo>
                    <a:pt x="190932" y="22604"/>
                  </a:lnTo>
                  <a:lnTo>
                    <a:pt x="146369" y="70167"/>
                  </a:lnTo>
                  <a:lnTo>
                    <a:pt x="134332" y="80192"/>
                  </a:lnTo>
                  <a:lnTo>
                    <a:pt x="94933" y="106696"/>
                  </a:lnTo>
                  <a:lnTo>
                    <a:pt x="52212" y="142985"/>
                  </a:lnTo>
                  <a:lnTo>
                    <a:pt x="10677" y="177884"/>
                  </a:lnTo>
                  <a:lnTo>
                    <a:pt x="4174" y="192625"/>
                  </a:lnTo>
                  <a:lnTo>
                    <a:pt x="0" y="217844"/>
                  </a:lnTo>
                  <a:lnTo>
                    <a:pt x="3890" y="223105"/>
                  </a:lnTo>
                  <a:lnTo>
                    <a:pt x="19503" y="234595"/>
                  </a:lnTo>
                  <a:lnTo>
                    <a:pt x="65842" y="247603"/>
                  </a:lnTo>
                  <a:lnTo>
                    <a:pt x="108842" y="259278"/>
                  </a:lnTo>
                  <a:lnTo>
                    <a:pt x="148058" y="277756"/>
                  </a:lnTo>
                  <a:lnTo>
                    <a:pt x="179947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485"/>
          <p:cNvGrpSpPr/>
          <p:nvPr/>
        </p:nvGrpSpPr>
        <p:grpSpPr>
          <a:xfrm>
            <a:off x="276225" y="6248400"/>
            <a:ext cx="295276" cy="254753"/>
            <a:chOff x="276225" y="6248400"/>
            <a:chExt cx="295276" cy="254753"/>
          </a:xfrm>
        </p:grpSpPr>
        <p:sp>
          <p:nvSpPr>
            <p:cNvPr id="359" name="SMARTInkShape-2487"/>
            <p:cNvSpPr/>
            <p:nvPr>
              <p:custDataLst>
                <p:tags r:id="rId26"/>
              </p:custDataLst>
            </p:nvPr>
          </p:nvSpPr>
          <p:spPr>
            <a:xfrm>
              <a:off x="429178" y="6419850"/>
              <a:ext cx="54605" cy="83303"/>
            </a:xfrm>
            <a:custGeom>
              <a:avLst/>
              <a:gdLst/>
              <a:ahLst/>
              <a:cxnLst/>
              <a:rect l="0" t="0" r="0" b="0"/>
              <a:pathLst>
                <a:path w="54605" h="83303">
                  <a:moveTo>
                    <a:pt x="37547" y="0"/>
                  </a:moveTo>
                  <a:lnTo>
                    <a:pt x="37547" y="0"/>
                  </a:lnTo>
                  <a:lnTo>
                    <a:pt x="24290" y="0"/>
                  </a:lnTo>
                  <a:lnTo>
                    <a:pt x="18249" y="2822"/>
                  </a:lnTo>
                  <a:lnTo>
                    <a:pt x="5748" y="13257"/>
                  </a:lnTo>
                  <a:lnTo>
                    <a:pt x="2247" y="22120"/>
                  </a:lnTo>
                  <a:lnTo>
                    <a:pt x="0" y="45057"/>
                  </a:lnTo>
                  <a:lnTo>
                    <a:pt x="4667" y="63679"/>
                  </a:lnTo>
                  <a:lnTo>
                    <a:pt x="12753" y="77547"/>
                  </a:lnTo>
                  <a:lnTo>
                    <a:pt x="16784" y="80273"/>
                  </a:lnTo>
                  <a:lnTo>
                    <a:pt x="26908" y="83302"/>
                  </a:lnTo>
                  <a:lnTo>
                    <a:pt x="31513" y="83052"/>
                  </a:lnTo>
                  <a:lnTo>
                    <a:pt x="39451" y="79951"/>
                  </a:lnTo>
                  <a:lnTo>
                    <a:pt x="46507" y="72222"/>
                  </a:lnTo>
                  <a:lnTo>
                    <a:pt x="52113" y="61732"/>
                  </a:lnTo>
                  <a:lnTo>
                    <a:pt x="54604" y="50014"/>
                  </a:lnTo>
                  <a:lnTo>
                    <a:pt x="52889" y="37751"/>
                  </a:lnTo>
                  <a:lnTo>
                    <a:pt x="47412" y="1194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488"/>
            <p:cNvSpPr/>
            <p:nvPr>
              <p:custDataLst>
                <p:tags r:id="rId27"/>
              </p:custDataLst>
            </p:nvPr>
          </p:nvSpPr>
          <p:spPr>
            <a:xfrm>
              <a:off x="276225" y="6274518"/>
              <a:ext cx="114301" cy="204611"/>
            </a:xfrm>
            <a:custGeom>
              <a:avLst/>
              <a:gdLst/>
              <a:ahLst/>
              <a:cxnLst/>
              <a:rect l="0" t="0" r="0" b="0"/>
              <a:pathLst>
                <a:path w="114301" h="204611">
                  <a:moveTo>
                    <a:pt x="0" y="21507"/>
                  </a:moveTo>
                  <a:lnTo>
                    <a:pt x="0" y="21507"/>
                  </a:lnTo>
                  <a:lnTo>
                    <a:pt x="9133" y="12375"/>
                  </a:lnTo>
                  <a:lnTo>
                    <a:pt x="14571" y="53628"/>
                  </a:lnTo>
                  <a:lnTo>
                    <a:pt x="21282" y="93457"/>
                  </a:lnTo>
                  <a:lnTo>
                    <a:pt x="27615" y="132739"/>
                  </a:lnTo>
                  <a:lnTo>
                    <a:pt x="28385" y="172987"/>
                  </a:lnTo>
                  <a:lnTo>
                    <a:pt x="28538" y="201712"/>
                  </a:lnTo>
                  <a:lnTo>
                    <a:pt x="27492" y="204085"/>
                  </a:lnTo>
                  <a:lnTo>
                    <a:pt x="25736" y="204610"/>
                  </a:lnTo>
                  <a:lnTo>
                    <a:pt x="23507" y="203900"/>
                  </a:lnTo>
                  <a:lnTo>
                    <a:pt x="15314" y="192789"/>
                  </a:lnTo>
                  <a:lnTo>
                    <a:pt x="11240" y="181148"/>
                  </a:lnTo>
                  <a:lnTo>
                    <a:pt x="8805" y="161187"/>
                  </a:lnTo>
                  <a:lnTo>
                    <a:pt x="1369" y="147629"/>
                  </a:lnTo>
                  <a:lnTo>
                    <a:pt x="1971" y="145805"/>
                  </a:lnTo>
                  <a:lnTo>
                    <a:pt x="5462" y="140956"/>
                  </a:lnTo>
                  <a:lnTo>
                    <a:pt x="10541" y="138095"/>
                  </a:lnTo>
                  <a:lnTo>
                    <a:pt x="33138" y="133992"/>
                  </a:lnTo>
                  <a:lnTo>
                    <a:pt x="74403" y="99240"/>
                  </a:lnTo>
                  <a:lnTo>
                    <a:pt x="80693" y="87452"/>
                  </a:lnTo>
                  <a:lnTo>
                    <a:pt x="98688" y="43690"/>
                  </a:lnTo>
                  <a:lnTo>
                    <a:pt x="104537" y="0"/>
                  </a:lnTo>
                  <a:lnTo>
                    <a:pt x="104766" y="44575"/>
                  </a:lnTo>
                  <a:lnTo>
                    <a:pt x="104772" y="82787"/>
                  </a:lnTo>
                  <a:lnTo>
                    <a:pt x="107597" y="125217"/>
                  </a:lnTo>
                  <a:lnTo>
                    <a:pt x="114300" y="17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489"/>
            <p:cNvSpPr/>
            <p:nvPr>
              <p:custDataLst>
                <p:tags r:id="rId28"/>
              </p:custDataLst>
            </p:nvPr>
          </p:nvSpPr>
          <p:spPr>
            <a:xfrm>
              <a:off x="552450" y="6248400"/>
              <a:ext cx="9134" cy="47626"/>
            </a:xfrm>
            <a:custGeom>
              <a:avLst/>
              <a:gdLst/>
              <a:ahLst/>
              <a:cxnLst/>
              <a:rect l="0" t="0" r="0" b="0"/>
              <a:pathLst>
                <a:path w="9134" h="476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133" y="1011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490"/>
            <p:cNvSpPr/>
            <p:nvPr>
              <p:custDataLst>
                <p:tags r:id="rId29"/>
              </p:custDataLst>
            </p:nvPr>
          </p:nvSpPr>
          <p:spPr>
            <a:xfrm>
              <a:off x="561975" y="6391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486"/>
          <p:cNvGrpSpPr/>
          <p:nvPr/>
        </p:nvGrpSpPr>
        <p:grpSpPr>
          <a:xfrm>
            <a:off x="676275" y="6048375"/>
            <a:ext cx="1752587" cy="392710"/>
            <a:chOff x="676275" y="6048375"/>
            <a:chExt cx="1752587" cy="392710"/>
          </a:xfrm>
        </p:grpSpPr>
        <p:sp>
          <p:nvSpPr>
            <p:cNvPr id="364" name="SMARTInkShape-2491"/>
            <p:cNvSpPr/>
            <p:nvPr>
              <p:custDataLst>
                <p:tags r:id="rId7"/>
              </p:custDataLst>
            </p:nvPr>
          </p:nvSpPr>
          <p:spPr>
            <a:xfrm>
              <a:off x="676275" y="6193391"/>
              <a:ext cx="75245" cy="247694"/>
            </a:xfrm>
            <a:custGeom>
              <a:avLst/>
              <a:gdLst/>
              <a:ahLst/>
              <a:cxnLst/>
              <a:rect l="0" t="0" r="0" b="0"/>
              <a:pathLst>
                <a:path w="75245" h="247694">
                  <a:moveTo>
                    <a:pt x="0" y="55009"/>
                  </a:moveTo>
                  <a:lnTo>
                    <a:pt x="0" y="55009"/>
                  </a:lnTo>
                  <a:lnTo>
                    <a:pt x="0" y="49953"/>
                  </a:lnTo>
                  <a:lnTo>
                    <a:pt x="0" y="56921"/>
                  </a:lnTo>
                  <a:lnTo>
                    <a:pt x="2822" y="63973"/>
                  </a:lnTo>
                  <a:lnTo>
                    <a:pt x="5057" y="67335"/>
                  </a:lnTo>
                  <a:lnTo>
                    <a:pt x="11759" y="107079"/>
                  </a:lnTo>
                  <a:lnTo>
                    <a:pt x="19712" y="133584"/>
                  </a:lnTo>
                  <a:lnTo>
                    <a:pt x="22666" y="139142"/>
                  </a:lnTo>
                  <a:lnTo>
                    <a:pt x="28466" y="177422"/>
                  </a:lnTo>
                  <a:lnTo>
                    <a:pt x="35883" y="216655"/>
                  </a:lnTo>
                  <a:lnTo>
                    <a:pt x="37905" y="247693"/>
                  </a:lnTo>
                  <a:lnTo>
                    <a:pt x="38089" y="203952"/>
                  </a:lnTo>
                  <a:lnTo>
                    <a:pt x="33040" y="166050"/>
                  </a:lnTo>
                  <a:lnTo>
                    <a:pt x="28399" y="121864"/>
                  </a:lnTo>
                  <a:lnTo>
                    <a:pt x="22290" y="85872"/>
                  </a:lnTo>
                  <a:lnTo>
                    <a:pt x="19690" y="41428"/>
                  </a:lnTo>
                  <a:lnTo>
                    <a:pt x="19176" y="16695"/>
                  </a:lnTo>
                  <a:lnTo>
                    <a:pt x="21251" y="12533"/>
                  </a:lnTo>
                  <a:lnTo>
                    <a:pt x="29200" y="5087"/>
                  </a:lnTo>
                  <a:lnTo>
                    <a:pt x="36967" y="1071"/>
                  </a:lnTo>
                  <a:lnTo>
                    <a:pt x="40520" y="0"/>
                  </a:lnTo>
                  <a:lnTo>
                    <a:pt x="43946" y="345"/>
                  </a:lnTo>
                  <a:lnTo>
                    <a:pt x="50576" y="3551"/>
                  </a:lnTo>
                  <a:lnTo>
                    <a:pt x="65315" y="21418"/>
                  </a:lnTo>
                  <a:lnTo>
                    <a:pt x="71362" y="40785"/>
                  </a:lnTo>
                  <a:lnTo>
                    <a:pt x="75244" y="77599"/>
                  </a:lnTo>
                  <a:lnTo>
                    <a:pt x="73446" y="83827"/>
                  </a:lnTo>
                  <a:lnTo>
                    <a:pt x="54658" y="105004"/>
                  </a:lnTo>
                  <a:lnTo>
                    <a:pt x="38100" y="112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492"/>
            <p:cNvSpPr/>
            <p:nvPr>
              <p:custDataLst>
                <p:tags r:id="rId8"/>
              </p:custDataLst>
            </p:nvPr>
          </p:nvSpPr>
          <p:spPr>
            <a:xfrm>
              <a:off x="772553" y="6193831"/>
              <a:ext cx="160898" cy="214961"/>
            </a:xfrm>
            <a:custGeom>
              <a:avLst/>
              <a:gdLst/>
              <a:ahLst/>
              <a:cxnLst/>
              <a:rect l="0" t="0" r="0" b="0"/>
              <a:pathLst>
                <a:path w="160898" h="214961">
                  <a:moveTo>
                    <a:pt x="56122" y="168869"/>
                  </a:moveTo>
                  <a:lnTo>
                    <a:pt x="56122" y="168869"/>
                  </a:lnTo>
                  <a:lnTo>
                    <a:pt x="56122" y="158756"/>
                  </a:lnTo>
                  <a:lnTo>
                    <a:pt x="55064" y="155777"/>
                  </a:lnTo>
                  <a:lnTo>
                    <a:pt x="53300" y="153791"/>
                  </a:lnTo>
                  <a:lnTo>
                    <a:pt x="51065" y="152467"/>
                  </a:lnTo>
                  <a:lnTo>
                    <a:pt x="49576" y="149467"/>
                  </a:lnTo>
                  <a:lnTo>
                    <a:pt x="46421" y="136192"/>
                  </a:lnTo>
                  <a:lnTo>
                    <a:pt x="38512" y="123421"/>
                  </a:lnTo>
                  <a:lnTo>
                    <a:pt x="32068" y="127856"/>
                  </a:lnTo>
                  <a:lnTo>
                    <a:pt x="10683" y="153006"/>
                  </a:lnTo>
                  <a:lnTo>
                    <a:pt x="4177" y="167463"/>
                  </a:lnTo>
                  <a:lnTo>
                    <a:pt x="0" y="193991"/>
                  </a:lnTo>
                  <a:lnTo>
                    <a:pt x="2251" y="204022"/>
                  </a:lnTo>
                  <a:lnTo>
                    <a:pt x="4333" y="208180"/>
                  </a:lnTo>
                  <a:lnTo>
                    <a:pt x="7838" y="209893"/>
                  </a:lnTo>
                  <a:lnTo>
                    <a:pt x="17376" y="208974"/>
                  </a:lnTo>
                  <a:lnTo>
                    <a:pt x="25849" y="205038"/>
                  </a:lnTo>
                  <a:lnTo>
                    <a:pt x="44968" y="188831"/>
                  </a:lnTo>
                  <a:lnTo>
                    <a:pt x="51165" y="180210"/>
                  </a:lnTo>
                  <a:lnTo>
                    <a:pt x="55832" y="169534"/>
                  </a:lnTo>
                  <a:lnTo>
                    <a:pt x="69354" y="190386"/>
                  </a:lnTo>
                  <a:lnTo>
                    <a:pt x="75408" y="194307"/>
                  </a:lnTo>
                  <a:lnTo>
                    <a:pt x="82862" y="196824"/>
                  </a:lnTo>
                  <a:lnTo>
                    <a:pt x="94266" y="187147"/>
                  </a:lnTo>
                  <a:lnTo>
                    <a:pt x="112860" y="140925"/>
                  </a:lnTo>
                  <a:lnTo>
                    <a:pt x="119853" y="109084"/>
                  </a:lnTo>
                  <a:lnTo>
                    <a:pt x="128955" y="62023"/>
                  </a:lnTo>
                  <a:lnTo>
                    <a:pt x="132026" y="15425"/>
                  </a:lnTo>
                  <a:lnTo>
                    <a:pt x="132283" y="0"/>
                  </a:lnTo>
                  <a:lnTo>
                    <a:pt x="129495" y="28842"/>
                  </a:lnTo>
                  <a:lnTo>
                    <a:pt x="123679" y="68507"/>
                  </a:lnTo>
                  <a:lnTo>
                    <a:pt x="122971" y="113218"/>
                  </a:lnTo>
                  <a:lnTo>
                    <a:pt x="122820" y="160208"/>
                  </a:lnTo>
                  <a:lnTo>
                    <a:pt x="125624" y="190284"/>
                  </a:lnTo>
                  <a:lnTo>
                    <a:pt x="130999" y="211317"/>
                  </a:lnTo>
                  <a:lnTo>
                    <a:pt x="132498" y="213043"/>
                  </a:lnTo>
                  <a:lnTo>
                    <a:pt x="136986" y="214960"/>
                  </a:lnTo>
                  <a:lnTo>
                    <a:pt x="139665" y="213355"/>
                  </a:lnTo>
                  <a:lnTo>
                    <a:pt x="160897" y="178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493"/>
            <p:cNvSpPr/>
            <p:nvPr>
              <p:custDataLst>
                <p:tags r:id="rId9"/>
              </p:custDataLst>
            </p:nvPr>
          </p:nvSpPr>
          <p:spPr>
            <a:xfrm>
              <a:off x="848117" y="6286500"/>
              <a:ext cx="94859" cy="28576"/>
            </a:xfrm>
            <a:custGeom>
              <a:avLst/>
              <a:gdLst/>
              <a:ahLst/>
              <a:cxnLst/>
              <a:rect l="0" t="0" r="0" b="0"/>
              <a:pathLst>
                <a:path w="94859" h="28576">
                  <a:moveTo>
                    <a:pt x="9133" y="28575"/>
                  </a:moveTo>
                  <a:lnTo>
                    <a:pt x="9133" y="28575"/>
                  </a:lnTo>
                  <a:lnTo>
                    <a:pt x="0" y="28575"/>
                  </a:lnTo>
                  <a:lnTo>
                    <a:pt x="4781" y="28575"/>
                  </a:lnTo>
                  <a:lnTo>
                    <a:pt x="10021" y="25753"/>
                  </a:lnTo>
                  <a:lnTo>
                    <a:pt x="27065" y="15318"/>
                  </a:lnTo>
                  <a:lnTo>
                    <a:pt x="57360" y="4123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494"/>
            <p:cNvSpPr/>
            <p:nvPr>
              <p:custDataLst>
                <p:tags r:id="rId10"/>
              </p:custDataLst>
            </p:nvPr>
          </p:nvSpPr>
          <p:spPr>
            <a:xfrm>
              <a:off x="962025" y="63055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8201" y="44781"/>
                  </a:lnTo>
                  <a:lnTo>
                    <a:pt x="9133" y="58542"/>
                  </a:lnTo>
                  <a:lnTo>
                    <a:pt x="10322" y="61252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495"/>
            <p:cNvSpPr/>
            <p:nvPr>
              <p:custDataLst>
                <p:tags r:id="rId11"/>
              </p:custDataLst>
            </p:nvPr>
          </p:nvSpPr>
          <p:spPr>
            <a:xfrm>
              <a:off x="962025" y="62388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701" y="2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496"/>
            <p:cNvSpPr/>
            <p:nvPr>
              <p:custDataLst>
                <p:tags r:id="rId12"/>
              </p:custDataLst>
            </p:nvPr>
          </p:nvSpPr>
          <p:spPr>
            <a:xfrm>
              <a:off x="1028700" y="6268385"/>
              <a:ext cx="76201" cy="103841"/>
            </a:xfrm>
            <a:custGeom>
              <a:avLst/>
              <a:gdLst/>
              <a:ahLst/>
              <a:cxnLst/>
              <a:rect l="0" t="0" r="0" b="0"/>
              <a:pathLst>
                <a:path w="76201" h="103841">
                  <a:moveTo>
                    <a:pt x="0" y="27640"/>
                  </a:moveTo>
                  <a:lnTo>
                    <a:pt x="0" y="27640"/>
                  </a:lnTo>
                  <a:lnTo>
                    <a:pt x="0" y="35841"/>
                  </a:lnTo>
                  <a:lnTo>
                    <a:pt x="16402" y="37049"/>
                  </a:lnTo>
                  <a:lnTo>
                    <a:pt x="23322" y="32075"/>
                  </a:lnTo>
                  <a:lnTo>
                    <a:pt x="35142" y="19853"/>
                  </a:lnTo>
                  <a:lnTo>
                    <a:pt x="41371" y="9715"/>
                  </a:lnTo>
                  <a:lnTo>
                    <a:pt x="42398" y="6165"/>
                  </a:lnTo>
                  <a:lnTo>
                    <a:pt x="42023" y="3798"/>
                  </a:lnTo>
                  <a:lnTo>
                    <a:pt x="40716" y="2220"/>
                  </a:lnTo>
                  <a:lnTo>
                    <a:pt x="36440" y="468"/>
                  </a:lnTo>
                  <a:lnTo>
                    <a:pt x="33818" y="0"/>
                  </a:lnTo>
                  <a:lnTo>
                    <a:pt x="31012" y="747"/>
                  </a:lnTo>
                  <a:lnTo>
                    <a:pt x="25072" y="4398"/>
                  </a:lnTo>
                  <a:lnTo>
                    <a:pt x="15778" y="17460"/>
                  </a:lnTo>
                  <a:lnTo>
                    <a:pt x="6321" y="39793"/>
                  </a:lnTo>
                  <a:lnTo>
                    <a:pt x="5632" y="54561"/>
                  </a:lnTo>
                  <a:lnTo>
                    <a:pt x="17498" y="90455"/>
                  </a:lnTo>
                  <a:lnTo>
                    <a:pt x="23647" y="98228"/>
                  </a:lnTo>
                  <a:lnTo>
                    <a:pt x="34851" y="101346"/>
                  </a:lnTo>
                  <a:lnTo>
                    <a:pt x="76200" y="10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497"/>
            <p:cNvSpPr/>
            <p:nvPr>
              <p:custDataLst>
                <p:tags r:id="rId13"/>
              </p:custDataLst>
            </p:nvPr>
          </p:nvSpPr>
          <p:spPr>
            <a:xfrm>
              <a:off x="1133475" y="62674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84144"/>
                  </a:lnTo>
                  <a:lnTo>
                    <a:pt x="0" y="80200"/>
                  </a:lnTo>
                  <a:lnTo>
                    <a:pt x="11759" y="37760"/>
                  </a:lnTo>
                  <a:lnTo>
                    <a:pt x="22666" y="12633"/>
                  </a:lnTo>
                  <a:lnTo>
                    <a:pt x="28771" y="5615"/>
                  </a:lnTo>
                  <a:lnTo>
                    <a:pt x="31881" y="3744"/>
                  </a:lnTo>
                  <a:lnTo>
                    <a:pt x="35012" y="3554"/>
                  </a:lnTo>
                  <a:lnTo>
                    <a:pt x="41314" y="6166"/>
                  </a:lnTo>
                  <a:lnTo>
                    <a:pt x="50811" y="18642"/>
                  </a:lnTo>
                  <a:lnTo>
                    <a:pt x="55272" y="40801"/>
                  </a:lnTo>
                  <a:lnTo>
                    <a:pt x="571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498"/>
            <p:cNvSpPr/>
            <p:nvPr>
              <p:custDataLst>
                <p:tags r:id="rId14"/>
              </p:custDataLst>
            </p:nvPr>
          </p:nvSpPr>
          <p:spPr>
            <a:xfrm>
              <a:off x="1238687" y="6135424"/>
              <a:ext cx="37664" cy="231919"/>
            </a:xfrm>
            <a:custGeom>
              <a:avLst/>
              <a:gdLst/>
              <a:ahLst/>
              <a:cxnLst/>
              <a:rect l="0" t="0" r="0" b="0"/>
              <a:pathLst>
                <a:path w="37664" h="231919">
                  <a:moveTo>
                    <a:pt x="28138" y="8201"/>
                  </a:moveTo>
                  <a:lnTo>
                    <a:pt x="28138" y="8201"/>
                  </a:lnTo>
                  <a:lnTo>
                    <a:pt x="28138" y="0"/>
                  </a:lnTo>
                  <a:lnTo>
                    <a:pt x="23081" y="35420"/>
                  </a:lnTo>
                  <a:lnTo>
                    <a:pt x="12950" y="75667"/>
                  </a:lnTo>
                  <a:lnTo>
                    <a:pt x="7029" y="117640"/>
                  </a:lnTo>
                  <a:lnTo>
                    <a:pt x="1775" y="145755"/>
                  </a:lnTo>
                  <a:lnTo>
                    <a:pt x="0" y="188125"/>
                  </a:lnTo>
                  <a:lnTo>
                    <a:pt x="708" y="223894"/>
                  </a:lnTo>
                  <a:lnTo>
                    <a:pt x="2443" y="228196"/>
                  </a:lnTo>
                  <a:lnTo>
                    <a:pt x="4658" y="231064"/>
                  </a:lnTo>
                  <a:lnTo>
                    <a:pt x="7193" y="231918"/>
                  </a:lnTo>
                  <a:lnTo>
                    <a:pt x="9941" y="231429"/>
                  </a:lnTo>
                  <a:lnTo>
                    <a:pt x="16876" y="227005"/>
                  </a:lnTo>
                  <a:lnTo>
                    <a:pt x="30563" y="213672"/>
                  </a:lnTo>
                  <a:lnTo>
                    <a:pt x="37663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499"/>
            <p:cNvSpPr/>
            <p:nvPr>
              <p:custDataLst>
                <p:tags r:id="rId15"/>
              </p:custDataLst>
            </p:nvPr>
          </p:nvSpPr>
          <p:spPr>
            <a:xfrm>
              <a:off x="1211391" y="6238875"/>
              <a:ext cx="122110" cy="18935"/>
            </a:xfrm>
            <a:custGeom>
              <a:avLst/>
              <a:gdLst/>
              <a:ahLst/>
              <a:cxnLst/>
              <a:rect l="0" t="0" r="0" b="0"/>
              <a:pathLst>
                <a:path w="122110" h="18935">
                  <a:moveTo>
                    <a:pt x="17334" y="9525"/>
                  </a:moveTo>
                  <a:lnTo>
                    <a:pt x="17334" y="9525"/>
                  </a:lnTo>
                  <a:lnTo>
                    <a:pt x="12277" y="9525"/>
                  </a:lnTo>
                  <a:lnTo>
                    <a:pt x="6973" y="12347"/>
                  </a:lnTo>
                  <a:lnTo>
                    <a:pt x="0" y="17726"/>
                  </a:lnTo>
                  <a:lnTo>
                    <a:pt x="487" y="18167"/>
                  </a:lnTo>
                  <a:lnTo>
                    <a:pt x="16749" y="18934"/>
                  </a:lnTo>
                  <a:lnTo>
                    <a:pt x="55279" y="12481"/>
                  </a:lnTo>
                  <a:lnTo>
                    <a:pt x="122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500"/>
            <p:cNvSpPr/>
            <p:nvPr>
              <p:custDataLst>
                <p:tags r:id="rId16"/>
              </p:custDataLst>
            </p:nvPr>
          </p:nvSpPr>
          <p:spPr>
            <a:xfrm>
              <a:off x="1552575" y="62579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11759" y="29659"/>
                  </a:lnTo>
                  <a:lnTo>
                    <a:pt x="15810" y="42816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501"/>
            <p:cNvSpPr/>
            <p:nvPr>
              <p:custDataLst>
                <p:tags r:id="rId17"/>
              </p:custDataLst>
            </p:nvPr>
          </p:nvSpPr>
          <p:spPr>
            <a:xfrm>
              <a:off x="1547087" y="6174425"/>
              <a:ext cx="15014" cy="35876"/>
            </a:xfrm>
            <a:custGeom>
              <a:avLst/>
              <a:gdLst/>
              <a:ahLst/>
              <a:cxnLst/>
              <a:rect l="0" t="0" r="0" b="0"/>
              <a:pathLst>
                <a:path w="15014" h="35876">
                  <a:moveTo>
                    <a:pt x="5488" y="35875"/>
                  </a:moveTo>
                  <a:lnTo>
                    <a:pt x="5488" y="35875"/>
                  </a:lnTo>
                  <a:lnTo>
                    <a:pt x="5488" y="17561"/>
                  </a:lnTo>
                  <a:lnTo>
                    <a:pt x="2666" y="9038"/>
                  </a:lnTo>
                  <a:lnTo>
                    <a:pt x="432" y="5283"/>
                  </a:lnTo>
                  <a:lnTo>
                    <a:pt x="0" y="2781"/>
                  </a:lnTo>
                  <a:lnTo>
                    <a:pt x="771" y="1112"/>
                  </a:lnTo>
                  <a:lnTo>
                    <a:pt x="2344" y="0"/>
                  </a:lnTo>
                  <a:lnTo>
                    <a:pt x="4450" y="316"/>
                  </a:lnTo>
                  <a:lnTo>
                    <a:pt x="15013" y="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502"/>
            <p:cNvSpPr/>
            <p:nvPr>
              <p:custDataLst>
                <p:tags r:id="rId18"/>
              </p:custDataLst>
            </p:nvPr>
          </p:nvSpPr>
          <p:spPr>
            <a:xfrm>
              <a:off x="1611902" y="6200960"/>
              <a:ext cx="76040" cy="114116"/>
            </a:xfrm>
            <a:custGeom>
              <a:avLst/>
              <a:gdLst/>
              <a:ahLst/>
              <a:cxnLst/>
              <a:rect l="0" t="0" r="0" b="0"/>
              <a:pathLst>
                <a:path w="76040" h="114116">
                  <a:moveTo>
                    <a:pt x="45448" y="28390"/>
                  </a:moveTo>
                  <a:lnTo>
                    <a:pt x="45448" y="28390"/>
                  </a:lnTo>
                  <a:lnTo>
                    <a:pt x="32356" y="14239"/>
                  </a:lnTo>
                  <a:lnTo>
                    <a:pt x="29046" y="6931"/>
                  </a:lnTo>
                  <a:lnTo>
                    <a:pt x="26047" y="4559"/>
                  </a:lnTo>
                  <a:lnTo>
                    <a:pt x="12771" y="1221"/>
                  </a:lnTo>
                  <a:lnTo>
                    <a:pt x="0" y="0"/>
                  </a:lnTo>
                  <a:lnTo>
                    <a:pt x="1613" y="5541"/>
                  </a:lnTo>
                  <a:lnTo>
                    <a:pt x="5649" y="17739"/>
                  </a:lnTo>
                  <a:lnTo>
                    <a:pt x="6215" y="21290"/>
                  </a:lnTo>
                  <a:lnTo>
                    <a:pt x="21275" y="41138"/>
                  </a:lnTo>
                  <a:lnTo>
                    <a:pt x="33229" y="52863"/>
                  </a:lnTo>
                  <a:lnTo>
                    <a:pt x="61804" y="74600"/>
                  </a:lnTo>
                  <a:lnTo>
                    <a:pt x="75459" y="92411"/>
                  </a:lnTo>
                  <a:lnTo>
                    <a:pt x="76039" y="97529"/>
                  </a:lnTo>
                  <a:lnTo>
                    <a:pt x="74308" y="101999"/>
                  </a:lnTo>
                  <a:lnTo>
                    <a:pt x="67800" y="108730"/>
                  </a:lnTo>
                  <a:lnTo>
                    <a:pt x="61379" y="111723"/>
                  </a:lnTo>
                  <a:lnTo>
                    <a:pt x="26398" y="114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503"/>
            <p:cNvSpPr/>
            <p:nvPr>
              <p:custDataLst>
                <p:tags r:id="rId19"/>
              </p:custDataLst>
            </p:nvPr>
          </p:nvSpPr>
          <p:spPr>
            <a:xfrm>
              <a:off x="1848277" y="6086591"/>
              <a:ext cx="75774" cy="218960"/>
            </a:xfrm>
            <a:custGeom>
              <a:avLst/>
              <a:gdLst/>
              <a:ahLst/>
              <a:cxnLst/>
              <a:rect l="0" t="0" r="0" b="0"/>
              <a:pathLst>
                <a:path w="75774" h="218960">
                  <a:moveTo>
                    <a:pt x="9098" y="9409"/>
                  </a:moveTo>
                  <a:lnTo>
                    <a:pt x="9098" y="9409"/>
                  </a:lnTo>
                  <a:lnTo>
                    <a:pt x="9098" y="0"/>
                  </a:lnTo>
                  <a:lnTo>
                    <a:pt x="9098" y="45647"/>
                  </a:lnTo>
                  <a:lnTo>
                    <a:pt x="9098" y="86299"/>
                  </a:lnTo>
                  <a:lnTo>
                    <a:pt x="11920" y="128353"/>
                  </a:lnTo>
                  <a:lnTo>
                    <a:pt x="17740" y="165399"/>
                  </a:lnTo>
                  <a:lnTo>
                    <a:pt x="18623" y="209420"/>
                  </a:lnTo>
                  <a:lnTo>
                    <a:pt x="18623" y="201232"/>
                  </a:lnTo>
                  <a:lnTo>
                    <a:pt x="12077" y="192566"/>
                  </a:lnTo>
                  <a:lnTo>
                    <a:pt x="1013" y="154863"/>
                  </a:lnTo>
                  <a:lnTo>
                    <a:pt x="0" y="136233"/>
                  </a:lnTo>
                  <a:lnTo>
                    <a:pt x="2585" y="126453"/>
                  </a:lnTo>
                  <a:lnTo>
                    <a:pt x="12868" y="111551"/>
                  </a:lnTo>
                  <a:lnTo>
                    <a:pt x="21974" y="101645"/>
                  </a:lnTo>
                  <a:lnTo>
                    <a:pt x="26149" y="100533"/>
                  </a:lnTo>
                  <a:lnTo>
                    <a:pt x="36432" y="102119"/>
                  </a:lnTo>
                  <a:lnTo>
                    <a:pt x="49065" y="108963"/>
                  </a:lnTo>
                  <a:lnTo>
                    <a:pt x="53319" y="120331"/>
                  </a:lnTo>
                  <a:lnTo>
                    <a:pt x="63963" y="161513"/>
                  </a:lnTo>
                  <a:lnTo>
                    <a:pt x="75773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504"/>
            <p:cNvSpPr/>
            <p:nvPr>
              <p:custDataLst>
                <p:tags r:id="rId20"/>
              </p:custDataLst>
            </p:nvPr>
          </p:nvSpPr>
          <p:spPr>
            <a:xfrm>
              <a:off x="1953949" y="6182660"/>
              <a:ext cx="74877" cy="94316"/>
            </a:xfrm>
            <a:custGeom>
              <a:avLst/>
              <a:gdLst/>
              <a:ahLst/>
              <a:cxnLst/>
              <a:rect l="0" t="0" r="0" b="0"/>
              <a:pathLst>
                <a:path w="74877" h="94316">
                  <a:moveTo>
                    <a:pt x="8201" y="37165"/>
                  </a:moveTo>
                  <a:lnTo>
                    <a:pt x="8201" y="37165"/>
                  </a:lnTo>
                  <a:lnTo>
                    <a:pt x="0" y="37165"/>
                  </a:lnTo>
                  <a:lnTo>
                    <a:pt x="9181" y="37165"/>
                  </a:lnTo>
                  <a:lnTo>
                    <a:pt x="16750" y="34343"/>
                  </a:lnTo>
                  <a:lnTo>
                    <a:pt x="30233" y="23908"/>
                  </a:lnTo>
                  <a:lnTo>
                    <a:pt x="44402" y="2223"/>
                  </a:lnTo>
                  <a:lnTo>
                    <a:pt x="42919" y="1169"/>
                  </a:lnTo>
                  <a:lnTo>
                    <a:pt x="35626" y="0"/>
                  </a:lnTo>
                  <a:lnTo>
                    <a:pt x="28151" y="2303"/>
                  </a:lnTo>
                  <a:lnTo>
                    <a:pt x="24676" y="4399"/>
                  </a:lnTo>
                  <a:lnTo>
                    <a:pt x="14729" y="17460"/>
                  </a:lnTo>
                  <a:lnTo>
                    <a:pt x="5079" y="34737"/>
                  </a:lnTo>
                  <a:lnTo>
                    <a:pt x="4003" y="40838"/>
                  </a:lnTo>
                  <a:lnTo>
                    <a:pt x="5630" y="53261"/>
                  </a:lnTo>
                  <a:lnTo>
                    <a:pt x="12496" y="72155"/>
                  </a:lnTo>
                  <a:lnTo>
                    <a:pt x="21046" y="81998"/>
                  </a:lnTo>
                  <a:lnTo>
                    <a:pt x="31901" y="88841"/>
                  </a:lnTo>
                  <a:lnTo>
                    <a:pt x="74876" y="9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505"/>
            <p:cNvSpPr/>
            <p:nvPr>
              <p:custDataLst>
                <p:tags r:id="rId21"/>
              </p:custDataLst>
            </p:nvPr>
          </p:nvSpPr>
          <p:spPr>
            <a:xfrm>
              <a:off x="2048545" y="6080048"/>
              <a:ext cx="132121" cy="177878"/>
            </a:xfrm>
            <a:custGeom>
              <a:avLst/>
              <a:gdLst/>
              <a:ahLst/>
              <a:cxnLst/>
              <a:rect l="0" t="0" r="0" b="0"/>
              <a:pathLst>
                <a:path w="132121" h="177878">
                  <a:moveTo>
                    <a:pt x="46955" y="120727"/>
                  </a:moveTo>
                  <a:lnTo>
                    <a:pt x="46955" y="120727"/>
                  </a:lnTo>
                  <a:lnTo>
                    <a:pt x="46955" y="115671"/>
                  </a:lnTo>
                  <a:lnTo>
                    <a:pt x="45897" y="114182"/>
                  </a:lnTo>
                  <a:lnTo>
                    <a:pt x="44133" y="113188"/>
                  </a:lnTo>
                  <a:lnTo>
                    <a:pt x="33697" y="111595"/>
                  </a:lnTo>
                  <a:lnTo>
                    <a:pt x="19508" y="111318"/>
                  </a:lnTo>
                  <a:lnTo>
                    <a:pt x="14899" y="113396"/>
                  </a:lnTo>
                  <a:lnTo>
                    <a:pt x="6955" y="121349"/>
                  </a:lnTo>
                  <a:lnTo>
                    <a:pt x="2719" y="131940"/>
                  </a:lnTo>
                  <a:lnTo>
                    <a:pt x="0" y="150929"/>
                  </a:lnTo>
                  <a:lnTo>
                    <a:pt x="1893" y="154620"/>
                  </a:lnTo>
                  <a:lnTo>
                    <a:pt x="9641" y="161543"/>
                  </a:lnTo>
                  <a:lnTo>
                    <a:pt x="17318" y="165326"/>
                  </a:lnTo>
                  <a:lnTo>
                    <a:pt x="20847" y="166335"/>
                  </a:lnTo>
                  <a:lnTo>
                    <a:pt x="23200" y="165949"/>
                  </a:lnTo>
                  <a:lnTo>
                    <a:pt x="24768" y="164633"/>
                  </a:lnTo>
                  <a:lnTo>
                    <a:pt x="25814" y="162698"/>
                  </a:lnTo>
                  <a:lnTo>
                    <a:pt x="27569" y="161408"/>
                  </a:lnTo>
                  <a:lnTo>
                    <a:pt x="35096" y="158533"/>
                  </a:lnTo>
                  <a:lnTo>
                    <a:pt x="46430" y="149724"/>
                  </a:lnTo>
                  <a:lnTo>
                    <a:pt x="51856" y="149428"/>
                  </a:lnTo>
                  <a:lnTo>
                    <a:pt x="57247" y="152180"/>
                  </a:lnTo>
                  <a:lnTo>
                    <a:pt x="63171" y="155873"/>
                  </a:lnTo>
                  <a:lnTo>
                    <a:pt x="69332" y="157514"/>
                  </a:lnTo>
                  <a:lnTo>
                    <a:pt x="78420" y="152599"/>
                  </a:lnTo>
                  <a:lnTo>
                    <a:pt x="88456" y="143359"/>
                  </a:lnTo>
                  <a:lnTo>
                    <a:pt x="106892" y="114012"/>
                  </a:lnTo>
                  <a:lnTo>
                    <a:pt x="123104" y="69395"/>
                  </a:lnTo>
                  <a:lnTo>
                    <a:pt x="130788" y="26626"/>
                  </a:lnTo>
                  <a:lnTo>
                    <a:pt x="132120" y="7356"/>
                  </a:lnTo>
                  <a:lnTo>
                    <a:pt x="131248" y="3871"/>
                  </a:lnTo>
                  <a:lnTo>
                    <a:pt x="129609" y="1548"/>
                  </a:lnTo>
                  <a:lnTo>
                    <a:pt x="127458" y="0"/>
                  </a:lnTo>
                  <a:lnTo>
                    <a:pt x="124965" y="2142"/>
                  </a:lnTo>
                  <a:lnTo>
                    <a:pt x="119373" y="12989"/>
                  </a:lnTo>
                  <a:lnTo>
                    <a:pt x="114765" y="58916"/>
                  </a:lnTo>
                  <a:lnTo>
                    <a:pt x="113854" y="103578"/>
                  </a:lnTo>
                  <a:lnTo>
                    <a:pt x="113650" y="149782"/>
                  </a:lnTo>
                  <a:lnTo>
                    <a:pt x="113634" y="169740"/>
                  </a:lnTo>
                  <a:lnTo>
                    <a:pt x="114691" y="172453"/>
                  </a:lnTo>
                  <a:lnTo>
                    <a:pt x="123155" y="177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506"/>
            <p:cNvSpPr/>
            <p:nvPr>
              <p:custDataLst>
                <p:tags r:id="rId22"/>
              </p:custDataLst>
            </p:nvPr>
          </p:nvSpPr>
          <p:spPr>
            <a:xfrm>
              <a:off x="2228976" y="6060548"/>
              <a:ext cx="37975" cy="177128"/>
            </a:xfrm>
            <a:custGeom>
              <a:avLst/>
              <a:gdLst/>
              <a:ahLst/>
              <a:cxnLst/>
              <a:rect l="0" t="0" r="0" b="0"/>
              <a:pathLst>
                <a:path w="37975" h="177128">
                  <a:moveTo>
                    <a:pt x="18924" y="16402"/>
                  </a:moveTo>
                  <a:lnTo>
                    <a:pt x="18924" y="16402"/>
                  </a:lnTo>
                  <a:lnTo>
                    <a:pt x="18924" y="0"/>
                  </a:lnTo>
                  <a:lnTo>
                    <a:pt x="17866" y="13083"/>
                  </a:lnTo>
                  <a:lnTo>
                    <a:pt x="11385" y="41695"/>
                  </a:lnTo>
                  <a:lnTo>
                    <a:pt x="4735" y="82429"/>
                  </a:lnTo>
                  <a:lnTo>
                    <a:pt x="834" y="126536"/>
                  </a:lnTo>
                  <a:lnTo>
                    <a:pt x="0" y="164660"/>
                  </a:lnTo>
                  <a:lnTo>
                    <a:pt x="1017" y="169216"/>
                  </a:lnTo>
                  <a:lnTo>
                    <a:pt x="2752" y="172253"/>
                  </a:lnTo>
                  <a:lnTo>
                    <a:pt x="4968" y="174276"/>
                  </a:lnTo>
                  <a:lnTo>
                    <a:pt x="10252" y="176527"/>
                  </a:lnTo>
                  <a:lnTo>
                    <a:pt x="13143" y="177127"/>
                  </a:lnTo>
                  <a:lnTo>
                    <a:pt x="21999" y="172149"/>
                  </a:lnTo>
                  <a:lnTo>
                    <a:pt x="30874" y="163939"/>
                  </a:lnTo>
                  <a:lnTo>
                    <a:pt x="37974" y="14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507"/>
            <p:cNvSpPr/>
            <p:nvPr>
              <p:custDataLst>
                <p:tags r:id="rId23"/>
              </p:custDataLst>
            </p:nvPr>
          </p:nvSpPr>
          <p:spPr>
            <a:xfrm>
              <a:off x="2192859" y="6153150"/>
              <a:ext cx="64567" cy="19051"/>
            </a:xfrm>
            <a:custGeom>
              <a:avLst/>
              <a:gdLst/>
              <a:ahLst/>
              <a:cxnLst/>
              <a:rect l="0" t="0" r="0" b="0"/>
              <a:pathLst>
                <a:path w="64567" h="19051">
                  <a:moveTo>
                    <a:pt x="26466" y="19050"/>
                  </a:moveTo>
                  <a:lnTo>
                    <a:pt x="26466" y="19050"/>
                  </a:lnTo>
                  <a:lnTo>
                    <a:pt x="0" y="19050"/>
                  </a:lnTo>
                  <a:lnTo>
                    <a:pt x="16378" y="17992"/>
                  </a:lnTo>
                  <a:lnTo>
                    <a:pt x="36530" y="11446"/>
                  </a:lnTo>
                  <a:lnTo>
                    <a:pt x="64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508"/>
            <p:cNvSpPr/>
            <p:nvPr>
              <p:custDataLst>
                <p:tags r:id="rId24"/>
              </p:custDataLst>
            </p:nvPr>
          </p:nvSpPr>
          <p:spPr>
            <a:xfrm>
              <a:off x="2305085" y="6048375"/>
              <a:ext cx="57116" cy="178598"/>
            </a:xfrm>
            <a:custGeom>
              <a:avLst/>
              <a:gdLst/>
              <a:ahLst/>
              <a:cxnLst/>
              <a:rect l="0" t="0" r="0" b="0"/>
              <a:pathLst>
                <a:path w="57116" h="178598">
                  <a:moveTo>
                    <a:pt x="19015" y="0"/>
                  </a:moveTo>
                  <a:lnTo>
                    <a:pt x="19015" y="0"/>
                  </a:lnTo>
                  <a:lnTo>
                    <a:pt x="17957" y="24910"/>
                  </a:lnTo>
                  <a:lnTo>
                    <a:pt x="10373" y="71227"/>
                  </a:lnTo>
                  <a:lnTo>
                    <a:pt x="6842" y="113004"/>
                  </a:lnTo>
                  <a:lnTo>
                    <a:pt x="367" y="159440"/>
                  </a:lnTo>
                  <a:lnTo>
                    <a:pt x="0" y="178597"/>
                  </a:lnTo>
                  <a:lnTo>
                    <a:pt x="13226" y="154251"/>
                  </a:lnTo>
                  <a:lnTo>
                    <a:pt x="28377" y="108951"/>
                  </a:lnTo>
                  <a:lnTo>
                    <a:pt x="33053" y="97459"/>
                  </a:lnTo>
                  <a:lnTo>
                    <a:pt x="35782" y="94606"/>
                  </a:lnTo>
                  <a:lnTo>
                    <a:pt x="38660" y="93762"/>
                  </a:lnTo>
                  <a:lnTo>
                    <a:pt x="41637" y="94258"/>
                  </a:lnTo>
                  <a:lnTo>
                    <a:pt x="47767" y="100453"/>
                  </a:lnTo>
                  <a:lnTo>
                    <a:pt x="52960" y="110263"/>
                  </a:lnTo>
                  <a:lnTo>
                    <a:pt x="5711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509"/>
            <p:cNvSpPr/>
            <p:nvPr>
              <p:custDataLst>
                <p:tags r:id="rId25"/>
              </p:custDataLst>
            </p:nvPr>
          </p:nvSpPr>
          <p:spPr>
            <a:xfrm>
              <a:off x="2390775" y="6135817"/>
              <a:ext cx="38087" cy="246616"/>
            </a:xfrm>
            <a:custGeom>
              <a:avLst/>
              <a:gdLst/>
              <a:ahLst/>
              <a:cxnLst/>
              <a:rect l="0" t="0" r="0" b="0"/>
              <a:pathLst>
                <a:path w="38087" h="246616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25775"/>
                  </a:lnTo>
                  <a:lnTo>
                    <a:pt x="2117" y="30369"/>
                  </a:lnTo>
                  <a:lnTo>
                    <a:pt x="16402" y="43652"/>
                  </a:lnTo>
                  <a:lnTo>
                    <a:pt x="18343" y="43346"/>
                  </a:lnTo>
                  <a:lnTo>
                    <a:pt x="26131" y="37858"/>
                  </a:lnTo>
                  <a:lnTo>
                    <a:pt x="37943" y="27003"/>
                  </a:lnTo>
                  <a:lnTo>
                    <a:pt x="38086" y="71700"/>
                  </a:lnTo>
                  <a:lnTo>
                    <a:pt x="37039" y="118579"/>
                  </a:lnTo>
                  <a:lnTo>
                    <a:pt x="29899" y="164212"/>
                  </a:lnTo>
                  <a:lnTo>
                    <a:pt x="27778" y="204586"/>
                  </a:lnTo>
                  <a:lnTo>
                    <a:pt x="15352" y="241912"/>
                  </a:lnTo>
                  <a:lnTo>
                    <a:pt x="12351" y="245369"/>
                  </a:lnTo>
                  <a:lnTo>
                    <a:pt x="9292" y="246615"/>
                  </a:lnTo>
                  <a:lnTo>
                    <a:pt x="6195" y="246388"/>
                  </a:lnTo>
                  <a:lnTo>
                    <a:pt x="5188" y="243061"/>
                  </a:lnTo>
                  <a:lnTo>
                    <a:pt x="9525" y="17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SMARTInkShape-2510"/>
          <p:cNvSpPr/>
          <p:nvPr>
            <p:custDataLst>
              <p:tags r:id="rId5"/>
            </p:custDataLst>
          </p:nvPr>
        </p:nvSpPr>
        <p:spPr>
          <a:xfrm>
            <a:off x="242767" y="2715032"/>
            <a:ext cx="1566418" cy="742261"/>
          </a:xfrm>
          <a:custGeom>
            <a:avLst/>
            <a:gdLst/>
            <a:ahLst/>
            <a:cxnLst/>
            <a:rect l="0" t="0" r="0" b="0"/>
            <a:pathLst>
              <a:path w="1566418" h="742261">
                <a:moveTo>
                  <a:pt x="243008" y="675868"/>
                </a:moveTo>
                <a:lnTo>
                  <a:pt x="243008" y="675868"/>
                </a:lnTo>
                <a:lnTo>
                  <a:pt x="260908" y="683407"/>
                </a:lnTo>
                <a:lnTo>
                  <a:pt x="307873" y="693958"/>
                </a:lnTo>
                <a:lnTo>
                  <a:pt x="349934" y="697551"/>
                </a:lnTo>
                <a:lnTo>
                  <a:pt x="388895" y="703081"/>
                </a:lnTo>
                <a:lnTo>
                  <a:pt x="434299" y="703116"/>
                </a:lnTo>
                <a:lnTo>
                  <a:pt x="479956" y="697817"/>
                </a:lnTo>
                <a:lnTo>
                  <a:pt x="513005" y="694718"/>
                </a:lnTo>
                <a:lnTo>
                  <a:pt x="560074" y="688627"/>
                </a:lnTo>
                <a:lnTo>
                  <a:pt x="606946" y="685293"/>
                </a:lnTo>
                <a:lnTo>
                  <a:pt x="649174" y="678073"/>
                </a:lnTo>
                <a:lnTo>
                  <a:pt x="695788" y="669230"/>
                </a:lnTo>
                <a:lnTo>
                  <a:pt x="731052" y="663040"/>
                </a:lnTo>
                <a:lnTo>
                  <a:pt x="771436" y="658662"/>
                </a:lnTo>
                <a:lnTo>
                  <a:pt x="816701" y="649578"/>
                </a:lnTo>
                <a:lnTo>
                  <a:pt x="848291" y="643723"/>
                </a:lnTo>
                <a:lnTo>
                  <a:pt x="886320" y="637592"/>
                </a:lnTo>
                <a:lnTo>
                  <a:pt x="925799" y="632398"/>
                </a:lnTo>
                <a:lnTo>
                  <a:pt x="960985" y="630090"/>
                </a:lnTo>
                <a:lnTo>
                  <a:pt x="1000431" y="623734"/>
                </a:lnTo>
                <a:lnTo>
                  <a:pt x="1042340" y="615148"/>
                </a:lnTo>
                <a:lnTo>
                  <a:pt x="1088271" y="605901"/>
                </a:lnTo>
                <a:lnTo>
                  <a:pt x="1130338" y="596459"/>
                </a:lnTo>
                <a:lnTo>
                  <a:pt x="1174874" y="583786"/>
                </a:lnTo>
                <a:lnTo>
                  <a:pt x="1217067" y="568270"/>
                </a:lnTo>
                <a:lnTo>
                  <a:pt x="1264238" y="545517"/>
                </a:lnTo>
                <a:lnTo>
                  <a:pt x="1305022" y="521733"/>
                </a:lnTo>
                <a:lnTo>
                  <a:pt x="1345865" y="500273"/>
                </a:lnTo>
                <a:lnTo>
                  <a:pt x="1390728" y="469604"/>
                </a:lnTo>
                <a:lnTo>
                  <a:pt x="1436673" y="425139"/>
                </a:lnTo>
                <a:lnTo>
                  <a:pt x="1464230" y="396559"/>
                </a:lnTo>
                <a:lnTo>
                  <a:pt x="1499555" y="350537"/>
                </a:lnTo>
                <a:lnTo>
                  <a:pt x="1510557" y="333368"/>
                </a:lnTo>
                <a:lnTo>
                  <a:pt x="1532736" y="286519"/>
                </a:lnTo>
                <a:lnTo>
                  <a:pt x="1547440" y="262135"/>
                </a:lnTo>
                <a:lnTo>
                  <a:pt x="1562685" y="219179"/>
                </a:lnTo>
                <a:lnTo>
                  <a:pt x="1566417" y="184228"/>
                </a:lnTo>
                <a:lnTo>
                  <a:pt x="1561759" y="159780"/>
                </a:lnTo>
                <a:lnTo>
                  <a:pt x="1549645" y="136167"/>
                </a:lnTo>
                <a:lnTo>
                  <a:pt x="1512384" y="88607"/>
                </a:lnTo>
                <a:lnTo>
                  <a:pt x="1508358" y="84336"/>
                </a:lnTo>
                <a:lnTo>
                  <a:pt x="1464073" y="60046"/>
                </a:lnTo>
                <a:lnTo>
                  <a:pt x="1421968" y="47243"/>
                </a:lnTo>
                <a:lnTo>
                  <a:pt x="1377942" y="34523"/>
                </a:lnTo>
                <a:lnTo>
                  <a:pt x="1338227" y="24994"/>
                </a:lnTo>
                <a:lnTo>
                  <a:pt x="1292946" y="15469"/>
                </a:lnTo>
                <a:lnTo>
                  <a:pt x="1258922" y="11940"/>
                </a:lnTo>
                <a:lnTo>
                  <a:pt x="1212533" y="9954"/>
                </a:lnTo>
                <a:lnTo>
                  <a:pt x="1175858" y="6544"/>
                </a:lnTo>
                <a:lnTo>
                  <a:pt x="1130596" y="966"/>
                </a:lnTo>
                <a:lnTo>
                  <a:pt x="1085611" y="0"/>
                </a:lnTo>
                <a:lnTo>
                  <a:pt x="1042178" y="4770"/>
                </a:lnTo>
                <a:lnTo>
                  <a:pt x="1007064" y="7186"/>
                </a:lnTo>
                <a:lnTo>
                  <a:pt x="970997" y="8259"/>
                </a:lnTo>
                <a:lnTo>
                  <a:pt x="931783" y="9922"/>
                </a:lnTo>
                <a:lnTo>
                  <a:pt x="894882" y="15588"/>
                </a:lnTo>
                <a:lnTo>
                  <a:pt x="850610" y="20862"/>
                </a:lnTo>
                <a:lnTo>
                  <a:pt x="808272" y="26003"/>
                </a:lnTo>
                <a:lnTo>
                  <a:pt x="761155" y="30349"/>
                </a:lnTo>
                <a:lnTo>
                  <a:pt x="723205" y="38339"/>
                </a:lnTo>
                <a:lnTo>
                  <a:pt x="683386" y="47409"/>
                </a:lnTo>
                <a:lnTo>
                  <a:pt x="639838" y="56800"/>
                </a:lnTo>
                <a:lnTo>
                  <a:pt x="598359" y="66285"/>
                </a:lnTo>
                <a:lnTo>
                  <a:pt x="564984" y="72626"/>
                </a:lnTo>
                <a:lnTo>
                  <a:pt x="517502" y="82145"/>
                </a:lnTo>
                <a:lnTo>
                  <a:pt x="475093" y="92727"/>
                </a:lnTo>
                <a:lnTo>
                  <a:pt x="431601" y="107739"/>
                </a:lnTo>
                <a:lnTo>
                  <a:pt x="395548" y="119360"/>
                </a:lnTo>
                <a:lnTo>
                  <a:pt x="352293" y="130565"/>
                </a:lnTo>
                <a:lnTo>
                  <a:pt x="307021" y="147878"/>
                </a:lnTo>
                <a:lnTo>
                  <a:pt x="268442" y="170529"/>
                </a:lnTo>
                <a:lnTo>
                  <a:pt x="229727" y="191560"/>
                </a:lnTo>
                <a:lnTo>
                  <a:pt x="186998" y="220839"/>
                </a:lnTo>
                <a:lnTo>
                  <a:pt x="142066" y="254550"/>
                </a:lnTo>
                <a:lnTo>
                  <a:pt x="105028" y="285469"/>
                </a:lnTo>
                <a:lnTo>
                  <a:pt x="73974" y="330993"/>
                </a:lnTo>
                <a:lnTo>
                  <a:pt x="48003" y="375611"/>
                </a:lnTo>
                <a:lnTo>
                  <a:pt x="29494" y="417567"/>
                </a:lnTo>
                <a:lnTo>
                  <a:pt x="9326" y="462652"/>
                </a:lnTo>
                <a:lnTo>
                  <a:pt x="5468" y="510246"/>
                </a:lnTo>
                <a:lnTo>
                  <a:pt x="2321" y="525706"/>
                </a:lnTo>
                <a:lnTo>
                  <a:pt x="0" y="531310"/>
                </a:lnTo>
                <a:lnTo>
                  <a:pt x="2821" y="569663"/>
                </a:lnTo>
                <a:lnTo>
                  <a:pt x="6389" y="599244"/>
                </a:lnTo>
                <a:lnTo>
                  <a:pt x="24231" y="642630"/>
                </a:lnTo>
                <a:lnTo>
                  <a:pt x="52061" y="690209"/>
                </a:lnTo>
                <a:lnTo>
                  <a:pt x="59718" y="699175"/>
                </a:lnTo>
                <a:lnTo>
                  <a:pt x="103191" y="726193"/>
                </a:lnTo>
                <a:lnTo>
                  <a:pt x="121601" y="735276"/>
                </a:lnTo>
                <a:lnTo>
                  <a:pt x="162268" y="741107"/>
                </a:lnTo>
                <a:lnTo>
                  <a:pt x="206481" y="742260"/>
                </a:lnTo>
                <a:lnTo>
                  <a:pt x="250962" y="741429"/>
                </a:lnTo>
                <a:lnTo>
                  <a:pt x="290323" y="734993"/>
                </a:lnTo>
                <a:lnTo>
                  <a:pt x="336100" y="726732"/>
                </a:lnTo>
                <a:lnTo>
                  <a:pt x="379519" y="720860"/>
                </a:lnTo>
                <a:lnTo>
                  <a:pt x="400225" y="713188"/>
                </a:lnTo>
                <a:lnTo>
                  <a:pt x="444292" y="694849"/>
                </a:lnTo>
                <a:lnTo>
                  <a:pt x="482161" y="679034"/>
                </a:lnTo>
                <a:lnTo>
                  <a:pt x="496490" y="670573"/>
                </a:lnTo>
                <a:lnTo>
                  <a:pt x="519233" y="666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SMARTInkShape-2511"/>
          <p:cNvSpPr/>
          <p:nvPr>
            <p:custDataLst>
              <p:tags r:id="rId6"/>
            </p:custDataLst>
          </p:nvPr>
        </p:nvSpPr>
        <p:spPr>
          <a:xfrm>
            <a:off x="5895975" y="3333750"/>
            <a:ext cx="499767" cy="55185"/>
          </a:xfrm>
          <a:custGeom>
            <a:avLst/>
            <a:gdLst/>
            <a:ahLst/>
            <a:cxnLst/>
            <a:rect l="0" t="0" r="0" b="0"/>
            <a:pathLst>
              <a:path w="499767" h="55185">
                <a:moveTo>
                  <a:pt x="0" y="0"/>
                </a:moveTo>
                <a:lnTo>
                  <a:pt x="0" y="0"/>
                </a:lnTo>
                <a:lnTo>
                  <a:pt x="40020" y="2822"/>
                </a:lnTo>
                <a:lnTo>
                  <a:pt x="86692" y="8201"/>
                </a:lnTo>
                <a:lnTo>
                  <a:pt x="118963" y="8936"/>
                </a:lnTo>
                <a:lnTo>
                  <a:pt x="164365" y="9350"/>
                </a:lnTo>
                <a:lnTo>
                  <a:pt x="208150" y="14547"/>
                </a:lnTo>
                <a:lnTo>
                  <a:pt x="248432" y="18161"/>
                </a:lnTo>
                <a:lnTo>
                  <a:pt x="284806" y="19845"/>
                </a:lnTo>
                <a:lnTo>
                  <a:pt x="326510" y="25518"/>
                </a:lnTo>
                <a:lnTo>
                  <a:pt x="364474" y="30793"/>
                </a:lnTo>
                <a:lnTo>
                  <a:pt x="369982" y="33229"/>
                </a:lnTo>
                <a:lnTo>
                  <a:pt x="370480" y="34853"/>
                </a:lnTo>
                <a:lnTo>
                  <a:pt x="362566" y="36656"/>
                </a:lnTo>
                <a:lnTo>
                  <a:pt x="322952" y="31269"/>
                </a:lnTo>
                <a:lnTo>
                  <a:pt x="283602" y="29373"/>
                </a:lnTo>
                <a:lnTo>
                  <a:pt x="237633" y="23624"/>
                </a:lnTo>
                <a:lnTo>
                  <a:pt x="192331" y="19652"/>
                </a:lnTo>
                <a:lnTo>
                  <a:pt x="152941" y="16406"/>
                </a:lnTo>
                <a:lnTo>
                  <a:pt x="108361" y="9928"/>
                </a:lnTo>
                <a:lnTo>
                  <a:pt x="152336" y="19939"/>
                </a:lnTo>
                <a:lnTo>
                  <a:pt x="194362" y="26016"/>
                </a:lnTo>
                <a:lnTo>
                  <a:pt x="237006" y="33126"/>
                </a:lnTo>
                <a:lnTo>
                  <a:pt x="271425" y="36626"/>
                </a:lnTo>
                <a:lnTo>
                  <a:pt x="313491" y="42720"/>
                </a:lnTo>
                <a:lnTo>
                  <a:pt x="354412" y="46172"/>
                </a:lnTo>
                <a:lnTo>
                  <a:pt x="401736" y="48396"/>
                </a:lnTo>
                <a:lnTo>
                  <a:pt x="433608" y="52554"/>
                </a:lnTo>
                <a:lnTo>
                  <a:pt x="466117" y="55107"/>
                </a:lnTo>
                <a:lnTo>
                  <a:pt x="491855" y="55184"/>
                </a:lnTo>
                <a:lnTo>
                  <a:pt x="497237" y="53723"/>
                </a:lnTo>
                <a:lnTo>
                  <a:pt x="499766" y="51690"/>
                </a:lnTo>
                <a:lnTo>
                  <a:pt x="499336" y="49277"/>
                </a:lnTo>
                <a:lnTo>
                  <a:pt x="48577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489"/>
          <p:cNvGrpSpPr/>
          <p:nvPr/>
        </p:nvGrpSpPr>
        <p:grpSpPr>
          <a:xfrm>
            <a:off x="277549" y="352425"/>
            <a:ext cx="1408377" cy="575817"/>
            <a:chOff x="277549" y="352425"/>
            <a:chExt cx="1408377" cy="575817"/>
          </a:xfrm>
        </p:grpSpPr>
        <p:sp>
          <p:nvSpPr>
            <p:cNvPr id="2" name="SMARTInkShape-2512"/>
            <p:cNvSpPr/>
            <p:nvPr>
              <p:custDataLst>
                <p:tags r:id="rId192"/>
              </p:custDataLst>
            </p:nvPr>
          </p:nvSpPr>
          <p:spPr>
            <a:xfrm>
              <a:off x="1666875" y="6381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13"/>
            <p:cNvSpPr/>
            <p:nvPr>
              <p:custDataLst>
                <p:tags r:id="rId193"/>
              </p:custDataLst>
            </p:nvPr>
          </p:nvSpPr>
          <p:spPr>
            <a:xfrm>
              <a:off x="1666875" y="4667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14"/>
            <p:cNvSpPr/>
            <p:nvPr>
              <p:custDataLst>
                <p:tags r:id="rId194"/>
              </p:custDataLst>
            </p:nvPr>
          </p:nvSpPr>
          <p:spPr>
            <a:xfrm>
              <a:off x="614091" y="790575"/>
              <a:ext cx="957535" cy="137667"/>
            </a:xfrm>
            <a:custGeom>
              <a:avLst/>
              <a:gdLst/>
              <a:ahLst/>
              <a:cxnLst/>
              <a:rect l="0" t="0" r="0" b="0"/>
              <a:pathLst>
                <a:path w="957535" h="137667">
                  <a:moveTo>
                    <a:pt x="52659" y="104775"/>
                  </a:moveTo>
                  <a:lnTo>
                    <a:pt x="52659" y="104775"/>
                  </a:lnTo>
                  <a:lnTo>
                    <a:pt x="7094" y="126509"/>
                  </a:lnTo>
                  <a:lnTo>
                    <a:pt x="658" y="130310"/>
                  </a:lnTo>
                  <a:lnTo>
                    <a:pt x="0" y="132381"/>
                  </a:lnTo>
                  <a:lnTo>
                    <a:pt x="620" y="134821"/>
                  </a:lnTo>
                  <a:lnTo>
                    <a:pt x="2091" y="137506"/>
                  </a:lnTo>
                  <a:lnTo>
                    <a:pt x="15015" y="137666"/>
                  </a:lnTo>
                  <a:lnTo>
                    <a:pt x="51736" y="131806"/>
                  </a:lnTo>
                  <a:lnTo>
                    <a:pt x="97188" y="123368"/>
                  </a:lnTo>
                  <a:lnTo>
                    <a:pt x="137467" y="114165"/>
                  </a:lnTo>
                  <a:lnTo>
                    <a:pt x="179034" y="104735"/>
                  </a:lnTo>
                  <a:lnTo>
                    <a:pt x="210426" y="99465"/>
                  </a:lnTo>
                  <a:lnTo>
                    <a:pt x="245544" y="97124"/>
                  </a:lnTo>
                  <a:lnTo>
                    <a:pt x="285141" y="93260"/>
                  </a:lnTo>
                  <a:lnTo>
                    <a:pt x="326376" y="88016"/>
                  </a:lnTo>
                  <a:lnTo>
                    <a:pt x="365869" y="82157"/>
                  </a:lnTo>
                  <a:lnTo>
                    <a:pt x="407411" y="76025"/>
                  </a:lnTo>
                  <a:lnTo>
                    <a:pt x="450568" y="69772"/>
                  </a:lnTo>
                  <a:lnTo>
                    <a:pt x="494444" y="63465"/>
                  </a:lnTo>
                  <a:lnTo>
                    <a:pt x="538638" y="59957"/>
                  </a:lnTo>
                  <a:lnTo>
                    <a:pt x="582975" y="57339"/>
                  </a:lnTo>
                  <a:lnTo>
                    <a:pt x="627374" y="52648"/>
                  </a:lnTo>
                  <a:lnTo>
                    <a:pt x="671802" y="47035"/>
                  </a:lnTo>
                  <a:lnTo>
                    <a:pt x="715184" y="41013"/>
                  </a:lnTo>
                  <a:lnTo>
                    <a:pt x="755631" y="34809"/>
                  </a:lnTo>
                  <a:lnTo>
                    <a:pt x="791952" y="31345"/>
                  </a:lnTo>
                  <a:lnTo>
                    <a:pt x="839328" y="26574"/>
                  </a:lnTo>
                  <a:lnTo>
                    <a:pt x="882999" y="18457"/>
                  </a:lnTo>
                  <a:lnTo>
                    <a:pt x="957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15"/>
            <p:cNvSpPr/>
            <p:nvPr>
              <p:custDataLst>
                <p:tags r:id="rId195"/>
              </p:custDataLst>
            </p:nvPr>
          </p:nvSpPr>
          <p:spPr>
            <a:xfrm>
              <a:off x="448503" y="781050"/>
              <a:ext cx="1161223" cy="66676"/>
            </a:xfrm>
            <a:custGeom>
              <a:avLst/>
              <a:gdLst/>
              <a:ahLst/>
              <a:cxnLst/>
              <a:rect l="0" t="0" r="0" b="0"/>
              <a:pathLst>
                <a:path w="1161223" h="66676">
                  <a:moveTo>
                    <a:pt x="27747" y="66675"/>
                  </a:moveTo>
                  <a:lnTo>
                    <a:pt x="27747" y="66675"/>
                  </a:lnTo>
                  <a:lnTo>
                    <a:pt x="0" y="66675"/>
                  </a:lnTo>
                  <a:lnTo>
                    <a:pt x="36009" y="63853"/>
                  </a:lnTo>
                  <a:lnTo>
                    <a:pt x="82766" y="58474"/>
                  </a:lnTo>
                  <a:lnTo>
                    <a:pt x="117897" y="52486"/>
                  </a:lnTo>
                  <a:lnTo>
                    <a:pt x="160174" y="49065"/>
                  </a:lnTo>
                  <a:lnTo>
                    <a:pt x="193495" y="45443"/>
                  </a:lnTo>
                  <a:lnTo>
                    <a:pt x="230529" y="40305"/>
                  </a:lnTo>
                  <a:lnTo>
                    <a:pt x="271684" y="34494"/>
                  </a:lnTo>
                  <a:lnTo>
                    <a:pt x="311847" y="31206"/>
                  </a:lnTo>
                  <a:lnTo>
                    <a:pt x="354039" y="28686"/>
                  </a:lnTo>
                  <a:lnTo>
                    <a:pt x="378625" y="26532"/>
                  </a:lnTo>
                  <a:lnTo>
                    <a:pt x="404540" y="24038"/>
                  </a:lnTo>
                  <a:lnTo>
                    <a:pt x="431343" y="22375"/>
                  </a:lnTo>
                  <a:lnTo>
                    <a:pt x="458736" y="21267"/>
                  </a:lnTo>
                  <a:lnTo>
                    <a:pt x="486523" y="20528"/>
                  </a:lnTo>
                  <a:lnTo>
                    <a:pt x="513514" y="18977"/>
                  </a:lnTo>
                  <a:lnTo>
                    <a:pt x="539975" y="16885"/>
                  </a:lnTo>
                  <a:lnTo>
                    <a:pt x="566082" y="14431"/>
                  </a:lnTo>
                  <a:lnTo>
                    <a:pt x="591954" y="12796"/>
                  </a:lnTo>
                  <a:lnTo>
                    <a:pt x="617668" y="11706"/>
                  </a:lnTo>
                  <a:lnTo>
                    <a:pt x="643278" y="10979"/>
                  </a:lnTo>
                  <a:lnTo>
                    <a:pt x="670934" y="10494"/>
                  </a:lnTo>
                  <a:lnTo>
                    <a:pt x="699955" y="10171"/>
                  </a:lnTo>
                  <a:lnTo>
                    <a:pt x="729886" y="9956"/>
                  </a:lnTo>
                  <a:lnTo>
                    <a:pt x="758306" y="8754"/>
                  </a:lnTo>
                  <a:lnTo>
                    <a:pt x="785720" y="6894"/>
                  </a:lnTo>
                  <a:lnTo>
                    <a:pt x="812462" y="4596"/>
                  </a:lnTo>
                  <a:lnTo>
                    <a:pt x="838757" y="3064"/>
                  </a:lnTo>
                  <a:lnTo>
                    <a:pt x="864754" y="2043"/>
                  </a:lnTo>
                  <a:lnTo>
                    <a:pt x="890551" y="1362"/>
                  </a:lnTo>
                  <a:lnTo>
                    <a:pt x="915158" y="908"/>
                  </a:lnTo>
                  <a:lnTo>
                    <a:pt x="962255" y="404"/>
                  </a:lnTo>
                  <a:lnTo>
                    <a:pt x="999414" y="179"/>
                  </a:lnTo>
                  <a:lnTo>
                    <a:pt x="1046957" y="53"/>
                  </a:lnTo>
                  <a:lnTo>
                    <a:pt x="1091735" y="16"/>
                  </a:lnTo>
                  <a:lnTo>
                    <a:pt x="1161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16"/>
            <p:cNvSpPr/>
            <p:nvPr>
              <p:custDataLst>
                <p:tags r:id="rId196"/>
              </p:custDataLst>
            </p:nvPr>
          </p:nvSpPr>
          <p:spPr>
            <a:xfrm>
              <a:off x="889258" y="485775"/>
              <a:ext cx="139443" cy="57151"/>
            </a:xfrm>
            <a:custGeom>
              <a:avLst/>
              <a:gdLst/>
              <a:ahLst/>
              <a:cxnLst/>
              <a:rect l="0" t="0" r="0" b="0"/>
              <a:pathLst>
                <a:path w="139443" h="57151">
                  <a:moveTo>
                    <a:pt x="34667" y="57150"/>
                  </a:moveTo>
                  <a:lnTo>
                    <a:pt x="34667" y="57150"/>
                  </a:lnTo>
                  <a:lnTo>
                    <a:pt x="8152" y="57150"/>
                  </a:lnTo>
                  <a:lnTo>
                    <a:pt x="4290" y="56092"/>
                  </a:lnTo>
                  <a:lnTo>
                    <a:pt x="1716" y="54328"/>
                  </a:lnTo>
                  <a:lnTo>
                    <a:pt x="0" y="52093"/>
                  </a:lnTo>
                  <a:lnTo>
                    <a:pt x="2031" y="49546"/>
                  </a:lnTo>
                  <a:lnTo>
                    <a:pt x="44449" y="26152"/>
                  </a:lnTo>
                  <a:lnTo>
                    <a:pt x="91757" y="12069"/>
                  </a:lnTo>
                  <a:lnTo>
                    <a:pt x="139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17"/>
            <p:cNvSpPr/>
            <p:nvPr>
              <p:custDataLst>
                <p:tags r:id="rId197"/>
              </p:custDataLst>
            </p:nvPr>
          </p:nvSpPr>
          <p:spPr>
            <a:xfrm>
              <a:off x="954381" y="372799"/>
              <a:ext cx="74320" cy="287569"/>
            </a:xfrm>
            <a:custGeom>
              <a:avLst/>
              <a:gdLst/>
              <a:ahLst/>
              <a:cxnLst/>
              <a:rect l="0" t="0" r="0" b="0"/>
              <a:pathLst>
                <a:path w="74320" h="287569">
                  <a:moveTo>
                    <a:pt x="55269" y="8201"/>
                  </a:moveTo>
                  <a:lnTo>
                    <a:pt x="55269" y="8201"/>
                  </a:lnTo>
                  <a:lnTo>
                    <a:pt x="63470" y="0"/>
                  </a:lnTo>
                  <a:lnTo>
                    <a:pt x="59345" y="4125"/>
                  </a:lnTo>
                  <a:lnTo>
                    <a:pt x="42369" y="47616"/>
                  </a:lnTo>
                  <a:lnTo>
                    <a:pt x="29829" y="85719"/>
                  </a:lnTo>
                  <a:lnTo>
                    <a:pt x="17161" y="130091"/>
                  </a:lnTo>
                  <a:lnTo>
                    <a:pt x="4467" y="174800"/>
                  </a:lnTo>
                  <a:lnTo>
                    <a:pt x="0" y="211845"/>
                  </a:lnTo>
                  <a:lnTo>
                    <a:pt x="6095" y="259114"/>
                  </a:lnTo>
                  <a:lnTo>
                    <a:pt x="11542" y="272470"/>
                  </a:lnTo>
                  <a:lnTo>
                    <a:pt x="23135" y="281935"/>
                  </a:lnTo>
                  <a:lnTo>
                    <a:pt x="30671" y="285940"/>
                  </a:lnTo>
                  <a:lnTo>
                    <a:pt x="44689" y="287568"/>
                  </a:lnTo>
                  <a:lnTo>
                    <a:pt x="51391" y="286521"/>
                  </a:lnTo>
                  <a:lnTo>
                    <a:pt x="56917" y="283706"/>
                  </a:lnTo>
                  <a:lnTo>
                    <a:pt x="74319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18"/>
            <p:cNvSpPr/>
            <p:nvPr>
              <p:custDataLst>
                <p:tags r:id="rId198"/>
              </p:custDataLst>
            </p:nvPr>
          </p:nvSpPr>
          <p:spPr>
            <a:xfrm>
              <a:off x="833767" y="524142"/>
              <a:ext cx="52059" cy="155113"/>
            </a:xfrm>
            <a:custGeom>
              <a:avLst/>
              <a:gdLst/>
              <a:ahLst/>
              <a:cxnLst/>
              <a:rect l="0" t="0" r="0" b="0"/>
              <a:pathLst>
                <a:path w="52059" h="155113">
                  <a:moveTo>
                    <a:pt x="52058" y="28308"/>
                  </a:moveTo>
                  <a:lnTo>
                    <a:pt x="52058" y="28308"/>
                  </a:lnTo>
                  <a:lnTo>
                    <a:pt x="44454" y="19645"/>
                  </a:lnTo>
                  <a:lnTo>
                    <a:pt x="34724" y="2773"/>
                  </a:lnTo>
                  <a:lnTo>
                    <a:pt x="28126" y="1084"/>
                  </a:lnTo>
                  <a:lnTo>
                    <a:pt x="11700" y="0"/>
                  </a:lnTo>
                  <a:lnTo>
                    <a:pt x="9278" y="2028"/>
                  </a:lnTo>
                  <a:lnTo>
                    <a:pt x="15" y="26271"/>
                  </a:lnTo>
                  <a:lnTo>
                    <a:pt x="0" y="38339"/>
                  </a:lnTo>
                  <a:lnTo>
                    <a:pt x="8614" y="63333"/>
                  </a:lnTo>
                  <a:lnTo>
                    <a:pt x="38534" y="107689"/>
                  </a:lnTo>
                  <a:lnTo>
                    <a:pt x="45342" y="120386"/>
                  </a:lnTo>
                  <a:lnTo>
                    <a:pt x="45464" y="126735"/>
                  </a:lnTo>
                  <a:lnTo>
                    <a:pt x="39955" y="139434"/>
                  </a:lnTo>
                  <a:lnTo>
                    <a:pt x="30010" y="153427"/>
                  </a:lnTo>
                  <a:lnTo>
                    <a:pt x="25718" y="155112"/>
                  </a:lnTo>
                  <a:lnTo>
                    <a:pt x="15304" y="154163"/>
                  </a:lnTo>
                  <a:lnTo>
                    <a:pt x="11680" y="151369"/>
                  </a:lnTo>
                  <a:lnTo>
                    <a:pt x="4433" y="13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19"/>
            <p:cNvSpPr/>
            <p:nvPr>
              <p:custDataLst>
                <p:tags r:id="rId199"/>
              </p:custDataLst>
            </p:nvPr>
          </p:nvSpPr>
          <p:spPr>
            <a:xfrm>
              <a:off x="638175" y="549171"/>
              <a:ext cx="142876" cy="143052"/>
            </a:xfrm>
            <a:custGeom>
              <a:avLst/>
              <a:gdLst/>
              <a:ahLst/>
              <a:cxnLst/>
              <a:rect l="0" t="0" r="0" b="0"/>
              <a:pathLst>
                <a:path w="142876" h="143052">
                  <a:moveTo>
                    <a:pt x="0" y="50904"/>
                  </a:moveTo>
                  <a:lnTo>
                    <a:pt x="0" y="50904"/>
                  </a:lnTo>
                  <a:lnTo>
                    <a:pt x="0" y="42703"/>
                  </a:lnTo>
                  <a:lnTo>
                    <a:pt x="0" y="46828"/>
                  </a:lnTo>
                  <a:lnTo>
                    <a:pt x="2822" y="51915"/>
                  </a:lnTo>
                  <a:lnTo>
                    <a:pt x="13257" y="63804"/>
                  </a:lnTo>
                  <a:lnTo>
                    <a:pt x="17305" y="64795"/>
                  </a:lnTo>
                  <a:lnTo>
                    <a:pt x="27447" y="63075"/>
                  </a:lnTo>
                  <a:lnTo>
                    <a:pt x="45056" y="56157"/>
                  </a:lnTo>
                  <a:lnTo>
                    <a:pt x="77547" y="29907"/>
                  </a:lnTo>
                  <a:lnTo>
                    <a:pt x="79214" y="25264"/>
                  </a:lnTo>
                  <a:lnTo>
                    <a:pt x="76806" y="1536"/>
                  </a:lnTo>
                  <a:lnTo>
                    <a:pt x="74487" y="0"/>
                  </a:lnTo>
                  <a:lnTo>
                    <a:pt x="66267" y="1116"/>
                  </a:lnTo>
                  <a:lnTo>
                    <a:pt x="49738" y="7695"/>
                  </a:lnTo>
                  <a:lnTo>
                    <a:pt x="31435" y="26460"/>
                  </a:lnTo>
                  <a:lnTo>
                    <a:pt x="17663" y="52128"/>
                  </a:lnTo>
                  <a:lnTo>
                    <a:pt x="15964" y="73320"/>
                  </a:lnTo>
                  <a:lnTo>
                    <a:pt x="23497" y="116362"/>
                  </a:lnTo>
                  <a:lnTo>
                    <a:pt x="28365" y="124176"/>
                  </a:lnTo>
                  <a:lnTo>
                    <a:pt x="42240" y="135681"/>
                  </a:lnTo>
                  <a:lnTo>
                    <a:pt x="56168" y="141499"/>
                  </a:lnTo>
                  <a:lnTo>
                    <a:pt x="62845" y="143051"/>
                  </a:lnTo>
                  <a:lnTo>
                    <a:pt x="92469" y="140178"/>
                  </a:lnTo>
                  <a:lnTo>
                    <a:pt x="124138" y="129726"/>
                  </a:lnTo>
                  <a:lnTo>
                    <a:pt x="142875" y="117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20"/>
            <p:cNvSpPr/>
            <p:nvPr>
              <p:custDataLst>
                <p:tags r:id="rId200"/>
              </p:custDataLst>
            </p:nvPr>
          </p:nvSpPr>
          <p:spPr>
            <a:xfrm>
              <a:off x="277549" y="352425"/>
              <a:ext cx="389202" cy="123826"/>
            </a:xfrm>
            <a:custGeom>
              <a:avLst/>
              <a:gdLst/>
              <a:ahLst/>
              <a:cxnLst/>
              <a:rect l="0" t="0" r="0" b="0"/>
              <a:pathLst>
                <a:path w="389202" h="123826">
                  <a:moveTo>
                    <a:pt x="8201" y="123825"/>
                  </a:moveTo>
                  <a:lnTo>
                    <a:pt x="8201" y="123825"/>
                  </a:lnTo>
                  <a:lnTo>
                    <a:pt x="0" y="123825"/>
                  </a:lnTo>
                  <a:lnTo>
                    <a:pt x="9181" y="108656"/>
                  </a:lnTo>
                  <a:lnTo>
                    <a:pt x="25217" y="98386"/>
                  </a:lnTo>
                  <a:lnTo>
                    <a:pt x="64949" y="78113"/>
                  </a:lnTo>
                  <a:lnTo>
                    <a:pt x="104430" y="61330"/>
                  </a:lnTo>
                  <a:lnTo>
                    <a:pt x="151897" y="47824"/>
                  </a:lnTo>
                  <a:lnTo>
                    <a:pt x="196982" y="34964"/>
                  </a:lnTo>
                  <a:lnTo>
                    <a:pt x="244066" y="22233"/>
                  </a:lnTo>
                  <a:lnTo>
                    <a:pt x="291309" y="12349"/>
                  </a:lnTo>
                  <a:lnTo>
                    <a:pt x="331529" y="5026"/>
                  </a:lnTo>
                  <a:lnTo>
                    <a:pt x="389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21"/>
            <p:cNvSpPr/>
            <p:nvPr>
              <p:custDataLst>
                <p:tags r:id="rId201"/>
              </p:custDataLst>
            </p:nvPr>
          </p:nvSpPr>
          <p:spPr>
            <a:xfrm>
              <a:off x="466725" y="401766"/>
              <a:ext cx="47626" cy="308975"/>
            </a:xfrm>
            <a:custGeom>
              <a:avLst/>
              <a:gdLst/>
              <a:ahLst/>
              <a:cxnLst/>
              <a:rect l="0" t="0" r="0" b="0"/>
              <a:pathLst>
                <a:path w="47626" h="30897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3257" y="24950"/>
                  </a:lnTo>
                  <a:lnTo>
                    <a:pt x="25826" y="70679"/>
                  </a:lnTo>
                  <a:lnTo>
                    <a:pt x="33088" y="114302"/>
                  </a:lnTo>
                  <a:lnTo>
                    <a:pt x="41672" y="158484"/>
                  </a:lnTo>
                  <a:lnTo>
                    <a:pt x="45861" y="200032"/>
                  </a:lnTo>
                  <a:lnTo>
                    <a:pt x="47277" y="238905"/>
                  </a:lnTo>
                  <a:lnTo>
                    <a:pt x="47579" y="282311"/>
                  </a:lnTo>
                  <a:lnTo>
                    <a:pt x="47621" y="308974"/>
                  </a:lnTo>
                  <a:lnTo>
                    <a:pt x="47625" y="293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2522"/>
          <p:cNvSpPr/>
          <p:nvPr>
            <p:custDataLst>
              <p:tags r:id="rId1"/>
            </p:custDataLst>
          </p:nvPr>
        </p:nvSpPr>
        <p:spPr>
          <a:xfrm>
            <a:off x="1390650" y="358228"/>
            <a:ext cx="38101" cy="346623"/>
          </a:xfrm>
          <a:custGeom>
            <a:avLst/>
            <a:gdLst/>
            <a:ahLst/>
            <a:cxnLst/>
            <a:rect l="0" t="0" r="0" b="0"/>
            <a:pathLst>
              <a:path w="38101" h="346623">
                <a:moveTo>
                  <a:pt x="0" y="22772"/>
                </a:moveTo>
                <a:lnTo>
                  <a:pt x="0" y="22772"/>
                </a:lnTo>
                <a:lnTo>
                  <a:pt x="13257" y="1313"/>
                </a:lnTo>
                <a:lnTo>
                  <a:pt x="16247" y="0"/>
                </a:lnTo>
                <a:lnTo>
                  <a:pt x="19298" y="182"/>
                </a:lnTo>
                <a:lnTo>
                  <a:pt x="22390" y="1362"/>
                </a:lnTo>
                <a:lnTo>
                  <a:pt x="28649" y="8318"/>
                </a:lnTo>
                <a:lnTo>
                  <a:pt x="31799" y="13136"/>
                </a:lnTo>
                <a:lnTo>
                  <a:pt x="36856" y="52344"/>
                </a:lnTo>
                <a:lnTo>
                  <a:pt x="37731" y="92682"/>
                </a:lnTo>
                <a:lnTo>
                  <a:pt x="38027" y="138652"/>
                </a:lnTo>
                <a:lnTo>
                  <a:pt x="38086" y="183128"/>
                </a:lnTo>
                <a:lnTo>
                  <a:pt x="38096" y="227976"/>
                </a:lnTo>
                <a:lnTo>
                  <a:pt x="38099" y="266312"/>
                </a:lnTo>
                <a:lnTo>
                  <a:pt x="38100" y="346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491"/>
          <p:cNvGrpSpPr/>
          <p:nvPr/>
        </p:nvGrpSpPr>
        <p:grpSpPr>
          <a:xfrm>
            <a:off x="2200275" y="303693"/>
            <a:ext cx="899595" cy="452950"/>
            <a:chOff x="2200275" y="303693"/>
            <a:chExt cx="899595" cy="452950"/>
          </a:xfrm>
        </p:grpSpPr>
        <p:sp>
          <p:nvSpPr>
            <p:cNvPr id="14" name="SMARTInkShape-2523"/>
            <p:cNvSpPr/>
            <p:nvPr>
              <p:custDataLst>
                <p:tags r:id="rId186"/>
              </p:custDataLst>
            </p:nvPr>
          </p:nvSpPr>
          <p:spPr>
            <a:xfrm>
              <a:off x="3038475" y="514742"/>
              <a:ext cx="61395" cy="153706"/>
            </a:xfrm>
            <a:custGeom>
              <a:avLst/>
              <a:gdLst/>
              <a:ahLst/>
              <a:cxnLst/>
              <a:rect l="0" t="0" r="0" b="0"/>
              <a:pathLst>
                <a:path w="61395" h="153706">
                  <a:moveTo>
                    <a:pt x="57150" y="9133"/>
                  </a:moveTo>
                  <a:lnTo>
                    <a:pt x="57150" y="9133"/>
                  </a:lnTo>
                  <a:lnTo>
                    <a:pt x="57150" y="4076"/>
                  </a:lnTo>
                  <a:lnTo>
                    <a:pt x="56092" y="2587"/>
                  </a:lnTo>
                  <a:lnTo>
                    <a:pt x="54328" y="1594"/>
                  </a:lnTo>
                  <a:lnTo>
                    <a:pt x="43893" y="0"/>
                  </a:lnTo>
                  <a:lnTo>
                    <a:pt x="37853" y="2605"/>
                  </a:lnTo>
                  <a:lnTo>
                    <a:pt x="34760" y="4781"/>
                  </a:lnTo>
                  <a:lnTo>
                    <a:pt x="25351" y="17956"/>
                  </a:lnTo>
                  <a:lnTo>
                    <a:pt x="20917" y="35266"/>
                  </a:lnTo>
                  <a:lnTo>
                    <a:pt x="19603" y="48744"/>
                  </a:lnTo>
                  <a:lnTo>
                    <a:pt x="24270" y="64496"/>
                  </a:lnTo>
                  <a:lnTo>
                    <a:pt x="50853" y="111161"/>
                  </a:lnTo>
                  <a:lnTo>
                    <a:pt x="60341" y="124853"/>
                  </a:lnTo>
                  <a:lnTo>
                    <a:pt x="61394" y="129672"/>
                  </a:lnTo>
                  <a:lnTo>
                    <a:pt x="59742" y="140670"/>
                  </a:lnTo>
                  <a:lnTo>
                    <a:pt x="52657" y="149791"/>
                  </a:lnTo>
                  <a:lnTo>
                    <a:pt x="47805" y="153705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24"/>
            <p:cNvSpPr/>
            <p:nvPr>
              <p:custDataLst>
                <p:tags r:id="rId187"/>
              </p:custDataLst>
            </p:nvPr>
          </p:nvSpPr>
          <p:spPr>
            <a:xfrm>
              <a:off x="3000375" y="4286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25"/>
            <p:cNvSpPr/>
            <p:nvPr>
              <p:custDataLst>
                <p:tags r:id="rId188"/>
              </p:custDataLst>
            </p:nvPr>
          </p:nvSpPr>
          <p:spPr>
            <a:xfrm>
              <a:off x="2782399" y="303693"/>
              <a:ext cx="150861" cy="393143"/>
            </a:xfrm>
            <a:custGeom>
              <a:avLst/>
              <a:gdLst/>
              <a:ahLst/>
              <a:cxnLst/>
              <a:rect l="0" t="0" r="0" b="0"/>
              <a:pathLst>
                <a:path w="150861" h="393143">
                  <a:moveTo>
                    <a:pt x="75101" y="296382"/>
                  </a:moveTo>
                  <a:lnTo>
                    <a:pt x="75101" y="296382"/>
                  </a:lnTo>
                  <a:lnTo>
                    <a:pt x="75101" y="283125"/>
                  </a:lnTo>
                  <a:lnTo>
                    <a:pt x="72279" y="277084"/>
                  </a:lnTo>
                  <a:lnTo>
                    <a:pt x="70045" y="273992"/>
                  </a:lnTo>
                  <a:lnTo>
                    <a:pt x="64740" y="270556"/>
                  </a:lnTo>
                  <a:lnTo>
                    <a:pt x="52981" y="268621"/>
                  </a:lnTo>
                  <a:lnTo>
                    <a:pt x="47654" y="268350"/>
                  </a:lnTo>
                  <a:lnTo>
                    <a:pt x="36092" y="273693"/>
                  </a:lnTo>
                  <a:lnTo>
                    <a:pt x="11421" y="294370"/>
                  </a:lnTo>
                  <a:lnTo>
                    <a:pt x="4466" y="312068"/>
                  </a:lnTo>
                  <a:lnTo>
                    <a:pt x="0" y="352868"/>
                  </a:lnTo>
                  <a:lnTo>
                    <a:pt x="5034" y="369465"/>
                  </a:lnTo>
                  <a:lnTo>
                    <a:pt x="20456" y="392310"/>
                  </a:lnTo>
                  <a:lnTo>
                    <a:pt x="24913" y="393142"/>
                  </a:lnTo>
                  <a:lnTo>
                    <a:pt x="35509" y="388423"/>
                  </a:lnTo>
                  <a:lnTo>
                    <a:pt x="67017" y="353002"/>
                  </a:lnTo>
                  <a:lnTo>
                    <a:pt x="87654" y="309879"/>
                  </a:lnTo>
                  <a:lnTo>
                    <a:pt x="103020" y="268592"/>
                  </a:lnTo>
                  <a:lnTo>
                    <a:pt x="116247" y="229862"/>
                  </a:lnTo>
                  <a:lnTo>
                    <a:pt x="129050" y="185092"/>
                  </a:lnTo>
                  <a:lnTo>
                    <a:pt x="138949" y="141754"/>
                  </a:lnTo>
                  <a:lnTo>
                    <a:pt x="143760" y="102400"/>
                  </a:lnTo>
                  <a:lnTo>
                    <a:pt x="149067" y="60047"/>
                  </a:lnTo>
                  <a:lnTo>
                    <a:pt x="150860" y="17924"/>
                  </a:lnTo>
                  <a:lnTo>
                    <a:pt x="148283" y="5759"/>
                  </a:lnTo>
                  <a:lnTo>
                    <a:pt x="146114" y="1033"/>
                  </a:lnTo>
                  <a:lnTo>
                    <a:pt x="142551" y="0"/>
                  </a:lnTo>
                  <a:lnTo>
                    <a:pt x="138060" y="1427"/>
                  </a:lnTo>
                  <a:lnTo>
                    <a:pt x="132948" y="4495"/>
                  </a:lnTo>
                  <a:lnTo>
                    <a:pt x="124447" y="16371"/>
                  </a:lnTo>
                  <a:lnTo>
                    <a:pt x="116533" y="38085"/>
                  </a:lnTo>
                  <a:lnTo>
                    <a:pt x="107094" y="78414"/>
                  </a:lnTo>
                  <a:lnTo>
                    <a:pt x="101528" y="124092"/>
                  </a:lnTo>
                  <a:lnTo>
                    <a:pt x="97430" y="156309"/>
                  </a:lnTo>
                  <a:lnTo>
                    <a:pt x="95122" y="202080"/>
                  </a:lnTo>
                  <a:lnTo>
                    <a:pt x="94343" y="247063"/>
                  </a:lnTo>
                  <a:lnTo>
                    <a:pt x="97030" y="276830"/>
                  </a:lnTo>
                  <a:lnTo>
                    <a:pt x="101781" y="292984"/>
                  </a:lnTo>
                  <a:lnTo>
                    <a:pt x="113201" y="315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26"/>
            <p:cNvSpPr/>
            <p:nvPr>
              <p:custDataLst>
                <p:tags r:id="rId189"/>
              </p:custDataLst>
            </p:nvPr>
          </p:nvSpPr>
          <p:spPr>
            <a:xfrm>
              <a:off x="2676529" y="330543"/>
              <a:ext cx="28572" cy="383833"/>
            </a:xfrm>
            <a:custGeom>
              <a:avLst/>
              <a:gdLst/>
              <a:ahLst/>
              <a:cxnLst/>
              <a:rect l="0" t="0" r="0" b="0"/>
              <a:pathLst>
                <a:path w="28572" h="383833">
                  <a:moveTo>
                    <a:pt x="28571" y="69507"/>
                  </a:moveTo>
                  <a:lnTo>
                    <a:pt x="28571" y="69507"/>
                  </a:lnTo>
                  <a:lnTo>
                    <a:pt x="28571" y="28062"/>
                  </a:lnTo>
                  <a:lnTo>
                    <a:pt x="28571" y="172"/>
                  </a:lnTo>
                  <a:lnTo>
                    <a:pt x="27513" y="0"/>
                  </a:lnTo>
                  <a:lnTo>
                    <a:pt x="23515" y="5454"/>
                  </a:lnTo>
                  <a:lnTo>
                    <a:pt x="6181" y="51523"/>
                  </a:lnTo>
                  <a:lnTo>
                    <a:pt x="1828" y="89461"/>
                  </a:lnTo>
                  <a:lnTo>
                    <a:pt x="811" y="121767"/>
                  </a:lnTo>
                  <a:lnTo>
                    <a:pt x="237" y="167189"/>
                  </a:lnTo>
                  <a:lnTo>
                    <a:pt x="68" y="206400"/>
                  </a:lnTo>
                  <a:lnTo>
                    <a:pt x="17" y="251532"/>
                  </a:lnTo>
                  <a:lnTo>
                    <a:pt x="0" y="299020"/>
                  </a:lnTo>
                  <a:lnTo>
                    <a:pt x="2819" y="345852"/>
                  </a:lnTo>
                  <a:lnTo>
                    <a:pt x="19046" y="383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27"/>
            <p:cNvSpPr/>
            <p:nvPr>
              <p:custDataLst>
                <p:tags r:id="rId190"/>
              </p:custDataLst>
            </p:nvPr>
          </p:nvSpPr>
          <p:spPr>
            <a:xfrm>
              <a:off x="2488422" y="553144"/>
              <a:ext cx="121429" cy="140287"/>
            </a:xfrm>
            <a:custGeom>
              <a:avLst/>
              <a:gdLst/>
              <a:ahLst/>
              <a:cxnLst/>
              <a:rect l="0" t="0" r="0" b="0"/>
              <a:pathLst>
                <a:path w="121429" h="140287">
                  <a:moveTo>
                    <a:pt x="83328" y="46931"/>
                  </a:moveTo>
                  <a:lnTo>
                    <a:pt x="83328" y="46931"/>
                  </a:lnTo>
                  <a:lnTo>
                    <a:pt x="82270" y="31722"/>
                  </a:lnTo>
                  <a:lnTo>
                    <a:pt x="75127" y="7207"/>
                  </a:lnTo>
                  <a:lnTo>
                    <a:pt x="72569" y="4573"/>
                  </a:lnTo>
                  <a:lnTo>
                    <a:pt x="64082" y="1647"/>
                  </a:lnTo>
                  <a:lnTo>
                    <a:pt x="52461" y="0"/>
                  </a:lnTo>
                  <a:lnTo>
                    <a:pt x="37258" y="4568"/>
                  </a:lnTo>
                  <a:lnTo>
                    <a:pt x="19348" y="22737"/>
                  </a:lnTo>
                  <a:lnTo>
                    <a:pt x="5692" y="48229"/>
                  </a:lnTo>
                  <a:lnTo>
                    <a:pt x="0" y="86004"/>
                  </a:lnTo>
                  <a:lnTo>
                    <a:pt x="4313" y="109805"/>
                  </a:lnTo>
                  <a:lnTo>
                    <a:pt x="12227" y="127792"/>
                  </a:lnTo>
                  <a:lnTo>
                    <a:pt x="19272" y="135786"/>
                  </a:lnTo>
                  <a:lnTo>
                    <a:pt x="28753" y="139339"/>
                  </a:lnTo>
                  <a:lnTo>
                    <a:pt x="34245" y="140286"/>
                  </a:lnTo>
                  <a:lnTo>
                    <a:pt x="40023" y="138801"/>
                  </a:lnTo>
                  <a:lnTo>
                    <a:pt x="52086" y="131507"/>
                  </a:lnTo>
                  <a:lnTo>
                    <a:pt x="61682" y="118387"/>
                  </a:lnTo>
                  <a:lnTo>
                    <a:pt x="81295" y="82693"/>
                  </a:lnTo>
                  <a:lnTo>
                    <a:pt x="83985" y="63834"/>
                  </a:lnTo>
                  <a:lnTo>
                    <a:pt x="85882" y="61374"/>
                  </a:lnTo>
                  <a:lnTo>
                    <a:pt x="88206" y="59735"/>
                  </a:lnTo>
                  <a:lnTo>
                    <a:pt x="88697" y="59700"/>
                  </a:lnTo>
                  <a:lnTo>
                    <a:pt x="86420" y="62484"/>
                  </a:lnTo>
                  <a:lnTo>
                    <a:pt x="84244" y="75058"/>
                  </a:lnTo>
                  <a:lnTo>
                    <a:pt x="91114" y="104816"/>
                  </a:lnTo>
                  <a:lnTo>
                    <a:pt x="96666" y="118871"/>
                  </a:lnTo>
                  <a:lnTo>
                    <a:pt x="100687" y="123466"/>
                  </a:lnTo>
                  <a:lnTo>
                    <a:pt x="121428" y="132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28"/>
            <p:cNvSpPr/>
            <p:nvPr>
              <p:custDataLst>
                <p:tags r:id="rId191"/>
              </p:custDataLst>
            </p:nvPr>
          </p:nvSpPr>
          <p:spPr>
            <a:xfrm>
              <a:off x="2200275" y="414271"/>
              <a:ext cx="200026" cy="342372"/>
            </a:xfrm>
            <a:custGeom>
              <a:avLst/>
              <a:gdLst/>
              <a:ahLst/>
              <a:cxnLst/>
              <a:rect l="0" t="0" r="0" b="0"/>
              <a:pathLst>
                <a:path w="200026" h="342372">
                  <a:moveTo>
                    <a:pt x="0" y="42929"/>
                  </a:moveTo>
                  <a:lnTo>
                    <a:pt x="0" y="42929"/>
                  </a:lnTo>
                  <a:lnTo>
                    <a:pt x="0" y="24112"/>
                  </a:lnTo>
                  <a:lnTo>
                    <a:pt x="0" y="69646"/>
                  </a:lnTo>
                  <a:lnTo>
                    <a:pt x="1058" y="115783"/>
                  </a:lnTo>
                  <a:lnTo>
                    <a:pt x="7539" y="159390"/>
                  </a:lnTo>
                  <a:lnTo>
                    <a:pt x="11759" y="198792"/>
                  </a:lnTo>
                  <a:lnTo>
                    <a:pt x="17610" y="244344"/>
                  </a:lnTo>
                  <a:lnTo>
                    <a:pt x="26370" y="286816"/>
                  </a:lnTo>
                  <a:lnTo>
                    <a:pt x="36346" y="329647"/>
                  </a:lnTo>
                  <a:lnTo>
                    <a:pt x="37580" y="342371"/>
                  </a:lnTo>
                  <a:lnTo>
                    <a:pt x="38812" y="342041"/>
                  </a:lnTo>
                  <a:lnTo>
                    <a:pt x="43003" y="336029"/>
                  </a:lnTo>
                  <a:lnTo>
                    <a:pt x="47770" y="299714"/>
                  </a:lnTo>
                  <a:lnTo>
                    <a:pt x="57806" y="254597"/>
                  </a:lnTo>
                  <a:lnTo>
                    <a:pt x="65507" y="218225"/>
                  </a:lnTo>
                  <a:lnTo>
                    <a:pt x="67387" y="195763"/>
                  </a:lnTo>
                  <a:lnTo>
                    <a:pt x="71578" y="185644"/>
                  </a:lnTo>
                  <a:lnTo>
                    <a:pt x="74177" y="182522"/>
                  </a:lnTo>
                  <a:lnTo>
                    <a:pt x="79887" y="179054"/>
                  </a:lnTo>
                  <a:lnTo>
                    <a:pt x="82891" y="180246"/>
                  </a:lnTo>
                  <a:lnTo>
                    <a:pt x="89052" y="187214"/>
                  </a:lnTo>
                  <a:lnTo>
                    <a:pt x="116622" y="232835"/>
                  </a:lnTo>
                  <a:lnTo>
                    <a:pt x="130797" y="273428"/>
                  </a:lnTo>
                  <a:lnTo>
                    <a:pt x="144897" y="317593"/>
                  </a:lnTo>
                  <a:lnTo>
                    <a:pt x="155974" y="331546"/>
                  </a:lnTo>
                  <a:lnTo>
                    <a:pt x="159016" y="331648"/>
                  </a:lnTo>
                  <a:lnTo>
                    <a:pt x="162103" y="329600"/>
                  </a:lnTo>
                  <a:lnTo>
                    <a:pt x="165218" y="326118"/>
                  </a:lnTo>
                  <a:lnTo>
                    <a:pt x="168680" y="313783"/>
                  </a:lnTo>
                  <a:lnTo>
                    <a:pt x="175959" y="274937"/>
                  </a:lnTo>
                  <a:lnTo>
                    <a:pt x="183137" y="231892"/>
                  </a:lnTo>
                  <a:lnTo>
                    <a:pt x="189045" y="195025"/>
                  </a:lnTo>
                  <a:lnTo>
                    <a:pt x="190069" y="151495"/>
                  </a:lnTo>
                  <a:lnTo>
                    <a:pt x="193131" y="119403"/>
                  </a:lnTo>
                  <a:lnTo>
                    <a:pt x="197982" y="80052"/>
                  </a:lnTo>
                  <a:lnTo>
                    <a:pt x="199621" y="37680"/>
                  </a:lnTo>
                  <a:lnTo>
                    <a:pt x="199990" y="0"/>
                  </a:lnTo>
                  <a:lnTo>
                    <a:pt x="200025" y="14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92"/>
          <p:cNvGrpSpPr/>
          <p:nvPr/>
        </p:nvGrpSpPr>
        <p:grpSpPr>
          <a:xfrm>
            <a:off x="3425277" y="329643"/>
            <a:ext cx="689524" cy="356158"/>
            <a:chOff x="3425277" y="329643"/>
            <a:chExt cx="689524" cy="356158"/>
          </a:xfrm>
        </p:grpSpPr>
        <p:sp>
          <p:nvSpPr>
            <p:cNvPr id="21" name="SMARTInkShape-2529"/>
            <p:cNvSpPr/>
            <p:nvPr>
              <p:custDataLst>
                <p:tags r:id="rId180"/>
              </p:custDataLst>
            </p:nvPr>
          </p:nvSpPr>
          <p:spPr>
            <a:xfrm>
              <a:off x="3954052" y="485775"/>
              <a:ext cx="160749" cy="9526"/>
            </a:xfrm>
            <a:custGeom>
              <a:avLst/>
              <a:gdLst/>
              <a:ahLst/>
              <a:cxnLst/>
              <a:rect l="0" t="0" r="0" b="0"/>
              <a:pathLst>
                <a:path w="160749" h="9526">
                  <a:moveTo>
                    <a:pt x="27398" y="9525"/>
                  </a:moveTo>
                  <a:lnTo>
                    <a:pt x="27398" y="9525"/>
                  </a:lnTo>
                  <a:lnTo>
                    <a:pt x="12229" y="9525"/>
                  </a:lnTo>
                  <a:lnTo>
                    <a:pt x="7760" y="8467"/>
                  </a:lnTo>
                  <a:lnTo>
                    <a:pt x="4781" y="6703"/>
                  </a:lnTo>
                  <a:lnTo>
                    <a:pt x="0" y="1324"/>
                  </a:lnTo>
                  <a:lnTo>
                    <a:pt x="35706" y="174"/>
                  </a:lnTo>
                  <a:lnTo>
                    <a:pt x="77370" y="34"/>
                  </a:lnTo>
                  <a:lnTo>
                    <a:pt x="160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30"/>
            <p:cNvSpPr/>
            <p:nvPr>
              <p:custDataLst>
                <p:tags r:id="rId181"/>
              </p:custDataLst>
            </p:nvPr>
          </p:nvSpPr>
          <p:spPr>
            <a:xfrm>
              <a:off x="4010025" y="329643"/>
              <a:ext cx="47626" cy="310013"/>
            </a:xfrm>
            <a:custGeom>
              <a:avLst/>
              <a:gdLst/>
              <a:ahLst/>
              <a:cxnLst/>
              <a:rect l="0" t="0" r="0" b="0"/>
              <a:pathLst>
                <a:path w="47626" h="310013">
                  <a:moveTo>
                    <a:pt x="0" y="13257"/>
                  </a:moveTo>
                  <a:lnTo>
                    <a:pt x="0" y="13257"/>
                  </a:lnTo>
                  <a:lnTo>
                    <a:pt x="26515" y="0"/>
                  </a:lnTo>
                  <a:lnTo>
                    <a:pt x="31435" y="185"/>
                  </a:lnTo>
                  <a:lnTo>
                    <a:pt x="35773" y="2426"/>
                  </a:lnTo>
                  <a:lnTo>
                    <a:pt x="39724" y="6036"/>
                  </a:lnTo>
                  <a:lnTo>
                    <a:pt x="41299" y="12677"/>
                  </a:lnTo>
                  <a:lnTo>
                    <a:pt x="39046" y="56573"/>
                  </a:lnTo>
                  <a:lnTo>
                    <a:pt x="35558" y="94883"/>
                  </a:lnTo>
                  <a:lnTo>
                    <a:pt x="27822" y="131987"/>
                  </a:lnTo>
                  <a:lnTo>
                    <a:pt x="18827" y="176495"/>
                  </a:lnTo>
                  <a:lnTo>
                    <a:pt x="11362" y="223772"/>
                  </a:lnTo>
                  <a:lnTo>
                    <a:pt x="4401" y="267644"/>
                  </a:lnTo>
                  <a:lnTo>
                    <a:pt x="6542" y="288243"/>
                  </a:lnTo>
                  <a:lnTo>
                    <a:pt x="13843" y="302337"/>
                  </a:lnTo>
                  <a:lnTo>
                    <a:pt x="18754" y="307577"/>
                  </a:lnTo>
                  <a:lnTo>
                    <a:pt x="24144" y="310012"/>
                  </a:lnTo>
                  <a:lnTo>
                    <a:pt x="47625" y="30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31"/>
            <p:cNvSpPr/>
            <p:nvPr>
              <p:custDataLst>
                <p:tags r:id="rId182"/>
              </p:custDataLst>
            </p:nvPr>
          </p:nvSpPr>
          <p:spPr>
            <a:xfrm>
              <a:off x="3870826" y="505217"/>
              <a:ext cx="63000" cy="171868"/>
            </a:xfrm>
            <a:custGeom>
              <a:avLst/>
              <a:gdLst/>
              <a:ahLst/>
              <a:cxnLst/>
              <a:rect l="0" t="0" r="0" b="0"/>
              <a:pathLst>
                <a:path w="63000" h="171868">
                  <a:moveTo>
                    <a:pt x="62999" y="9133"/>
                  </a:moveTo>
                  <a:lnTo>
                    <a:pt x="62999" y="9133"/>
                  </a:lnTo>
                  <a:lnTo>
                    <a:pt x="28283" y="932"/>
                  </a:lnTo>
                  <a:lnTo>
                    <a:pt x="9086" y="0"/>
                  </a:lnTo>
                  <a:lnTo>
                    <a:pt x="4832" y="928"/>
                  </a:lnTo>
                  <a:lnTo>
                    <a:pt x="1996" y="2605"/>
                  </a:lnTo>
                  <a:lnTo>
                    <a:pt x="106" y="4781"/>
                  </a:lnTo>
                  <a:lnTo>
                    <a:pt x="827" y="15665"/>
                  </a:lnTo>
                  <a:lnTo>
                    <a:pt x="5734" y="30028"/>
                  </a:lnTo>
                  <a:lnTo>
                    <a:pt x="30542" y="74829"/>
                  </a:lnTo>
                  <a:lnTo>
                    <a:pt x="47031" y="107181"/>
                  </a:lnTo>
                  <a:lnTo>
                    <a:pt x="51565" y="133787"/>
                  </a:lnTo>
                  <a:lnTo>
                    <a:pt x="47851" y="156722"/>
                  </a:lnTo>
                  <a:lnTo>
                    <a:pt x="43376" y="162559"/>
                  </a:lnTo>
                  <a:lnTo>
                    <a:pt x="29936" y="171867"/>
                  </a:lnTo>
                  <a:lnTo>
                    <a:pt x="22965" y="171597"/>
                  </a:lnTo>
                  <a:lnTo>
                    <a:pt x="16201" y="168243"/>
                  </a:lnTo>
                  <a:lnTo>
                    <a:pt x="9576" y="162831"/>
                  </a:lnTo>
                  <a:lnTo>
                    <a:pt x="2213" y="145529"/>
                  </a:lnTo>
                  <a:lnTo>
                    <a:pt x="0" y="125845"/>
                  </a:lnTo>
                  <a:lnTo>
                    <a:pt x="5849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32"/>
            <p:cNvSpPr/>
            <p:nvPr>
              <p:custDataLst>
                <p:tags r:id="rId183"/>
              </p:custDataLst>
            </p:nvPr>
          </p:nvSpPr>
          <p:spPr>
            <a:xfrm>
              <a:off x="3714750" y="489890"/>
              <a:ext cx="76201" cy="167336"/>
            </a:xfrm>
            <a:custGeom>
              <a:avLst/>
              <a:gdLst/>
              <a:ahLst/>
              <a:cxnLst/>
              <a:rect l="0" t="0" r="0" b="0"/>
              <a:pathLst>
                <a:path w="76201" h="167336">
                  <a:moveTo>
                    <a:pt x="0" y="100660"/>
                  </a:moveTo>
                  <a:lnTo>
                    <a:pt x="0" y="100660"/>
                  </a:lnTo>
                  <a:lnTo>
                    <a:pt x="5057" y="100660"/>
                  </a:lnTo>
                  <a:lnTo>
                    <a:pt x="18314" y="95603"/>
                  </a:lnTo>
                  <a:lnTo>
                    <a:pt x="35648" y="82346"/>
                  </a:lnTo>
                  <a:lnTo>
                    <a:pt x="42302" y="73823"/>
                  </a:lnTo>
                  <a:lnTo>
                    <a:pt x="47376" y="65449"/>
                  </a:lnTo>
                  <a:lnTo>
                    <a:pt x="65058" y="40004"/>
                  </a:lnTo>
                  <a:lnTo>
                    <a:pt x="72899" y="16718"/>
                  </a:lnTo>
                  <a:lnTo>
                    <a:pt x="73999" y="9774"/>
                  </a:lnTo>
                  <a:lnTo>
                    <a:pt x="73675" y="5144"/>
                  </a:lnTo>
                  <a:lnTo>
                    <a:pt x="72400" y="2058"/>
                  </a:lnTo>
                  <a:lnTo>
                    <a:pt x="70491" y="0"/>
                  </a:lnTo>
                  <a:lnTo>
                    <a:pt x="66044" y="745"/>
                  </a:lnTo>
                  <a:lnTo>
                    <a:pt x="52636" y="7217"/>
                  </a:lnTo>
                  <a:lnTo>
                    <a:pt x="25763" y="36224"/>
                  </a:lnTo>
                  <a:lnTo>
                    <a:pt x="5716" y="66883"/>
                  </a:lnTo>
                  <a:lnTo>
                    <a:pt x="2541" y="79298"/>
                  </a:lnTo>
                  <a:lnTo>
                    <a:pt x="1811" y="107971"/>
                  </a:lnTo>
                  <a:lnTo>
                    <a:pt x="5391" y="123665"/>
                  </a:lnTo>
                  <a:lnTo>
                    <a:pt x="22859" y="149929"/>
                  </a:lnTo>
                  <a:lnTo>
                    <a:pt x="30621" y="158893"/>
                  </a:lnTo>
                  <a:lnTo>
                    <a:pt x="76200" y="16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33"/>
            <p:cNvSpPr/>
            <p:nvPr>
              <p:custDataLst>
                <p:tags r:id="rId184"/>
              </p:custDataLst>
            </p:nvPr>
          </p:nvSpPr>
          <p:spPr>
            <a:xfrm>
              <a:off x="3425277" y="371475"/>
              <a:ext cx="337099" cy="76201"/>
            </a:xfrm>
            <a:custGeom>
              <a:avLst/>
              <a:gdLst/>
              <a:ahLst/>
              <a:cxnLst/>
              <a:rect l="0" t="0" r="0" b="0"/>
              <a:pathLst>
                <a:path w="337099" h="76201">
                  <a:moveTo>
                    <a:pt x="22773" y="76200"/>
                  </a:moveTo>
                  <a:lnTo>
                    <a:pt x="22773" y="76200"/>
                  </a:lnTo>
                  <a:lnTo>
                    <a:pt x="4873" y="68661"/>
                  </a:lnTo>
                  <a:lnTo>
                    <a:pt x="1314" y="67999"/>
                  </a:lnTo>
                  <a:lnTo>
                    <a:pt x="0" y="65441"/>
                  </a:lnTo>
                  <a:lnTo>
                    <a:pt x="1363" y="56954"/>
                  </a:lnTo>
                  <a:lnTo>
                    <a:pt x="5325" y="52786"/>
                  </a:lnTo>
                  <a:lnTo>
                    <a:pt x="18193" y="45333"/>
                  </a:lnTo>
                  <a:lnTo>
                    <a:pt x="62631" y="33678"/>
                  </a:lnTo>
                  <a:lnTo>
                    <a:pt x="100379" y="23037"/>
                  </a:lnTo>
                  <a:lnTo>
                    <a:pt x="144681" y="17015"/>
                  </a:lnTo>
                  <a:lnTo>
                    <a:pt x="189376" y="5948"/>
                  </a:lnTo>
                  <a:lnTo>
                    <a:pt x="236531" y="1762"/>
                  </a:lnTo>
                  <a:lnTo>
                    <a:pt x="337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34"/>
            <p:cNvSpPr/>
            <p:nvPr>
              <p:custDataLst>
                <p:tags r:id="rId185"/>
              </p:custDataLst>
            </p:nvPr>
          </p:nvSpPr>
          <p:spPr>
            <a:xfrm>
              <a:off x="3562350" y="388383"/>
              <a:ext cx="28576" cy="297418"/>
            </a:xfrm>
            <a:custGeom>
              <a:avLst/>
              <a:gdLst/>
              <a:ahLst/>
              <a:cxnLst/>
              <a:rect l="0" t="0" r="0" b="0"/>
              <a:pathLst>
                <a:path w="28576" h="297418">
                  <a:moveTo>
                    <a:pt x="0" y="21192"/>
                  </a:moveTo>
                  <a:lnTo>
                    <a:pt x="0" y="21192"/>
                  </a:lnTo>
                  <a:lnTo>
                    <a:pt x="7605" y="12529"/>
                  </a:lnTo>
                  <a:lnTo>
                    <a:pt x="15188" y="516"/>
                  </a:lnTo>
                  <a:lnTo>
                    <a:pt x="16475" y="0"/>
                  </a:lnTo>
                  <a:lnTo>
                    <a:pt x="17333" y="714"/>
                  </a:lnTo>
                  <a:lnTo>
                    <a:pt x="23598" y="16888"/>
                  </a:lnTo>
                  <a:lnTo>
                    <a:pt x="27592" y="62832"/>
                  </a:lnTo>
                  <a:lnTo>
                    <a:pt x="28381" y="104049"/>
                  </a:lnTo>
                  <a:lnTo>
                    <a:pt x="25695" y="141345"/>
                  </a:lnTo>
                  <a:lnTo>
                    <a:pt x="21019" y="178149"/>
                  </a:lnTo>
                  <a:lnTo>
                    <a:pt x="19633" y="219745"/>
                  </a:lnTo>
                  <a:lnTo>
                    <a:pt x="24222" y="266670"/>
                  </a:lnTo>
                  <a:lnTo>
                    <a:pt x="28575" y="29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93"/>
          <p:cNvGrpSpPr/>
          <p:nvPr/>
        </p:nvGrpSpPr>
        <p:grpSpPr>
          <a:xfrm>
            <a:off x="781597" y="1477699"/>
            <a:ext cx="1399629" cy="465768"/>
            <a:chOff x="781597" y="1477699"/>
            <a:chExt cx="1399629" cy="465768"/>
          </a:xfrm>
        </p:grpSpPr>
        <p:sp>
          <p:nvSpPr>
            <p:cNvPr id="28" name="SMARTInkShape-2535"/>
            <p:cNvSpPr/>
            <p:nvPr>
              <p:custDataLst>
                <p:tags r:id="rId166"/>
              </p:custDataLst>
            </p:nvPr>
          </p:nvSpPr>
          <p:spPr>
            <a:xfrm>
              <a:off x="2154366" y="1733550"/>
              <a:ext cx="17335" cy="18543"/>
            </a:xfrm>
            <a:custGeom>
              <a:avLst/>
              <a:gdLst/>
              <a:ahLst/>
              <a:cxnLst/>
              <a:rect l="0" t="0" r="0" b="0"/>
              <a:pathLst>
                <a:path w="17335" h="18543">
                  <a:moveTo>
                    <a:pt x="17334" y="0"/>
                  </a:moveTo>
                  <a:lnTo>
                    <a:pt x="17334" y="0"/>
                  </a:lnTo>
                  <a:lnTo>
                    <a:pt x="0" y="17334"/>
                  </a:lnTo>
                  <a:lnTo>
                    <a:pt x="487" y="17906"/>
                  </a:lnTo>
                  <a:lnTo>
                    <a:pt x="3849" y="18542"/>
                  </a:lnTo>
                  <a:lnTo>
                    <a:pt x="5169" y="17653"/>
                  </a:lnTo>
                  <a:lnTo>
                    <a:pt x="78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36"/>
            <p:cNvSpPr/>
            <p:nvPr>
              <p:custDataLst>
                <p:tags r:id="rId167"/>
              </p:custDataLst>
            </p:nvPr>
          </p:nvSpPr>
          <p:spPr>
            <a:xfrm>
              <a:off x="2171700" y="16002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37"/>
            <p:cNvSpPr/>
            <p:nvPr>
              <p:custDataLst>
                <p:tags r:id="rId168"/>
              </p:custDataLst>
            </p:nvPr>
          </p:nvSpPr>
          <p:spPr>
            <a:xfrm>
              <a:off x="837455" y="1838325"/>
              <a:ext cx="1200896" cy="75658"/>
            </a:xfrm>
            <a:custGeom>
              <a:avLst/>
              <a:gdLst/>
              <a:ahLst/>
              <a:cxnLst/>
              <a:rect l="0" t="0" r="0" b="0"/>
              <a:pathLst>
                <a:path w="1200896" h="75658">
                  <a:moveTo>
                    <a:pt x="19795" y="47625"/>
                  </a:moveTo>
                  <a:lnTo>
                    <a:pt x="19795" y="47625"/>
                  </a:lnTo>
                  <a:lnTo>
                    <a:pt x="4626" y="52681"/>
                  </a:lnTo>
                  <a:lnTo>
                    <a:pt x="1215" y="55229"/>
                  </a:lnTo>
                  <a:lnTo>
                    <a:pt x="0" y="57986"/>
                  </a:lnTo>
                  <a:lnTo>
                    <a:pt x="249" y="60883"/>
                  </a:lnTo>
                  <a:lnTo>
                    <a:pt x="14636" y="66923"/>
                  </a:lnTo>
                  <a:lnTo>
                    <a:pt x="55308" y="73451"/>
                  </a:lnTo>
                  <a:lnTo>
                    <a:pt x="88495" y="74978"/>
                  </a:lnTo>
                  <a:lnTo>
                    <a:pt x="120884" y="75657"/>
                  </a:lnTo>
                  <a:lnTo>
                    <a:pt x="152918" y="73136"/>
                  </a:lnTo>
                  <a:lnTo>
                    <a:pt x="186911" y="69547"/>
                  </a:lnTo>
                  <a:lnTo>
                    <a:pt x="226713" y="67951"/>
                  </a:lnTo>
                  <a:lnTo>
                    <a:pt x="269098" y="67242"/>
                  </a:lnTo>
                  <a:lnTo>
                    <a:pt x="314746" y="65869"/>
                  </a:lnTo>
                  <a:lnTo>
                    <a:pt x="340254" y="64021"/>
                  </a:lnTo>
                  <a:lnTo>
                    <a:pt x="366784" y="61731"/>
                  </a:lnTo>
                  <a:lnTo>
                    <a:pt x="392938" y="60204"/>
                  </a:lnTo>
                  <a:lnTo>
                    <a:pt x="418840" y="59186"/>
                  </a:lnTo>
                  <a:lnTo>
                    <a:pt x="444575" y="58507"/>
                  </a:lnTo>
                  <a:lnTo>
                    <a:pt x="471257" y="58055"/>
                  </a:lnTo>
                  <a:lnTo>
                    <a:pt x="498570" y="57753"/>
                  </a:lnTo>
                  <a:lnTo>
                    <a:pt x="526303" y="57552"/>
                  </a:lnTo>
                  <a:lnTo>
                    <a:pt x="554317" y="57418"/>
                  </a:lnTo>
                  <a:lnTo>
                    <a:pt x="582518" y="57329"/>
                  </a:lnTo>
                  <a:lnTo>
                    <a:pt x="610844" y="57269"/>
                  </a:lnTo>
                  <a:lnTo>
                    <a:pt x="638194" y="57229"/>
                  </a:lnTo>
                  <a:lnTo>
                    <a:pt x="664895" y="57203"/>
                  </a:lnTo>
                  <a:lnTo>
                    <a:pt x="691161" y="57185"/>
                  </a:lnTo>
                  <a:lnTo>
                    <a:pt x="717139" y="56115"/>
                  </a:lnTo>
                  <a:lnTo>
                    <a:pt x="742925" y="54343"/>
                  </a:lnTo>
                  <a:lnTo>
                    <a:pt x="768581" y="52104"/>
                  </a:lnTo>
                  <a:lnTo>
                    <a:pt x="814022" y="49616"/>
                  </a:lnTo>
                  <a:lnTo>
                    <a:pt x="856443" y="48510"/>
                  </a:lnTo>
                  <a:lnTo>
                    <a:pt x="899991" y="48018"/>
                  </a:lnTo>
                  <a:lnTo>
                    <a:pt x="935574" y="44978"/>
                  </a:lnTo>
                  <a:lnTo>
                    <a:pt x="982229" y="40138"/>
                  </a:lnTo>
                  <a:lnTo>
                    <a:pt x="1026744" y="38704"/>
                  </a:lnTo>
                  <a:lnTo>
                    <a:pt x="1066745" y="35457"/>
                  </a:lnTo>
                  <a:lnTo>
                    <a:pt x="1113130" y="24878"/>
                  </a:lnTo>
                  <a:lnTo>
                    <a:pt x="1153254" y="15720"/>
                  </a:lnTo>
                  <a:lnTo>
                    <a:pt x="1200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38"/>
            <p:cNvSpPr/>
            <p:nvPr>
              <p:custDataLst>
                <p:tags r:id="rId169"/>
              </p:custDataLst>
            </p:nvPr>
          </p:nvSpPr>
          <p:spPr>
            <a:xfrm>
              <a:off x="1924166" y="1615736"/>
              <a:ext cx="95135" cy="104472"/>
            </a:xfrm>
            <a:custGeom>
              <a:avLst/>
              <a:gdLst/>
              <a:ahLst/>
              <a:cxnLst/>
              <a:rect l="0" t="0" r="0" b="0"/>
              <a:pathLst>
                <a:path w="95135" h="104472">
                  <a:moveTo>
                    <a:pt x="9409" y="3514"/>
                  </a:moveTo>
                  <a:lnTo>
                    <a:pt x="9409" y="3514"/>
                  </a:lnTo>
                  <a:lnTo>
                    <a:pt x="8351" y="36628"/>
                  </a:lnTo>
                  <a:lnTo>
                    <a:pt x="1208" y="72250"/>
                  </a:lnTo>
                  <a:lnTo>
                    <a:pt x="0" y="104150"/>
                  </a:lnTo>
                  <a:lnTo>
                    <a:pt x="1020" y="104471"/>
                  </a:lnTo>
                  <a:lnTo>
                    <a:pt x="4975" y="102006"/>
                  </a:lnTo>
                  <a:lnTo>
                    <a:pt x="22684" y="76591"/>
                  </a:lnTo>
                  <a:lnTo>
                    <a:pt x="45873" y="31678"/>
                  </a:lnTo>
                  <a:lnTo>
                    <a:pt x="69312" y="1418"/>
                  </a:lnTo>
                  <a:lnTo>
                    <a:pt x="73686" y="0"/>
                  </a:lnTo>
                  <a:lnTo>
                    <a:pt x="84190" y="1247"/>
                  </a:lnTo>
                  <a:lnTo>
                    <a:pt x="87838" y="7294"/>
                  </a:lnTo>
                  <a:lnTo>
                    <a:pt x="93693" y="49377"/>
                  </a:lnTo>
                  <a:lnTo>
                    <a:pt x="95134" y="98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39"/>
            <p:cNvSpPr/>
            <p:nvPr>
              <p:custDataLst>
                <p:tags r:id="rId170"/>
              </p:custDataLst>
            </p:nvPr>
          </p:nvSpPr>
          <p:spPr>
            <a:xfrm>
              <a:off x="1830670" y="1609725"/>
              <a:ext cx="55281" cy="125137"/>
            </a:xfrm>
            <a:custGeom>
              <a:avLst/>
              <a:gdLst/>
              <a:ahLst/>
              <a:cxnLst/>
              <a:rect l="0" t="0" r="0" b="0"/>
              <a:pathLst>
                <a:path w="55281" h="125137">
                  <a:moveTo>
                    <a:pt x="45755" y="38100"/>
                  </a:moveTo>
                  <a:lnTo>
                    <a:pt x="45755" y="38100"/>
                  </a:lnTo>
                  <a:lnTo>
                    <a:pt x="40699" y="38100"/>
                  </a:lnTo>
                  <a:lnTo>
                    <a:pt x="39209" y="37042"/>
                  </a:lnTo>
                  <a:lnTo>
                    <a:pt x="38216" y="35278"/>
                  </a:lnTo>
                  <a:lnTo>
                    <a:pt x="37554" y="33044"/>
                  </a:lnTo>
                  <a:lnTo>
                    <a:pt x="36054" y="31554"/>
                  </a:lnTo>
                  <a:lnTo>
                    <a:pt x="31566" y="29899"/>
                  </a:lnTo>
                  <a:lnTo>
                    <a:pt x="23089" y="28967"/>
                  </a:lnTo>
                  <a:lnTo>
                    <a:pt x="20061" y="30953"/>
                  </a:lnTo>
                  <a:lnTo>
                    <a:pt x="7597" y="49349"/>
                  </a:lnTo>
                  <a:lnTo>
                    <a:pt x="4441" y="55124"/>
                  </a:lnTo>
                  <a:lnTo>
                    <a:pt x="0" y="83478"/>
                  </a:lnTo>
                  <a:lnTo>
                    <a:pt x="1783" y="98132"/>
                  </a:lnTo>
                  <a:lnTo>
                    <a:pt x="11552" y="121219"/>
                  </a:lnTo>
                  <a:lnTo>
                    <a:pt x="15544" y="124204"/>
                  </a:lnTo>
                  <a:lnTo>
                    <a:pt x="20323" y="125136"/>
                  </a:lnTo>
                  <a:lnTo>
                    <a:pt x="30219" y="123350"/>
                  </a:lnTo>
                  <a:lnTo>
                    <a:pt x="38144" y="119028"/>
                  </a:lnTo>
                  <a:lnTo>
                    <a:pt x="48557" y="95475"/>
                  </a:lnTo>
                  <a:lnTo>
                    <a:pt x="49470" y="79122"/>
                  </a:lnTo>
                  <a:lnTo>
                    <a:pt x="46081" y="35534"/>
                  </a:lnTo>
                  <a:lnTo>
                    <a:pt x="46958" y="20026"/>
                  </a:lnTo>
                  <a:lnTo>
                    <a:pt x="55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40"/>
            <p:cNvSpPr/>
            <p:nvPr>
              <p:custDataLst>
                <p:tags r:id="rId171"/>
              </p:custDataLst>
            </p:nvPr>
          </p:nvSpPr>
          <p:spPr>
            <a:xfrm>
              <a:off x="1669100" y="1562100"/>
              <a:ext cx="140651" cy="188293"/>
            </a:xfrm>
            <a:custGeom>
              <a:avLst/>
              <a:gdLst/>
              <a:ahLst/>
              <a:cxnLst/>
              <a:rect l="0" t="0" r="0" b="0"/>
              <a:pathLst>
                <a:path w="140651" h="188293">
                  <a:moveTo>
                    <a:pt x="35875" y="57150"/>
                  </a:moveTo>
                  <a:lnTo>
                    <a:pt x="35875" y="57150"/>
                  </a:lnTo>
                  <a:lnTo>
                    <a:pt x="0" y="57150"/>
                  </a:lnTo>
                  <a:lnTo>
                    <a:pt x="19969" y="56092"/>
                  </a:lnTo>
                  <a:lnTo>
                    <a:pt x="51746" y="48949"/>
                  </a:lnTo>
                  <a:lnTo>
                    <a:pt x="92994" y="55942"/>
                  </a:lnTo>
                  <a:lnTo>
                    <a:pt x="97238" y="59520"/>
                  </a:lnTo>
                  <a:lnTo>
                    <a:pt x="104775" y="71961"/>
                  </a:lnTo>
                  <a:lnTo>
                    <a:pt x="106009" y="88075"/>
                  </a:lnTo>
                  <a:lnTo>
                    <a:pt x="101947" y="133659"/>
                  </a:lnTo>
                  <a:lnTo>
                    <a:pt x="93640" y="179321"/>
                  </a:lnTo>
                  <a:lnTo>
                    <a:pt x="93147" y="188292"/>
                  </a:lnTo>
                  <a:lnTo>
                    <a:pt x="106293" y="145477"/>
                  </a:lnTo>
                  <a:lnTo>
                    <a:pt x="115418" y="110015"/>
                  </a:lnTo>
                  <a:lnTo>
                    <a:pt x="126925" y="63281"/>
                  </a:lnTo>
                  <a:lnTo>
                    <a:pt x="137302" y="19754"/>
                  </a:lnTo>
                  <a:lnTo>
                    <a:pt x="14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41"/>
            <p:cNvSpPr/>
            <p:nvPr>
              <p:custDataLst>
                <p:tags r:id="rId172"/>
              </p:custDataLst>
            </p:nvPr>
          </p:nvSpPr>
          <p:spPr>
            <a:xfrm>
              <a:off x="1705413" y="1477699"/>
              <a:ext cx="55929" cy="283399"/>
            </a:xfrm>
            <a:custGeom>
              <a:avLst/>
              <a:gdLst/>
              <a:ahLst/>
              <a:cxnLst/>
              <a:rect l="0" t="0" r="0" b="0"/>
              <a:pathLst>
                <a:path w="55929" h="283399">
                  <a:moveTo>
                    <a:pt x="37662" y="8201"/>
                  </a:moveTo>
                  <a:lnTo>
                    <a:pt x="37662" y="8201"/>
                  </a:lnTo>
                  <a:lnTo>
                    <a:pt x="54064" y="0"/>
                  </a:lnTo>
                  <a:lnTo>
                    <a:pt x="54947" y="1675"/>
                  </a:lnTo>
                  <a:lnTo>
                    <a:pt x="55928" y="9181"/>
                  </a:lnTo>
                  <a:lnTo>
                    <a:pt x="46248" y="52401"/>
                  </a:lnTo>
                  <a:lnTo>
                    <a:pt x="32246" y="93671"/>
                  </a:lnTo>
                  <a:lnTo>
                    <a:pt x="23622" y="133456"/>
                  </a:lnTo>
                  <a:lnTo>
                    <a:pt x="11733" y="177017"/>
                  </a:lnTo>
                  <a:lnTo>
                    <a:pt x="4553" y="214644"/>
                  </a:lnTo>
                  <a:lnTo>
                    <a:pt x="548" y="259667"/>
                  </a:lnTo>
                  <a:lnTo>
                    <a:pt x="0" y="272716"/>
                  </a:lnTo>
                  <a:lnTo>
                    <a:pt x="912" y="276619"/>
                  </a:lnTo>
                  <a:lnTo>
                    <a:pt x="2579" y="279222"/>
                  </a:lnTo>
                  <a:lnTo>
                    <a:pt x="4748" y="280956"/>
                  </a:lnTo>
                  <a:lnTo>
                    <a:pt x="9981" y="282884"/>
                  </a:lnTo>
                  <a:lnTo>
                    <a:pt x="12858" y="283398"/>
                  </a:lnTo>
                  <a:lnTo>
                    <a:pt x="15834" y="280566"/>
                  </a:lnTo>
                  <a:lnTo>
                    <a:pt x="28137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42"/>
            <p:cNvSpPr/>
            <p:nvPr>
              <p:custDataLst>
                <p:tags r:id="rId173"/>
              </p:custDataLst>
            </p:nvPr>
          </p:nvSpPr>
          <p:spPr>
            <a:xfrm>
              <a:off x="1543087" y="1621226"/>
              <a:ext cx="110838" cy="322241"/>
            </a:xfrm>
            <a:custGeom>
              <a:avLst/>
              <a:gdLst/>
              <a:ahLst/>
              <a:cxnLst/>
              <a:rect l="0" t="0" r="0" b="0"/>
              <a:pathLst>
                <a:path w="110838" h="322241">
                  <a:moveTo>
                    <a:pt x="19013" y="74224"/>
                  </a:moveTo>
                  <a:lnTo>
                    <a:pt x="19013" y="74224"/>
                  </a:lnTo>
                  <a:lnTo>
                    <a:pt x="19013" y="68736"/>
                  </a:lnTo>
                  <a:lnTo>
                    <a:pt x="16191" y="110538"/>
                  </a:lnTo>
                  <a:lnTo>
                    <a:pt x="11474" y="152717"/>
                  </a:lnTo>
                  <a:lnTo>
                    <a:pt x="7254" y="198728"/>
                  </a:lnTo>
                  <a:lnTo>
                    <a:pt x="2123" y="237409"/>
                  </a:lnTo>
                  <a:lnTo>
                    <a:pt x="390" y="279554"/>
                  </a:lnTo>
                  <a:lnTo>
                    <a:pt x="0" y="322240"/>
                  </a:lnTo>
                  <a:lnTo>
                    <a:pt x="1046" y="322118"/>
                  </a:lnTo>
                  <a:lnTo>
                    <a:pt x="10329" y="296287"/>
                  </a:lnTo>
                  <a:lnTo>
                    <a:pt x="16440" y="257142"/>
                  </a:lnTo>
                  <a:lnTo>
                    <a:pt x="21073" y="210972"/>
                  </a:lnTo>
                  <a:lnTo>
                    <a:pt x="29148" y="164836"/>
                  </a:lnTo>
                  <a:lnTo>
                    <a:pt x="35159" y="131430"/>
                  </a:lnTo>
                  <a:lnTo>
                    <a:pt x="45552" y="87764"/>
                  </a:lnTo>
                  <a:lnTo>
                    <a:pt x="60508" y="43899"/>
                  </a:lnTo>
                  <a:lnTo>
                    <a:pt x="72112" y="13028"/>
                  </a:lnTo>
                  <a:lnTo>
                    <a:pt x="78949" y="4692"/>
                  </a:lnTo>
                  <a:lnTo>
                    <a:pt x="88337" y="988"/>
                  </a:lnTo>
                  <a:lnTo>
                    <a:pt x="93804" y="0"/>
                  </a:lnTo>
                  <a:lnTo>
                    <a:pt x="98507" y="1458"/>
                  </a:lnTo>
                  <a:lnTo>
                    <a:pt x="106555" y="8722"/>
                  </a:lnTo>
                  <a:lnTo>
                    <a:pt x="110837" y="24651"/>
                  </a:lnTo>
                  <a:lnTo>
                    <a:pt x="110426" y="57419"/>
                  </a:lnTo>
                  <a:lnTo>
                    <a:pt x="100805" y="101361"/>
                  </a:lnTo>
                  <a:lnTo>
                    <a:pt x="86757" y="125892"/>
                  </a:lnTo>
                  <a:lnTo>
                    <a:pt x="50578" y="166096"/>
                  </a:lnTo>
                  <a:lnTo>
                    <a:pt x="44290" y="168281"/>
                  </a:lnTo>
                  <a:lnTo>
                    <a:pt x="37981" y="167620"/>
                  </a:lnTo>
                  <a:lnTo>
                    <a:pt x="31658" y="165063"/>
                  </a:lnTo>
                  <a:lnTo>
                    <a:pt x="28502" y="162300"/>
                  </a:lnTo>
                  <a:lnTo>
                    <a:pt x="28538" y="150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43"/>
            <p:cNvSpPr/>
            <p:nvPr>
              <p:custDataLst>
                <p:tags r:id="rId174"/>
              </p:custDataLst>
            </p:nvPr>
          </p:nvSpPr>
          <p:spPr>
            <a:xfrm>
              <a:off x="1333500" y="1681094"/>
              <a:ext cx="152401" cy="109607"/>
            </a:xfrm>
            <a:custGeom>
              <a:avLst/>
              <a:gdLst/>
              <a:ahLst/>
              <a:cxnLst/>
              <a:rect l="0" t="0" r="0" b="0"/>
              <a:pathLst>
                <a:path w="152401" h="109607">
                  <a:moveTo>
                    <a:pt x="0" y="61981"/>
                  </a:moveTo>
                  <a:lnTo>
                    <a:pt x="0" y="61981"/>
                  </a:lnTo>
                  <a:lnTo>
                    <a:pt x="15188" y="24000"/>
                  </a:lnTo>
                  <a:lnTo>
                    <a:pt x="18542" y="7564"/>
                  </a:lnTo>
                  <a:lnTo>
                    <a:pt x="19769" y="7711"/>
                  </a:lnTo>
                  <a:lnTo>
                    <a:pt x="23956" y="10697"/>
                  </a:lnTo>
                  <a:lnTo>
                    <a:pt x="26522" y="21196"/>
                  </a:lnTo>
                  <a:lnTo>
                    <a:pt x="31217" y="64567"/>
                  </a:lnTo>
                  <a:lnTo>
                    <a:pt x="37193" y="92621"/>
                  </a:lnTo>
                  <a:lnTo>
                    <a:pt x="37496" y="92991"/>
                  </a:lnTo>
                  <a:lnTo>
                    <a:pt x="49843" y="49202"/>
                  </a:lnTo>
                  <a:lnTo>
                    <a:pt x="60763" y="13713"/>
                  </a:lnTo>
                  <a:lnTo>
                    <a:pt x="64851" y="7578"/>
                  </a:lnTo>
                  <a:lnTo>
                    <a:pt x="69692" y="3487"/>
                  </a:lnTo>
                  <a:lnTo>
                    <a:pt x="75036" y="760"/>
                  </a:lnTo>
                  <a:lnTo>
                    <a:pt x="78599" y="0"/>
                  </a:lnTo>
                  <a:lnTo>
                    <a:pt x="80974" y="552"/>
                  </a:lnTo>
                  <a:lnTo>
                    <a:pt x="82558" y="1978"/>
                  </a:lnTo>
                  <a:lnTo>
                    <a:pt x="89843" y="19156"/>
                  </a:lnTo>
                  <a:lnTo>
                    <a:pt x="94538" y="62613"/>
                  </a:lnTo>
                  <a:lnTo>
                    <a:pt x="95208" y="97122"/>
                  </a:lnTo>
                  <a:lnTo>
                    <a:pt x="100305" y="51099"/>
                  </a:lnTo>
                  <a:lnTo>
                    <a:pt x="113564" y="28535"/>
                  </a:lnTo>
                  <a:lnTo>
                    <a:pt x="125841" y="13501"/>
                  </a:lnTo>
                  <a:lnTo>
                    <a:pt x="129402" y="12728"/>
                  </a:lnTo>
                  <a:lnTo>
                    <a:pt x="132835" y="14329"/>
                  </a:lnTo>
                  <a:lnTo>
                    <a:pt x="139471" y="21752"/>
                  </a:lnTo>
                  <a:lnTo>
                    <a:pt x="145948" y="32107"/>
                  </a:lnTo>
                  <a:lnTo>
                    <a:pt x="150488" y="54893"/>
                  </a:lnTo>
                  <a:lnTo>
                    <a:pt x="152400" y="10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44"/>
            <p:cNvSpPr/>
            <p:nvPr>
              <p:custDataLst>
                <p:tags r:id="rId175"/>
              </p:custDataLst>
            </p:nvPr>
          </p:nvSpPr>
          <p:spPr>
            <a:xfrm>
              <a:off x="1219244" y="1685925"/>
              <a:ext cx="95207" cy="98841"/>
            </a:xfrm>
            <a:custGeom>
              <a:avLst/>
              <a:gdLst/>
              <a:ahLst/>
              <a:cxnLst/>
              <a:rect l="0" t="0" r="0" b="0"/>
              <a:pathLst>
                <a:path w="95207" h="98841">
                  <a:moveTo>
                    <a:pt x="9481" y="0"/>
                  </a:moveTo>
                  <a:lnTo>
                    <a:pt x="9481" y="0"/>
                  </a:lnTo>
                  <a:lnTo>
                    <a:pt x="17682" y="0"/>
                  </a:lnTo>
                  <a:lnTo>
                    <a:pt x="13557" y="0"/>
                  </a:lnTo>
                  <a:lnTo>
                    <a:pt x="8470" y="2822"/>
                  </a:lnTo>
                  <a:lnTo>
                    <a:pt x="5632" y="5056"/>
                  </a:lnTo>
                  <a:lnTo>
                    <a:pt x="2479" y="16006"/>
                  </a:lnTo>
                  <a:lnTo>
                    <a:pt x="177" y="59705"/>
                  </a:lnTo>
                  <a:lnTo>
                    <a:pt x="0" y="85641"/>
                  </a:lnTo>
                  <a:lnTo>
                    <a:pt x="2102" y="89903"/>
                  </a:lnTo>
                  <a:lnTo>
                    <a:pt x="10082" y="97460"/>
                  </a:lnTo>
                  <a:lnTo>
                    <a:pt x="15173" y="98840"/>
                  </a:lnTo>
                  <a:lnTo>
                    <a:pt x="26475" y="97551"/>
                  </a:lnTo>
                  <a:lnTo>
                    <a:pt x="35731" y="90628"/>
                  </a:lnTo>
                  <a:lnTo>
                    <a:pt x="60145" y="50530"/>
                  </a:lnTo>
                  <a:lnTo>
                    <a:pt x="66062" y="30990"/>
                  </a:lnTo>
                  <a:lnTo>
                    <a:pt x="66251" y="31244"/>
                  </a:lnTo>
                  <a:lnTo>
                    <a:pt x="71673" y="69342"/>
                  </a:lnTo>
                  <a:lnTo>
                    <a:pt x="79884" y="85927"/>
                  </a:lnTo>
                  <a:lnTo>
                    <a:pt x="85927" y="91107"/>
                  </a:lnTo>
                  <a:lnTo>
                    <a:pt x="952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45"/>
            <p:cNvSpPr/>
            <p:nvPr>
              <p:custDataLst>
                <p:tags r:id="rId176"/>
              </p:custDataLst>
            </p:nvPr>
          </p:nvSpPr>
          <p:spPr>
            <a:xfrm>
              <a:off x="1101183" y="1657395"/>
              <a:ext cx="63599" cy="175324"/>
            </a:xfrm>
            <a:custGeom>
              <a:avLst/>
              <a:gdLst/>
              <a:ahLst/>
              <a:cxnLst/>
              <a:rect l="0" t="0" r="0" b="0"/>
              <a:pathLst>
                <a:path w="63599" h="175324">
                  <a:moveTo>
                    <a:pt x="51342" y="19005"/>
                  </a:moveTo>
                  <a:lnTo>
                    <a:pt x="51342" y="19005"/>
                  </a:lnTo>
                  <a:lnTo>
                    <a:pt x="61455" y="13949"/>
                  </a:lnTo>
                  <a:lnTo>
                    <a:pt x="63376" y="11401"/>
                  </a:lnTo>
                  <a:lnTo>
                    <a:pt x="63598" y="8644"/>
                  </a:lnTo>
                  <a:lnTo>
                    <a:pt x="62688" y="5747"/>
                  </a:lnTo>
                  <a:lnTo>
                    <a:pt x="61022" y="3817"/>
                  </a:lnTo>
                  <a:lnTo>
                    <a:pt x="56350" y="1671"/>
                  </a:lnTo>
                  <a:lnTo>
                    <a:pt x="12680" y="0"/>
                  </a:lnTo>
                  <a:lnTo>
                    <a:pt x="8634" y="2102"/>
                  </a:lnTo>
                  <a:lnTo>
                    <a:pt x="1316" y="10081"/>
                  </a:lnTo>
                  <a:lnTo>
                    <a:pt x="0" y="14114"/>
                  </a:lnTo>
                  <a:lnTo>
                    <a:pt x="180" y="17861"/>
                  </a:lnTo>
                  <a:lnTo>
                    <a:pt x="11914" y="48880"/>
                  </a:lnTo>
                  <a:lnTo>
                    <a:pt x="36770" y="82144"/>
                  </a:lnTo>
                  <a:lnTo>
                    <a:pt x="49061" y="128661"/>
                  </a:lnTo>
                  <a:lnTo>
                    <a:pt x="50891" y="150144"/>
                  </a:lnTo>
                  <a:lnTo>
                    <a:pt x="48319" y="159486"/>
                  </a:lnTo>
                  <a:lnTo>
                    <a:pt x="46152" y="163459"/>
                  </a:lnTo>
                  <a:lnTo>
                    <a:pt x="32989" y="174107"/>
                  </a:lnTo>
                  <a:lnTo>
                    <a:pt x="28523" y="175323"/>
                  </a:lnTo>
                  <a:lnTo>
                    <a:pt x="24488" y="175076"/>
                  </a:lnTo>
                  <a:lnTo>
                    <a:pt x="20739" y="173852"/>
                  </a:lnTo>
                  <a:lnTo>
                    <a:pt x="18240" y="169861"/>
                  </a:lnTo>
                  <a:lnTo>
                    <a:pt x="13242" y="133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46"/>
            <p:cNvSpPr/>
            <p:nvPr>
              <p:custDataLst>
                <p:tags r:id="rId177"/>
              </p:custDataLst>
            </p:nvPr>
          </p:nvSpPr>
          <p:spPr>
            <a:xfrm>
              <a:off x="977975" y="1639260"/>
              <a:ext cx="88826" cy="196603"/>
            </a:xfrm>
            <a:custGeom>
              <a:avLst/>
              <a:gdLst/>
              <a:ahLst/>
              <a:cxnLst/>
              <a:rect l="0" t="0" r="0" b="0"/>
              <a:pathLst>
                <a:path w="88826" h="196603">
                  <a:moveTo>
                    <a:pt x="88825" y="18090"/>
                  </a:moveTo>
                  <a:lnTo>
                    <a:pt x="88825" y="18090"/>
                  </a:lnTo>
                  <a:lnTo>
                    <a:pt x="88825" y="13034"/>
                  </a:lnTo>
                  <a:lnTo>
                    <a:pt x="86708" y="11544"/>
                  </a:lnTo>
                  <a:lnTo>
                    <a:pt x="44351" y="0"/>
                  </a:lnTo>
                  <a:lnTo>
                    <a:pt x="27552" y="383"/>
                  </a:lnTo>
                  <a:lnTo>
                    <a:pt x="15379" y="4223"/>
                  </a:lnTo>
                  <a:lnTo>
                    <a:pt x="5735" y="15102"/>
                  </a:lnTo>
                  <a:lnTo>
                    <a:pt x="1682" y="22448"/>
                  </a:lnTo>
                  <a:lnTo>
                    <a:pt x="38" y="28404"/>
                  </a:lnTo>
                  <a:lnTo>
                    <a:pt x="0" y="33432"/>
                  </a:lnTo>
                  <a:lnTo>
                    <a:pt x="1033" y="37843"/>
                  </a:lnTo>
                  <a:lnTo>
                    <a:pt x="31425" y="83015"/>
                  </a:lnTo>
                  <a:lnTo>
                    <a:pt x="65517" y="120636"/>
                  </a:lnTo>
                  <a:lnTo>
                    <a:pt x="74746" y="143018"/>
                  </a:lnTo>
                  <a:lnTo>
                    <a:pt x="77276" y="156869"/>
                  </a:lnTo>
                  <a:lnTo>
                    <a:pt x="75834" y="163526"/>
                  </a:lnTo>
                  <a:lnTo>
                    <a:pt x="61133" y="186597"/>
                  </a:lnTo>
                  <a:lnTo>
                    <a:pt x="54293" y="193523"/>
                  </a:lnTo>
                  <a:lnTo>
                    <a:pt x="47725" y="196602"/>
                  </a:lnTo>
                  <a:lnTo>
                    <a:pt x="44491" y="194248"/>
                  </a:lnTo>
                  <a:lnTo>
                    <a:pt x="38077" y="183166"/>
                  </a:lnTo>
                  <a:lnTo>
                    <a:pt x="37001" y="177882"/>
                  </a:lnTo>
                  <a:lnTo>
                    <a:pt x="41200" y="16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47"/>
            <p:cNvSpPr/>
            <p:nvPr>
              <p:custDataLst>
                <p:tags r:id="rId178"/>
              </p:custDataLst>
            </p:nvPr>
          </p:nvSpPr>
          <p:spPr>
            <a:xfrm>
              <a:off x="781597" y="1506233"/>
              <a:ext cx="142329" cy="336582"/>
            </a:xfrm>
            <a:custGeom>
              <a:avLst/>
              <a:gdLst/>
              <a:ahLst/>
              <a:cxnLst/>
              <a:rect l="0" t="0" r="0" b="0"/>
              <a:pathLst>
                <a:path w="142329" h="336582">
                  <a:moveTo>
                    <a:pt x="56603" y="122542"/>
                  </a:moveTo>
                  <a:lnTo>
                    <a:pt x="56603" y="122542"/>
                  </a:lnTo>
                  <a:lnTo>
                    <a:pt x="56603" y="117054"/>
                  </a:lnTo>
                  <a:lnTo>
                    <a:pt x="56603" y="119397"/>
                  </a:lnTo>
                  <a:lnTo>
                    <a:pt x="37305" y="166659"/>
                  </a:lnTo>
                  <a:lnTo>
                    <a:pt x="28191" y="212901"/>
                  </a:lnTo>
                  <a:lnTo>
                    <a:pt x="20786" y="251738"/>
                  </a:lnTo>
                  <a:lnTo>
                    <a:pt x="8802" y="294857"/>
                  </a:lnTo>
                  <a:lnTo>
                    <a:pt x="3608" y="308135"/>
                  </a:lnTo>
                  <a:lnTo>
                    <a:pt x="0" y="336581"/>
                  </a:lnTo>
                  <a:lnTo>
                    <a:pt x="876" y="336143"/>
                  </a:lnTo>
                  <a:lnTo>
                    <a:pt x="4672" y="330012"/>
                  </a:lnTo>
                  <a:lnTo>
                    <a:pt x="14673" y="286016"/>
                  </a:lnTo>
                  <a:lnTo>
                    <a:pt x="18427" y="243886"/>
                  </a:lnTo>
                  <a:lnTo>
                    <a:pt x="25818" y="197311"/>
                  </a:lnTo>
                  <a:lnTo>
                    <a:pt x="32648" y="152716"/>
                  </a:lnTo>
                  <a:lnTo>
                    <a:pt x="41156" y="107846"/>
                  </a:lnTo>
                  <a:lnTo>
                    <a:pt x="50380" y="69504"/>
                  </a:lnTo>
                  <a:lnTo>
                    <a:pt x="62978" y="28104"/>
                  </a:lnTo>
                  <a:lnTo>
                    <a:pt x="72836" y="641"/>
                  </a:lnTo>
                  <a:lnTo>
                    <a:pt x="73775" y="0"/>
                  </a:lnTo>
                  <a:lnTo>
                    <a:pt x="85767" y="43153"/>
                  </a:lnTo>
                  <a:lnTo>
                    <a:pt x="94878" y="86319"/>
                  </a:lnTo>
                  <a:lnTo>
                    <a:pt x="101457" y="126979"/>
                  </a:lnTo>
                  <a:lnTo>
                    <a:pt x="108737" y="169162"/>
                  </a:lnTo>
                  <a:lnTo>
                    <a:pt x="113821" y="210185"/>
                  </a:lnTo>
                  <a:lnTo>
                    <a:pt x="120005" y="248817"/>
                  </a:lnTo>
                  <a:lnTo>
                    <a:pt x="127904" y="294524"/>
                  </a:lnTo>
                  <a:lnTo>
                    <a:pt x="131351" y="307555"/>
                  </a:lnTo>
                  <a:lnTo>
                    <a:pt x="142328" y="32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48"/>
            <p:cNvSpPr/>
            <p:nvPr>
              <p:custDataLst>
                <p:tags r:id="rId179"/>
              </p:custDataLst>
            </p:nvPr>
          </p:nvSpPr>
          <p:spPr>
            <a:xfrm>
              <a:off x="783551" y="1704975"/>
              <a:ext cx="149900" cy="27252"/>
            </a:xfrm>
            <a:custGeom>
              <a:avLst/>
              <a:gdLst/>
              <a:ahLst/>
              <a:cxnLst/>
              <a:rect l="0" t="0" r="0" b="0"/>
              <a:pathLst>
                <a:path w="149900" h="27252">
                  <a:moveTo>
                    <a:pt x="35599" y="19050"/>
                  </a:moveTo>
                  <a:lnTo>
                    <a:pt x="35599" y="19050"/>
                  </a:lnTo>
                  <a:lnTo>
                    <a:pt x="14903" y="20108"/>
                  </a:lnTo>
                  <a:lnTo>
                    <a:pt x="0" y="27251"/>
                  </a:lnTo>
                  <a:lnTo>
                    <a:pt x="8353" y="23126"/>
                  </a:lnTo>
                  <a:lnTo>
                    <a:pt x="52952" y="18797"/>
                  </a:lnTo>
                  <a:lnTo>
                    <a:pt x="96244" y="11684"/>
                  </a:lnTo>
                  <a:lnTo>
                    <a:pt x="149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94"/>
          <p:cNvGrpSpPr/>
          <p:nvPr/>
        </p:nvGrpSpPr>
        <p:grpSpPr>
          <a:xfrm>
            <a:off x="2739003" y="1508002"/>
            <a:ext cx="1290073" cy="329721"/>
            <a:chOff x="2739003" y="1508002"/>
            <a:chExt cx="1290073" cy="329721"/>
          </a:xfrm>
        </p:grpSpPr>
        <p:sp>
          <p:nvSpPr>
            <p:cNvPr id="43" name="SMARTInkShape-2549"/>
            <p:cNvSpPr/>
            <p:nvPr>
              <p:custDataLst>
                <p:tags r:id="rId155"/>
              </p:custDataLst>
            </p:nvPr>
          </p:nvSpPr>
          <p:spPr>
            <a:xfrm>
              <a:off x="3886200" y="1628775"/>
              <a:ext cx="142876" cy="161390"/>
            </a:xfrm>
            <a:custGeom>
              <a:avLst/>
              <a:gdLst/>
              <a:ahLst/>
              <a:cxnLst/>
              <a:rect l="0" t="0" r="0" b="0"/>
              <a:pathLst>
                <a:path w="142876" h="161390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21872"/>
                  </a:lnTo>
                  <a:lnTo>
                    <a:pt x="16247" y="27712"/>
                  </a:lnTo>
                  <a:lnTo>
                    <a:pt x="49490" y="73239"/>
                  </a:lnTo>
                  <a:lnTo>
                    <a:pt x="63680" y="109520"/>
                  </a:lnTo>
                  <a:lnTo>
                    <a:pt x="64679" y="114288"/>
                  </a:lnTo>
                  <a:lnTo>
                    <a:pt x="62966" y="125231"/>
                  </a:lnTo>
                  <a:lnTo>
                    <a:pt x="53242" y="154559"/>
                  </a:lnTo>
                  <a:lnTo>
                    <a:pt x="50311" y="159131"/>
                  </a:lnTo>
                  <a:lnTo>
                    <a:pt x="47299" y="161121"/>
                  </a:lnTo>
                  <a:lnTo>
                    <a:pt x="44233" y="161389"/>
                  </a:lnTo>
                  <a:lnTo>
                    <a:pt x="42189" y="160509"/>
                  </a:lnTo>
                  <a:lnTo>
                    <a:pt x="40826" y="158865"/>
                  </a:lnTo>
                  <a:lnTo>
                    <a:pt x="39917" y="156710"/>
                  </a:lnTo>
                  <a:lnTo>
                    <a:pt x="48965" y="109400"/>
                  </a:lnTo>
                  <a:lnTo>
                    <a:pt x="62604" y="79099"/>
                  </a:lnTo>
                  <a:lnTo>
                    <a:pt x="92375" y="4207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50"/>
            <p:cNvSpPr/>
            <p:nvPr>
              <p:custDataLst>
                <p:tags r:id="rId156"/>
              </p:custDataLst>
            </p:nvPr>
          </p:nvSpPr>
          <p:spPr>
            <a:xfrm>
              <a:off x="3776384" y="1647825"/>
              <a:ext cx="71083" cy="116969"/>
            </a:xfrm>
            <a:custGeom>
              <a:avLst/>
              <a:gdLst/>
              <a:ahLst/>
              <a:cxnLst/>
              <a:rect l="0" t="0" r="0" b="0"/>
              <a:pathLst>
                <a:path w="71083" h="116969">
                  <a:moveTo>
                    <a:pt x="52666" y="0"/>
                  </a:moveTo>
                  <a:lnTo>
                    <a:pt x="52666" y="0"/>
                  </a:lnTo>
                  <a:lnTo>
                    <a:pt x="47609" y="5056"/>
                  </a:lnTo>
                  <a:lnTo>
                    <a:pt x="42305" y="7539"/>
                  </a:lnTo>
                  <a:lnTo>
                    <a:pt x="39409" y="8201"/>
                  </a:lnTo>
                  <a:lnTo>
                    <a:pt x="12667" y="30867"/>
                  </a:lnTo>
                  <a:lnTo>
                    <a:pt x="8430" y="43352"/>
                  </a:lnTo>
                  <a:lnTo>
                    <a:pt x="0" y="85359"/>
                  </a:lnTo>
                  <a:lnTo>
                    <a:pt x="2095" y="100026"/>
                  </a:lnTo>
                  <a:lnTo>
                    <a:pt x="9376" y="110778"/>
                  </a:lnTo>
                  <a:lnTo>
                    <a:pt x="14281" y="115127"/>
                  </a:lnTo>
                  <a:lnTo>
                    <a:pt x="20726" y="116968"/>
                  </a:lnTo>
                  <a:lnTo>
                    <a:pt x="36353" y="116191"/>
                  </a:lnTo>
                  <a:lnTo>
                    <a:pt x="48238" y="112318"/>
                  </a:lnTo>
                  <a:lnTo>
                    <a:pt x="52889" y="109804"/>
                  </a:lnTo>
                  <a:lnTo>
                    <a:pt x="60879" y="98543"/>
                  </a:lnTo>
                  <a:lnTo>
                    <a:pt x="69575" y="75557"/>
                  </a:lnTo>
                  <a:lnTo>
                    <a:pt x="71082" y="59194"/>
                  </a:lnTo>
                  <a:lnTo>
                    <a:pt x="66472" y="35883"/>
                  </a:lnTo>
                  <a:lnTo>
                    <a:pt x="526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51"/>
            <p:cNvSpPr/>
            <p:nvPr>
              <p:custDataLst>
                <p:tags r:id="rId157"/>
              </p:custDataLst>
            </p:nvPr>
          </p:nvSpPr>
          <p:spPr>
            <a:xfrm>
              <a:off x="3665920" y="1647825"/>
              <a:ext cx="86931" cy="9526"/>
            </a:xfrm>
            <a:custGeom>
              <a:avLst/>
              <a:gdLst/>
              <a:ahLst/>
              <a:cxnLst/>
              <a:rect l="0" t="0" r="0" b="0"/>
              <a:pathLst>
                <a:path w="86931" h="9526">
                  <a:moveTo>
                    <a:pt x="48830" y="9525"/>
                  </a:moveTo>
                  <a:lnTo>
                    <a:pt x="48830" y="9525"/>
                  </a:lnTo>
                  <a:lnTo>
                    <a:pt x="33622" y="2979"/>
                  </a:lnTo>
                  <a:lnTo>
                    <a:pt x="0" y="174"/>
                  </a:lnTo>
                  <a:lnTo>
                    <a:pt x="36826" y="7"/>
                  </a:lnTo>
                  <a:lnTo>
                    <a:pt x="86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52"/>
            <p:cNvSpPr/>
            <p:nvPr>
              <p:custDataLst>
                <p:tags r:id="rId158"/>
              </p:custDataLst>
            </p:nvPr>
          </p:nvSpPr>
          <p:spPr>
            <a:xfrm>
              <a:off x="3375887" y="1679944"/>
              <a:ext cx="138839" cy="121246"/>
            </a:xfrm>
            <a:custGeom>
              <a:avLst/>
              <a:gdLst/>
              <a:ahLst/>
              <a:cxnLst/>
              <a:rect l="0" t="0" r="0" b="0"/>
              <a:pathLst>
                <a:path w="138839" h="121246">
                  <a:moveTo>
                    <a:pt x="5488" y="15506"/>
                  </a:moveTo>
                  <a:lnTo>
                    <a:pt x="5488" y="15506"/>
                  </a:lnTo>
                  <a:lnTo>
                    <a:pt x="5488" y="7305"/>
                  </a:lnTo>
                  <a:lnTo>
                    <a:pt x="5488" y="51776"/>
                  </a:lnTo>
                  <a:lnTo>
                    <a:pt x="5488" y="97338"/>
                  </a:lnTo>
                  <a:lnTo>
                    <a:pt x="5488" y="116893"/>
                  </a:lnTo>
                  <a:lnTo>
                    <a:pt x="4430" y="120139"/>
                  </a:lnTo>
                  <a:lnTo>
                    <a:pt x="2666" y="121245"/>
                  </a:lnTo>
                  <a:lnTo>
                    <a:pt x="431" y="120924"/>
                  </a:lnTo>
                  <a:lnTo>
                    <a:pt x="0" y="118593"/>
                  </a:lnTo>
                  <a:lnTo>
                    <a:pt x="4556" y="78653"/>
                  </a:lnTo>
                  <a:lnTo>
                    <a:pt x="7421" y="35741"/>
                  </a:lnTo>
                  <a:lnTo>
                    <a:pt x="21866" y="2257"/>
                  </a:lnTo>
                  <a:lnTo>
                    <a:pt x="23815" y="1381"/>
                  </a:lnTo>
                  <a:lnTo>
                    <a:pt x="26173" y="1856"/>
                  </a:lnTo>
                  <a:lnTo>
                    <a:pt x="34547" y="7581"/>
                  </a:lnTo>
                  <a:lnTo>
                    <a:pt x="37561" y="10223"/>
                  </a:lnTo>
                  <a:lnTo>
                    <a:pt x="46859" y="29110"/>
                  </a:lnTo>
                  <a:lnTo>
                    <a:pt x="52951" y="70158"/>
                  </a:lnTo>
                  <a:lnTo>
                    <a:pt x="58122" y="61803"/>
                  </a:lnTo>
                  <a:lnTo>
                    <a:pt x="67298" y="27811"/>
                  </a:lnTo>
                  <a:lnTo>
                    <a:pt x="80834" y="9039"/>
                  </a:lnTo>
                  <a:lnTo>
                    <a:pt x="89422" y="2048"/>
                  </a:lnTo>
                  <a:lnTo>
                    <a:pt x="93194" y="184"/>
                  </a:lnTo>
                  <a:lnTo>
                    <a:pt x="96767" y="0"/>
                  </a:lnTo>
                  <a:lnTo>
                    <a:pt x="103560" y="2617"/>
                  </a:lnTo>
                  <a:lnTo>
                    <a:pt x="113333" y="10041"/>
                  </a:lnTo>
                  <a:lnTo>
                    <a:pt x="122932" y="23999"/>
                  </a:lnTo>
                  <a:lnTo>
                    <a:pt x="136954" y="71490"/>
                  </a:lnTo>
                  <a:lnTo>
                    <a:pt x="138838" y="110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53"/>
            <p:cNvSpPr/>
            <p:nvPr>
              <p:custDataLst>
                <p:tags r:id="rId159"/>
              </p:custDataLst>
            </p:nvPr>
          </p:nvSpPr>
          <p:spPr>
            <a:xfrm>
              <a:off x="3550002" y="1508002"/>
              <a:ext cx="212173" cy="281387"/>
            </a:xfrm>
            <a:custGeom>
              <a:avLst/>
              <a:gdLst/>
              <a:ahLst/>
              <a:cxnLst/>
              <a:rect l="0" t="0" r="0" b="0"/>
              <a:pathLst>
                <a:path w="212173" h="281387">
                  <a:moveTo>
                    <a:pt x="59973" y="206498"/>
                  </a:moveTo>
                  <a:lnTo>
                    <a:pt x="59973" y="206498"/>
                  </a:lnTo>
                  <a:lnTo>
                    <a:pt x="68174" y="190096"/>
                  </a:lnTo>
                  <a:lnTo>
                    <a:pt x="69105" y="183176"/>
                  </a:lnTo>
                  <a:lnTo>
                    <a:pt x="67119" y="181425"/>
                  </a:lnTo>
                  <a:lnTo>
                    <a:pt x="59269" y="179479"/>
                  </a:lnTo>
                  <a:lnTo>
                    <a:pt x="48724" y="181437"/>
                  </a:lnTo>
                  <a:lnTo>
                    <a:pt x="42949" y="183441"/>
                  </a:lnTo>
                  <a:lnTo>
                    <a:pt x="24708" y="201430"/>
                  </a:lnTo>
                  <a:lnTo>
                    <a:pt x="176" y="241257"/>
                  </a:lnTo>
                  <a:lnTo>
                    <a:pt x="0" y="247662"/>
                  </a:lnTo>
                  <a:lnTo>
                    <a:pt x="5449" y="260424"/>
                  </a:lnTo>
                  <a:lnTo>
                    <a:pt x="12104" y="267507"/>
                  </a:lnTo>
                  <a:lnTo>
                    <a:pt x="15360" y="269396"/>
                  </a:lnTo>
                  <a:lnTo>
                    <a:pt x="27445" y="265850"/>
                  </a:lnTo>
                  <a:lnTo>
                    <a:pt x="50961" y="251383"/>
                  </a:lnTo>
                  <a:lnTo>
                    <a:pt x="65797" y="230729"/>
                  </a:lnTo>
                  <a:lnTo>
                    <a:pt x="77072" y="210107"/>
                  </a:lnTo>
                  <a:lnTo>
                    <a:pt x="77723" y="211021"/>
                  </a:lnTo>
                  <a:lnTo>
                    <a:pt x="80048" y="249977"/>
                  </a:lnTo>
                  <a:lnTo>
                    <a:pt x="84065" y="256866"/>
                  </a:lnTo>
                  <a:lnTo>
                    <a:pt x="87676" y="259127"/>
                  </a:lnTo>
                  <a:lnTo>
                    <a:pt x="97332" y="261639"/>
                  </a:lnTo>
                  <a:lnTo>
                    <a:pt x="102871" y="260192"/>
                  </a:lnTo>
                  <a:lnTo>
                    <a:pt x="114669" y="252940"/>
                  </a:lnTo>
                  <a:lnTo>
                    <a:pt x="139491" y="222374"/>
                  </a:lnTo>
                  <a:lnTo>
                    <a:pt x="161954" y="179491"/>
                  </a:lnTo>
                  <a:lnTo>
                    <a:pt x="173445" y="144168"/>
                  </a:lnTo>
                  <a:lnTo>
                    <a:pt x="186375" y="103010"/>
                  </a:lnTo>
                  <a:lnTo>
                    <a:pt x="204651" y="56234"/>
                  </a:lnTo>
                  <a:lnTo>
                    <a:pt x="211356" y="12399"/>
                  </a:lnTo>
                  <a:lnTo>
                    <a:pt x="212172" y="0"/>
                  </a:lnTo>
                  <a:lnTo>
                    <a:pt x="202200" y="13022"/>
                  </a:lnTo>
                  <a:lnTo>
                    <a:pt x="197268" y="25611"/>
                  </a:lnTo>
                  <a:lnTo>
                    <a:pt x="183308" y="71170"/>
                  </a:lnTo>
                  <a:lnTo>
                    <a:pt x="168917" y="114358"/>
                  </a:lnTo>
                  <a:lnTo>
                    <a:pt x="164925" y="153210"/>
                  </a:lnTo>
                  <a:lnTo>
                    <a:pt x="154631" y="198677"/>
                  </a:lnTo>
                  <a:lnTo>
                    <a:pt x="147463" y="243053"/>
                  </a:lnTo>
                  <a:lnTo>
                    <a:pt x="151277" y="272715"/>
                  </a:lnTo>
                  <a:lnTo>
                    <a:pt x="153651" y="278160"/>
                  </a:lnTo>
                  <a:lnTo>
                    <a:pt x="156292" y="280731"/>
                  </a:lnTo>
                  <a:lnTo>
                    <a:pt x="159111" y="281386"/>
                  </a:lnTo>
                  <a:lnTo>
                    <a:pt x="162048" y="280765"/>
                  </a:lnTo>
                  <a:lnTo>
                    <a:pt x="168134" y="277253"/>
                  </a:lnTo>
                  <a:lnTo>
                    <a:pt x="183798" y="244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54"/>
            <p:cNvSpPr/>
            <p:nvPr>
              <p:custDataLst>
                <p:tags r:id="rId160"/>
              </p:custDataLst>
            </p:nvPr>
          </p:nvSpPr>
          <p:spPr>
            <a:xfrm>
              <a:off x="3324225" y="16002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55"/>
            <p:cNvSpPr/>
            <p:nvPr>
              <p:custDataLst>
                <p:tags r:id="rId161"/>
              </p:custDataLst>
            </p:nvPr>
          </p:nvSpPr>
          <p:spPr>
            <a:xfrm>
              <a:off x="3286125" y="1685925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163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56"/>
            <p:cNvSpPr/>
            <p:nvPr>
              <p:custDataLst>
                <p:tags r:id="rId162"/>
              </p:custDataLst>
            </p:nvPr>
          </p:nvSpPr>
          <p:spPr>
            <a:xfrm>
              <a:off x="3126425" y="1685925"/>
              <a:ext cx="112076" cy="19051"/>
            </a:xfrm>
            <a:custGeom>
              <a:avLst/>
              <a:gdLst/>
              <a:ahLst/>
              <a:cxnLst/>
              <a:rect l="0" t="0" r="0" b="0"/>
              <a:pathLst>
                <a:path w="112076" h="19051">
                  <a:moveTo>
                    <a:pt x="35875" y="19050"/>
                  </a:moveTo>
                  <a:lnTo>
                    <a:pt x="35875" y="19050"/>
                  </a:lnTo>
                  <a:lnTo>
                    <a:pt x="30819" y="13994"/>
                  </a:lnTo>
                  <a:lnTo>
                    <a:pt x="22692" y="11511"/>
                  </a:lnTo>
                  <a:lnTo>
                    <a:pt x="0" y="9641"/>
                  </a:lnTo>
                  <a:lnTo>
                    <a:pt x="44549" y="8474"/>
                  </a:lnTo>
                  <a:lnTo>
                    <a:pt x="112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57"/>
            <p:cNvSpPr/>
            <p:nvPr>
              <p:custDataLst>
                <p:tags r:id="rId163"/>
              </p:custDataLst>
            </p:nvPr>
          </p:nvSpPr>
          <p:spPr>
            <a:xfrm>
              <a:off x="3181534" y="1538445"/>
              <a:ext cx="47442" cy="268657"/>
            </a:xfrm>
            <a:custGeom>
              <a:avLst/>
              <a:gdLst/>
              <a:ahLst/>
              <a:cxnLst/>
              <a:rect l="0" t="0" r="0" b="0"/>
              <a:pathLst>
                <a:path w="47442" h="268657">
                  <a:moveTo>
                    <a:pt x="37916" y="14130"/>
                  </a:moveTo>
                  <a:lnTo>
                    <a:pt x="37916" y="14130"/>
                  </a:lnTo>
                  <a:lnTo>
                    <a:pt x="37916" y="0"/>
                  </a:lnTo>
                  <a:lnTo>
                    <a:pt x="36858" y="20328"/>
                  </a:lnTo>
                  <a:lnTo>
                    <a:pt x="27157" y="66337"/>
                  </a:lnTo>
                  <a:lnTo>
                    <a:pt x="13487" y="110912"/>
                  </a:lnTo>
                  <a:lnTo>
                    <a:pt x="10160" y="150370"/>
                  </a:lnTo>
                  <a:lnTo>
                    <a:pt x="1212" y="194771"/>
                  </a:lnTo>
                  <a:lnTo>
                    <a:pt x="0" y="239132"/>
                  </a:lnTo>
                  <a:lnTo>
                    <a:pt x="956" y="252773"/>
                  </a:lnTo>
                  <a:lnTo>
                    <a:pt x="4909" y="262363"/>
                  </a:lnTo>
                  <a:lnTo>
                    <a:pt x="7444" y="265344"/>
                  </a:lnTo>
                  <a:lnTo>
                    <a:pt x="13084" y="268656"/>
                  </a:lnTo>
                  <a:lnTo>
                    <a:pt x="17128" y="267422"/>
                  </a:lnTo>
                  <a:lnTo>
                    <a:pt x="47441" y="2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58"/>
            <p:cNvSpPr/>
            <p:nvPr>
              <p:custDataLst>
                <p:tags r:id="rId164"/>
              </p:custDataLst>
            </p:nvPr>
          </p:nvSpPr>
          <p:spPr>
            <a:xfrm>
              <a:off x="2992762" y="1677564"/>
              <a:ext cx="55239" cy="158967"/>
            </a:xfrm>
            <a:custGeom>
              <a:avLst/>
              <a:gdLst/>
              <a:ahLst/>
              <a:cxnLst/>
              <a:rect l="0" t="0" r="0" b="0"/>
              <a:pathLst>
                <a:path w="55239" h="158967">
                  <a:moveTo>
                    <a:pt x="55238" y="17886"/>
                  </a:moveTo>
                  <a:lnTo>
                    <a:pt x="55238" y="17886"/>
                  </a:lnTo>
                  <a:lnTo>
                    <a:pt x="55238" y="5630"/>
                  </a:lnTo>
                  <a:lnTo>
                    <a:pt x="55238" y="6540"/>
                  </a:lnTo>
                  <a:lnTo>
                    <a:pt x="54180" y="6089"/>
                  </a:lnTo>
                  <a:lnTo>
                    <a:pt x="50182" y="2765"/>
                  </a:lnTo>
                  <a:lnTo>
                    <a:pt x="42055" y="582"/>
                  </a:lnTo>
                  <a:lnTo>
                    <a:pt x="36924" y="0"/>
                  </a:lnTo>
                  <a:lnTo>
                    <a:pt x="28401" y="2176"/>
                  </a:lnTo>
                  <a:lnTo>
                    <a:pt x="14306" y="12196"/>
                  </a:lnTo>
                  <a:lnTo>
                    <a:pt x="4540" y="21257"/>
                  </a:lnTo>
                  <a:lnTo>
                    <a:pt x="955" y="30320"/>
                  </a:lnTo>
                  <a:lnTo>
                    <a:pt x="0" y="35701"/>
                  </a:lnTo>
                  <a:lnTo>
                    <a:pt x="1479" y="41404"/>
                  </a:lnTo>
                  <a:lnTo>
                    <a:pt x="19714" y="72031"/>
                  </a:lnTo>
                  <a:lnTo>
                    <a:pt x="50656" y="104919"/>
                  </a:lnTo>
                  <a:lnTo>
                    <a:pt x="53881" y="125871"/>
                  </a:lnTo>
                  <a:lnTo>
                    <a:pt x="46918" y="156722"/>
                  </a:lnTo>
                  <a:lnTo>
                    <a:pt x="37782" y="158966"/>
                  </a:lnTo>
                  <a:lnTo>
                    <a:pt x="25255" y="158905"/>
                  </a:lnTo>
                  <a:lnTo>
                    <a:pt x="16159" y="155350"/>
                  </a:lnTo>
                  <a:lnTo>
                    <a:pt x="13311" y="152921"/>
                  </a:lnTo>
                  <a:lnTo>
                    <a:pt x="7613" y="13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59"/>
            <p:cNvSpPr/>
            <p:nvPr>
              <p:custDataLst>
                <p:tags r:id="rId165"/>
              </p:custDataLst>
            </p:nvPr>
          </p:nvSpPr>
          <p:spPr>
            <a:xfrm>
              <a:off x="2739003" y="1552575"/>
              <a:ext cx="207754" cy="285148"/>
            </a:xfrm>
            <a:custGeom>
              <a:avLst/>
              <a:gdLst/>
              <a:ahLst/>
              <a:cxnLst/>
              <a:rect l="0" t="0" r="0" b="0"/>
              <a:pathLst>
                <a:path w="207754" h="285148">
                  <a:moveTo>
                    <a:pt x="32772" y="0"/>
                  </a:moveTo>
                  <a:lnTo>
                    <a:pt x="32772" y="0"/>
                  </a:lnTo>
                  <a:lnTo>
                    <a:pt x="32772" y="22390"/>
                  </a:lnTo>
                  <a:lnTo>
                    <a:pt x="35594" y="28649"/>
                  </a:lnTo>
                  <a:lnTo>
                    <a:pt x="37828" y="31799"/>
                  </a:lnTo>
                  <a:lnTo>
                    <a:pt x="51086" y="41289"/>
                  </a:lnTo>
                  <a:lnTo>
                    <a:pt x="73476" y="45748"/>
                  </a:lnTo>
                  <a:lnTo>
                    <a:pt x="113916" y="46196"/>
                  </a:lnTo>
                  <a:lnTo>
                    <a:pt x="158146" y="31346"/>
                  </a:lnTo>
                  <a:lnTo>
                    <a:pt x="189359" y="18970"/>
                  </a:lnTo>
                  <a:lnTo>
                    <a:pt x="206343" y="6334"/>
                  </a:lnTo>
                  <a:lnTo>
                    <a:pt x="207753" y="4223"/>
                  </a:lnTo>
                  <a:lnTo>
                    <a:pt x="207634" y="2815"/>
                  </a:lnTo>
                  <a:lnTo>
                    <a:pt x="206496" y="1877"/>
                  </a:lnTo>
                  <a:lnTo>
                    <a:pt x="177907" y="165"/>
                  </a:lnTo>
                  <a:lnTo>
                    <a:pt x="154444" y="10162"/>
                  </a:lnTo>
                  <a:lnTo>
                    <a:pt x="108547" y="40823"/>
                  </a:lnTo>
                  <a:lnTo>
                    <a:pt x="98200" y="50952"/>
                  </a:lnTo>
                  <a:lnTo>
                    <a:pt x="93601" y="58981"/>
                  </a:lnTo>
                  <a:lnTo>
                    <a:pt x="91012" y="74508"/>
                  </a:lnTo>
                  <a:lnTo>
                    <a:pt x="96051" y="86384"/>
                  </a:lnTo>
                  <a:lnTo>
                    <a:pt x="106404" y="98718"/>
                  </a:lnTo>
                  <a:lnTo>
                    <a:pt x="127967" y="115445"/>
                  </a:lnTo>
                  <a:lnTo>
                    <a:pt x="149404" y="127778"/>
                  </a:lnTo>
                  <a:lnTo>
                    <a:pt x="153400" y="133696"/>
                  </a:lnTo>
                  <a:lnTo>
                    <a:pt x="154466" y="136755"/>
                  </a:lnTo>
                  <a:lnTo>
                    <a:pt x="152001" y="139854"/>
                  </a:lnTo>
                  <a:lnTo>
                    <a:pt x="113220" y="158764"/>
                  </a:lnTo>
                  <a:lnTo>
                    <a:pt x="72025" y="174275"/>
                  </a:lnTo>
                  <a:lnTo>
                    <a:pt x="31003" y="197026"/>
                  </a:lnTo>
                  <a:lnTo>
                    <a:pt x="13080" y="212660"/>
                  </a:lnTo>
                  <a:lnTo>
                    <a:pt x="310" y="236405"/>
                  </a:lnTo>
                  <a:lnTo>
                    <a:pt x="0" y="248297"/>
                  </a:lnTo>
                  <a:lnTo>
                    <a:pt x="1399" y="254431"/>
                  </a:lnTo>
                  <a:lnTo>
                    <a:pt x="8598" y="264069"/>
                  </a:lnTo>
                  <a:lnTo>
                    <a:pt x="19911" y="271881"/>
                  </a:lnTo>
                  <a:lnTo>
                    <a:pt x="47400" y="282697"/>
                  </a:lnTo>
                  <a:lnTo>
                    <a:pt x="73762" y="285147"/>
                  </a:lnTo>
                  <a:lnTo>
                    <a:pt x="116055" y="278132"/>
                  </a:lnTo>
                  <a:lnTo>
                    <a:pt x="148471" y="271545"/>
                  </a:lnTo>
                  <a:lnTo>
                    <a:pt x="19469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95"/>
          <p:cNvGrpSpPr/>
          <p:nvPr/>
        </p:nvGrpSpPr>
        <p:grpSpPr>
          <a:xfrm>
            <a:off x="4600575" y="1590675"/>
            <a:ext cx="158184" cy="181781"/>
            <a:chOff x="4600575" y="1590675"/>
            <a:chExt cx="158184" cy="181781"/>
          </a:xfrm>
        </p:grpSpPr>
        <p:sp>
          <p:nvSpPr>
            <p:cNvPr id="55" name="SMARTInkShape-2560"/>
            <p:cNvSpPr/>
            <p:nvPr>
              <p:custDataLst>
                <p:tags r:id="rId152"/>
              </p:custDataLst>
            </p:nvPr>
          </p:nvSpPr>
          <p:spPr>
            <a:xfrm>
              <a:off x="4679966" y="1630491"/>
              <a:ext cx="78793" cy="141965"/>
            </a:xfrm>
            <a:custGeom>
              <a:avLst/>
              <a:gdLst/>
              <a:ahLst/>
              <a:cxnLst/>
              <a:rect l="0" t="0" r="0" b="0"/>
              <a:pathLst>
                <a:path w="78793" h="141965">
                  <a:moveTo>
                    <a:pt x="44434" y="17334"/>
                  </a:moveTo>
                  <a:lnTo>
                    <a:pt x="44434" y="17334"/>
                  </a:lnTo>
                  <a:lnTo>
                    <a:pt x="28187" y="2146"/>
                  </a:lnTo>
                  <a:lnTo>
                    <a:pt x="22044" y="0"/>
                  </a:lnTo>
                  <a:lnTo>
                    <a:pt x="12963" y="1869"/>
                  </a:lnTo>
                  <a:lnTo>
                    <a:pt x="7578" y="3849"/>
                  </a:lnTo>
                  <a:lnTo>
                    <a:pt x="3988" y="6228"/>
                  </a:lnTo>
                  <a:lnTo>
                    <a:pt x="0" y="11692"/>
                  </a:lnTo>
                  <a:lnTo>
                    <a:pt x="1049" y="20471"/>
                  </a:lnTo>
                  <a:lnTo>
                    <a:pt x="2811" y="25775"/>
                  </a:lnTo>
                  <a:lnTo>
                    <a:pt x="10413" y="34491"/>
                  </a:lnTo>
                  <a:lnTo>
                    <a:pt x="57293" y="79015"/>
                  </a:lnTo>
                  <a:lnTo>
                    <a:pt x="74114" y="103343"/>
                  </a:lnTo>
                  <a:lnTo>
                    <a:pt x="78792" y="117649"/>
                  </a:lnTo>
                  <a:lnTo>
                    <a:pt x="78049" y="131063"/>
                  </a:lnTo>
                  <a:lnTo>
                    <a:pt x="76368" y="137603"/>
                  </a:lnTo>
                  <a:lnTo>
                    <a:pt x="71015" y="141964"/>
                  </a:lnTo>
                  <a:lnTo>
                    <a:pt x="15859" y="14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61"/>
            <p:cNvSpPr/>
            <p:nvPr>
              <p:custDataLst>
                <p:tags r:id="rId153"/>
              </p:custDataLst>
            </p:nvPr>
          </p:nvSpPr>
          <p:spPr>
            <a:xfrm>
              <a:off x="4610100" y="1590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62"/>
            <p:cNvSpPr/>
            <p:nvPr>
              <p:custDataLst>
                <p:tags r:id="rId154"/>
              </p:custDataLst>
            </p:nvPr>
          </p:nvSpPr>
          <p:spPr>
            <a:xfrm>
              <a:off x="4600575" y="1680437"/>
              <a:ext cx="19051" cy="91214"/>
            </a:xfrm>
            <a:custGeom>
              <a:avLst/>
              <a:gdLst/>
              <a:ahLst/>
              <a:cxnLst/>
              <a:rect l="0" t="0" r="0" b="0"/>
              <a:pathLst>
                <a:path w="19051" h="912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7539" y="9735"/>
                  </a:lnTo>
                  <a:lnTo>
                    <a:pt x="16889" y="54322"/>
                  </a:lnTo>
                  <a:lnTo>
                    <a:pt x="1905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96"/>
          <p:cNvGrpSpPr/>
          <p:nvPr/>
        </p:nvGrpSpPr>
        <p:grpSpPr>
          <a:xfrm>
            <a:off x="5286931" y="1403420"/>
            <a:ext cx="723345" cy="422668"/>
            <a:chOff x="5286931" y="1403420"/>
            <a:chExt cx="723345" cy="422668"/>
          </a:xfrm>
        </p:grpSpPr>
        <p:sp>
          <p:nvSpPr>
            <p:cNvPr id="59" name="SMARTInkShape-2563"/>
            <p:cNvSpPr/>
            <p:nvPr>
              <p:custDataLst>
                <p:tags r:id="rId146"/>
              </p:custDataLst>
            </p:nvPr>
          </p:nvSpPr>
          <p:spPr>
            <a:xfrm>
              <a:off x="6000750" y="1609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64"/>
            <p:cNvSpPr/>
            <p:nvPr>
              <p:custDataLst>
                <p:tags r:id="rId147"/>
              </p:custDataLst>
            </p:nvPr>
          </p:nvSpPr>
          <p:spPr>
            <a:xfrm>
              <a:off x="5772160" y="1554250"/>
              <a:ext cx="127533" cy="112626"/>
            </a:xfrm>
            <a:custGeom>
              <a:avLst/>
              <a:gdLst/>
              <a:ahLst/>
              <a:cxnLst/>
              <a:rect l="0" t="0" r="0" b="0"/>
              <a:pathLst>
                <a:path w="127533" h="112626">
                  <a:moveTo>
                    <a:pt x="9515" y="17375"/>
                  </a:moveTo>
                  <a:lnTo>
                    <a:pt x="9515" y="17375"/>
                  </a:lnTo>
                  <a:lnTo>
                    <a:pt x="9515" y="30632"/>
                  </a:lnTo>
                  <a:lnTo>
                    <a:pt x="873" y="75125"/>
                  </a:lnTo>
                  <a:lnTo>
                    <a:pt x="24" y="110086"/>
                  </a:lnTo>
                  <a:lnTo>
                    <a:pt x="0" y="106816"/>
                  </a:lnTo>
                  <a:lnTo>
                    <a:pt x="13248" y="60509"/>
                  </a:lnTo>
                  <a:lnTo>
                    <a:pt x="33889" y="14329"/>
                  </a:lnTo>
                  <a:lnTo>
                    <a:pt x="36222" y="10730"/>
                  </a:lnTo>
                  <a:lnTo>
                    <a:pt x="37904" y="11886"/>
                  </a:lnTo>
                  <a:lnTo>
                    <a:pt x="42593" y="18816"/>
                  </a:lnTo>
                  <a:lnTo>
                    <a:pt x="46127" y="34618"/>
                  </a:lnTo>
                  <a:lnTo>
                    <a:pt x="47589" y="77352"/>
                  </a:lnTo>
                  <a:lnTo>
                    <a:pt x="47604" y="71901"/>
                  </a:lnTo>
                  <a:lnTo>
                    <a:pt x="50432" y="65245"/>
                  </a:lnTo>
                  <a:lnTo>
                    <a:pt x="57975" y="49903"/>
                  </a:lnTo>
                  <a:lnTo>
                    <a:pt x="64920" y="35007"/>
                  </a:lnTo>
                  <a:lnTo>
                    <a:pt x="89836" y="3977"/>
                  </a:lnTo>
                  <a:lnTo>
                    <a:pt x="98482" y="837"/>
                  </a:lnTo>
                  <a:lnTo>
                    <a:pt x="103751" y="0"/>
                  </a:lnTo>
                  <a:lnTo>
                    <a:pt x="112428" y="1892"/>
                  </a:lnTo>
                  <a:lnTo>
                    <a:pt x="126622" y="11730"/>
                  </a:lnTo>
                  <a:lnTo>
                    <a:pt x="127532" y="26155"/>
                  </a:lnTo>
                  <a:lnTo>
                    <a:pt x="124305" y="67881"/>
                  </a:lnTo>
                  <a:lnTo>
                    <a:pt x="123815" y="112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65"/>
            <p:cNvSpPr/>
            <p:nvPr>
              <p:custDataLst>
                <p:tags r:id="rId148"/>
              </p:custDataLst>
            </p:nvPr>
          </p:nvSpPr>
          <p:spPr>
            <a:xfrm>
              <a:off x="5621191" y="1562100"/>
              <a:ext cx="74760" cy="263988"/>
            </a:xfrm>
            <a:custGeom>
              <a:avLst/>
              <a:gdLst/>
              <a:ahLst/>
              <a:cxnLst/>
              <a:rect l="0" t="0" r="0" b="0"/>
              <a:pathLst>
                <a:path w="74760" h="263988">
                  <a:moveTo>
                    <a:pt x="17609" y="0"/>
                  </a:moveTo>
                  <a:lnTo>
                    <a:pt x="17609" y="0"/>
                  </a:lnTo>
                  <a:lnTo>
                    <a:pt x="17609" y="5056"/>
                  </a:lnTo>
                  <a:lnTo>
                    <a:pt x="0" y="49766"/>
                  </a:lnTo>
                  <a:lnTo>
                    <a:pt x="577" y="53286"/>
                  </a:lnTo>
                  <a:lnTo>
                    <a:pt x="4042" y="60019"/>
                  </a:lnTo>
                  <a:lnTo>
                    <a:pt x="6448" y="62238"/>
                  </a:lnTo>
                  <a:lnTo>
                    <a:pt x="11943" y="64703"/>
                  </a:lnTo>
                  <a:lnTo>
                    <a:pt x="20735" y="62976"/>
                  </a:lnTo>
                  <a:lnTo>
                    <a:pt x="31698" y="57623"/>
                  </a:lnTo>
                  <a:lnTo>
                    <a:pt x="48713" y="42709"/>
                  </a:lnTo>
                  <a:lnTo>
                    <a:pt x="72728" y="11896"/>
                  </a:lnTo>
                  <a:lnTo>
                    <a:pt x="73406" y="12164"/>
                  </a:lnTo>
                  <a:lnTo>
                    <a:pt x="74157" y="15284"/>
                  </a:lnTo>
                  <a:lnTo>
                    <a:pt x="74680" y="52460"/>
                  </a:lnTo>
                  <a:lnTo>
                    <a:pt x="74743" y="94324"/>
                  </a:lnTo>
                  <a:lnTo>
                    <a:pt x="74756" y="138655"/>
                  </a:lnTo>
                  <a:lnTo>
                    <a:pt x="74759" y="181883"/>
                  </a:lnTo>
                  <a:lnTo>
                    <a:pt x="68214" y="224742"/>
                  </a:lnTo>
                  <a:lnTo>
                    <a:pt x="65058" y="247683"/>
                  </a:lnTo>
                  <a:lnTo>
                    <a:pt x="60570" y="257542"/>
                  </a:lnTo>
                  <a:lnTo>
                    <a:pt x="57891" y="260595"/>
                  </a:lnTo>
                  <a:lnTo>
                    <a:pt x="52093" y="263987"/>
                  </a:lnTo>
                  <a:lnTo>
                    <a:pt x="49066" y="261716"/>
                  </a:lnTo>
                  <a:lnTo>
                    <a:pt x="40806" y="245468"/>
                  </a:lnTo>
                  <a:lnTo>
                    <a:pt x="38502" y="236802"/>
                  </a:lnTo>
                  <a:lnTo>
                    <a:pt x="4618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66"/>
            <p:cNvSpPr/>
            <p:nvPr>
              <p:custDataLst>
                <p:tags r:id="rId149"/>
              </p:custDataLst>
            </p:nvPr>
          </p:nvSpPr>
          <p:spPr>
            <a:xfrm>
              <a:off x="5478077" y="1552575"/>
              <a:ext cx="65474" cy="145041"/>
            </a:xfrm>
            <a:custGeom>
              <a:avLst/>
              <a:gdLst/>
              <a:ahLst/>
              <a:cxnLst/>
              <a:rect l="0" t="0" r="0" b="0"/>
              <a:pathLst>
                <a:path w="65474" h="145041">
                  <a:moveTo>
                    <a:pt x="65473" y="0"/>
                  </a:moveTo>
                  <a:lnTo>
                    <a:pt x="65473" y="0"/>
                  </a:lnTo>
                  <a:lnTo>
                    <a:pt x="26434" y="1058"/>
                  </a:lnTo>
                  <a:lnTo>
                    <a:pt x="12492" y="5056"/>
                  </a:lnTo>
                  <a:lnTo>
                    <a:pt x="7927" y="7604"/>
                  </a:lnTo>
                  <a:lnTo>
                    <a:pt x="2855" y="13257"/>
                  </a:lnTo>
                  <a:lnTo>
                    <a:pt x="601" y="19298"/>
                  </a:lnTo>
                  <a:lnTo>
                    <a:pt x="0" y="22390"/>
                  </a:lnTo>
                  <a:lnTo>
                    <a:pt x="9267" y="41912"/>
                  </a:lnTo>
                  <a:lnTo>
                    <a:pt x="19679" y="53200"/>
                  </a:lnTo>
                  <a:lnTo>
                    <a:pt x="37441" y="71149"/>
                  </a:lnTo>
                  <a:lnTo>
                    <a:pt x="57348" y="100602"/>
                  </a:lnTo>
                  <a:lnTo>
                    <a:pt x="58998" y="106226"/>
                  </a:lnTo>
                  <a:lnTo>
                    <a:pt x="59040" y="111034"/>
                  </a:lnTo>
                  <a:lnTo>
                    <a:pt x="51502" y="131412"/>
                  </a:lnTo>
                  <a:lnTo>
                    <a:pt x="42871" y="144535"/>
                  </a:lnTo>
                  <a:lnTo>
                    <a:pt x="38763" y="145040"/>
                  </a:lnTo>
                  <a:lnTo>
                    <a:pt x="1784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67"/>
            <p:cNvSpPr/>
            <p:nvPr>
              <p:custDataLst>
                <p:tags r:id="rId150"/>
              </p:custDataLst>
            </p:nvPr>
          </p:nvSpPr>
          <p:spPr>
            <a:xfrm>
              <a:off x="5317598" y="1590675"/>
              <a:ext cx="121178" cy="9526"/>
            </a:xfrm>
            <a:custGeom>
              <a:avLst/>
              <a:gdLst/>
              <a:ahLst/>
              <a:cxnLst/>
              <a:rect l="0" t="0" r="0" b="0"/>
              <a:pathLst>
                <a:path w="121178" h="9526">
                  <a:moveTo>
                    <a:pt x="16402" y="9525"/>
                  </a:moveTo>
                  <a:lnTo>
                    <a:pt x="16402" y="9525"/>
                  </a:lnTo>
                  <a:lnTo>
                    <a:pt x="0" y="9525"/>
                  </a:lnTo>
                  <a:lnTo>
                    <a:pt x="8249" y="4469"/>
                  </a:lnTo>
                  <a:lnTo>
                    <a:pt x="24099" y="1324"/>
                  </a:lnTo>
                  <a:lnTo>
                    <a:pt x="62427" y="393"/>
                  </a:lnTo>
                  <a:lnTo>
                    <a:pt x="121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68"/>
            <p:cNvSpPr/>
            <p:nvPr>
              <p:custDataLst>
                <p:tags r:id="rId151"/>
              </p:custDataLst>
            </p:nvPr>
          </p:nvSpPr>
          <p:spPr>
            <a:xfrm>
              <a:off x="5286931" y="1403420"/>
              <a:ext cx="132773" cy="333588"/>
            </a:xfrm>
            <a:custGeom>
              <a:avLst/>
              <a:gdLst/>
              <a:ahLst/>
              <a:cxnLst/>
              <a:rect l="0" t="0" r="0" b="0"/>
              <a:pathLst>
                <a:path w="132773" h="333588">
                  <a:moveTo>
                    <a:pt x="37544" y="187255"/>
                  </a:moveTo>
                  <a:lnTo>
                    <a:pt x="37544" y="187255"/>
                  </a:lnTo>
                  <a:lnTo>
                    <a:pt x="42600" y="182199"/>
                  </a:lnTo>
                  <a:lnTo>
                    <a:pt x="44089" y="181767"/>
                  </a:lnTo>
                  <a:lnTo>
                    <a:pt x="45083" y="182538"/>
                  </a:lnTo>
                  <a:lnTo>
                    <a:pt x="46186" y="186217"/>
                  </a:lnTo>
                  <a:lnTo>
                    <a:pt x="46677" y="191380"/>
                  </a:lnTo>
                  <a:lnTo>
                    <a:pt x="33777" y="237990"/>
                  </a:lnTo>
                  <a:lnTo>
                    <a:pt x="21552" y="281238"/>
                  </a:lnTo>
                  <a:lnTo>
                    <a:pt x="8946" y="314710"/>
                  </a:lnTo>
                  <a:lnTo>
                    <a:pt x="2259" y="328383"/>
                  </a:lnTo>
                  <a:lnTo>
                    <a:pt x="695" y="333587"/>
                  </a:lnTo>
                  <a:lnTo>
                    <a:pt x="278" y="333493"/>
                  </a:lnTo>
                  <a:lnTo>
                    <a:pt x="0" y="332372"/>
                  </a:lnTo>
                  <a:lnTo>
                    <a:pt x="15723" y="285951"/>
                  </a:lnTo>
                  <a:lnTo>
                    <a:pt x="24963" y="249189"/>
                  </a:lnTo>
                  <a:lnTo>
                    <a:pt x="37567" y="207250"/>
                  </a:lnTo>
                  <a:lnTo>
                    <a:pt x="50249" y="163335"/>
                  </a:lnTo>
                  <a:lnTo>
                    <a:pt x="62945" y="120441"/>
                  </a:lnTo>
                  <a:lnTo>
                    <a:pt x="75644" y="75123"/>
                  </a:lnTo>
                  <a:lnTo>
                    <a:pt x="93401" y="30227"/>
                  </a:lnTo>
                  <a:lnTo>
                    <a:pt x="106070" y="3262"/>
                  </a:lnTo>
                  <a:lnTo>
                    <a:pt x="109686" y="35"/>
                  </a:lnTo>
                  <a:lnTo>
                    <a:pt x="113156" y="0"/>
                  </a:lnTo>
                  <a:lnTo>
                    <a:pt x="116526" y="2093"/>
                  </a:lnTo>
                  <a:lnTo>
                    <a:pt x="126328" y="20209"/>
                  </a:lnTo>
                  <a:lnTo>
                    <a:pt x="131517" y="61321"/>
                  </a:lnTo>
                  <a:lnTo>
                    <a:pt x="132416" y="94555"/>
                  </a:lnTo>
                  <a:lnTo>
                    <a:pt x="132626" y="125947"/>
                  </a:lnTo>
                  <a:lnTo>
                    <a:pt x="132719" y="161065"/>
                  </a:lnTo>
                  <a:lnTo>
                    <a:pt x="132772" y="205248"/>
                  </a:lnTo>
                  <a:lnTo>
                    <a:pt x="129965" y="234567"/>
                  </a:lnTo>
                  <a:lnTo>
                    <a:pt x="123093" y="281405"/>
                  </a:lnTo>
                  <a:lnTo>
                    <a:pt x="115184" y="306754"/>
                  </a:lnTo>
                  <a:lnTo>
                    <a:pt x="114704" y="307138"/>
                  </a:lnTo>
                  <a:lnTo>
                    <a:pt x="113744" y="30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97"/>
          <p:cNvGrpSpPr/>
          <p:nvPr/>
        </p:nvGrpSpPr>
        <p:grpSpPr>
          <a:xfrm>
            <a:off x="6419850" y="1349545"/>
            <a:ext cx="929675" cy="314354"/>
            <a:chOff x="6419850" y="1349545"/>
            <a:chExt cx="929675" cy="314354"/>
          </a:xfrm>
        </p:grpSpPr>
        <p:sp>
          <p:nvSpPr>
            <p:cNvPr id="66" name="SMARTInkShape-2569"/>
            <p:cNvSpPr/>
            <p:nvPr>
              <p:custDataLst>
                <p:tags r:id="rId141"/>
              </p:custDataLst>
            </p:nvPr>
          </p:nvSpPr>
          <p:spPr>
            <a:xfrm>
              <a:off x="7099500" y="1349545"/>
              <a:ext cx="250025" cy="279231"/>
            </a:xfrm>
            <a:custGeom>
              <a:avLst/>
              <a:gdLst/>
              <a:ahLst/>
              <a:cxnLst/>
              <a:rect l="0" t="0" r="0" b="0"/>
              <a:pathLst>
                <a:path w="250025" h="279231">
                  <a:moveTo>
                    <a:pt x="44250" y="241130"/>
                  </a:moveTo>
                  <a:lnTo>
                    <a:pt x="44250" y="241130"/>
                  </a:lnTo>
                  <a:lnTo>
                    <a:pt x="62150" y="220408"/>
                  </a:lnTo>
                  <a:lnTo>
                    <a:pt x="68081" y="208637"/>
                  </a:lnTo>
                  <a:lnTo>
                    <a:pt x="72201" y="187645"/>
                  </a:lnTo>
                  <a:lnTo>
                    <a:pt x="69234" y="186423"/>
                  </a:lnTo>
                  <a:lnTo>
                    <a:pt x="57471" y="185066"/>
                  </a:lnTo>
                  <a:lnTo>
                    <a:pt x="44482" y="190107"/>
                  </a:lnTo>
                  <a:lnTo>
                    <a:pt x="8014" y="220588"/>
                  </a:lnTo>
                  <a:lnTo>
                    <a:pt x="1687" y="232353"/>
                  </a:lnTo>
                  <a:lnTo>
                    <a:pt x="0" y="238454"/>
                  </a:lnTo>
                  <a:lnTo>
                    <a:pt x="947" y="250876"/>
                  </a:lnTo>
                  <a:lnTo>
                    <a:pt x="2681" y="257153"/>
                  </a:lnTo>
                  <a:lnTo>
                    <a:pt x="5954" y="261337"/>
                  </a:lnTo>
                  <a:lnTo>
                    <a:pt x="15235" y="265986"/>
                  </a:lnTo>
                  <a:lnTo>
                    <a:pt x="26416" y="265230"/>
                  </a:lnTo>
                  <a:lnTo>
                    <a:pt x="37381" y="261366"/>
                  </a:lnTo>
                  <a:lnTo>
                    <a:pt x="55868" y="247440"/>
                  </a:lnTo>
                  <a:lnTo>
                    <a:pt x="80033" y="224331"/>
                  </a:lnTo>
                  <a:lnTo>
                    <a:pt x="81864" y="225697"/>
                  </a:lnTo>
                  <a:lnTo>
                    <a:pt x="95404" y="243736"/>
                  </a:lnTo>
                  <a:lnTo>
                    <a:pt x="104380" y="247580"/>
                  </a:lnTo>
                  <a:lnTo>
                    <a:pt x="109737" y="248605"/>
                  </a:lnTo>
                  <a:lnTo>
                    <a:pt x="124155" y="244099"/>
                  </a:lnTo>
                  <a:lnTo>
                    <a:pt x="159282" y="223960"/>
                  </a:lnTo>
                  <a:lnTo>
                    <a:pt x="195910" y="178257"/>
                  </a:lnTo>
                  <a:lnTo>
                    <a:pt x="209021" y="160270"/>
                  </a:lnTo>
                  <a:lnTo>
                    <a:pt x="228303" y="120393"/>
                  </a:lnTo>
                  <a:lnTo>
                    <a:pt x="245304" y="78238"/>
                  </a:lnTo>
                  <a:lnTo>
                    <a:pt x="250024" y="59020"/>
                  </a:lnTo>
                  <a:lnTo>
                    <a:pt x="247624" y="21131"/>
                  </a:lnTo>
                  <a:lnTo>
                    <a:pt x="242942" y="5769"/>
                  </a:lnTo>
                  <a:lnTo>
                    <a:pt x="240211" y="1673"/>
                  </a:lnTo>
                  <a:lnTo>
                    <a:pt x="235216" y="0"/>
                  </a:lnTo>
                  <a:lnTo>
                    <a:pt x="221198" y="964"/>
                  </a:lnTo>
                  <a:lnTo>
                    <a:pt x="207207" y="10565"/>
                  </a:lnTo>
                  <a:lnTo>
                    <a:pt x="186036" y="37542"/>
                  </a:lnTo>
                  <a:lnTo>
                    <a:pt x="175043" y="66978"/>
                  </a:lnTo>
                  <a:lnTo>
                    <a:pt x="170139" y="107567"/>
                  </a:lnTo>
                  <a:lnTo>
                    <a:pt x="169541" y="154540"/>
                  </a:lnTo>
                  <a:lnTo>
                    <a:pt x="175800" y="191014"/>
                  </a:lnTo>
                  <a:lnTo>
                    <a:pt x="187397" y="232798"/>
                  </a:lnTo>
                  <a:lnTo>
                    <a:pt x="190481" y="238751"/>
                  </a:lnTo>
                  <a:lnTo>
                    <a:pt x="209993" y="257241"/>
                  </a:lnTo>
                  <a:lnTo>
                    <a:pt x="244275" y="279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70"/>
            <p:cNvSpPr/>
            <p:nvPr>
              <p:custDataLst>
                <p:tags r:id="rId142"/>
              </p:custDataLst>
            </p:nvPr>
          </p:nvSpPr>
          <p:spPr>
            <a:xfrm>
              <a:off x="6897539" y="1527706"/>
              <a:ext cx="141437" cy="136193"/>
            </a:xfrm>
            <a:custGeom>
              <a:avLst/>
              <a:gdLst/>
              <a:ahLst/>
              <a:cxnLst/>
              <a:rect l="0" t="0" r="0" b="0"/>
              <a:pathLst>
                <a:path w="141437" h="136193">
                  <a:moveTo>
                    <a:pt x="8086" y="5819"/>
                  </a:moveTo>
                  <a:lnTo>
                    <a:pt x="8086" y="5819"/>
                  </a:lnTo>
                  <a:lnTo>
                    <a:pt x="8086" y="14020"/>
                  </a:lnTo>
                  <a:lnTo>
                    <a:pt x="9144" y="14461"/>
                  </a:lnTo>
                  <a:lnTo>
                    <a:pt x="13142" y="14951"/>
                  </a:lnTo>
                  <a:lnTo>
                    <a:pt x="14631" y="16141"/>
                  </a:lnTo>
                  <a:lnTo>
                    <a:pt x="16286" y="20284"/>
                  </a:lnTo>
                  <a:lnTo>
                    <a:pt x="17495" y="56038"/>
                  </a:lnTo>
                  <a:lnTo>
                    <a:pt x="10057" y="101411"/>
                  </a:lnTo>
                  <a:lnTo>
                    <a:pt x="7904" y="118154"/>
                  </a:lnTo>
                  <a:lnTo>
                    <a:pt x="0" y="136192"/>
                  </a:lnTo>
                  <a:lnTo>
                    <a:pt x="14891" y="97839"/>
                  </a:lnTo>
                  <a:lnTo>
                    <a:pt x="30048" y="55001"/>
                  </a:lnTo>
                  <a:lnTo>
                    <a:pt x="48055" y="20708"/>
                  </a:lnTo>
                  <a:lnTo>
                    <a:pt x="51666" y="16803"/>
                  </a:lnTo>
                  <a:lnTo>
                    <a:pt x="55130" y="15258"/>
                  </a:lnTo>
                  <a:lnTo>
                    <a:pt x="58498" y="15287"/>
                  </a:lnTo>
                  <a:lnTo>
                    <a:pt x="60744" y="17423"/>
                  </a:lnTo>
                  <a:lnTo>
                    <a:pt x="63240" y="25440"/>
                  </a:lnTo>
                  <a:lnTo>
                    <a:pt x="63784" y="54380"/>
                  </a:lnTo>
                  <a:lnTo>
                    <a:pt x="55962" y="95347"/>
                  </a:lnTo>
                  <a:lnTo>
                    <a:pt x="55879" y="95138"/>
                  </a:lnTo>
                  <a:lnTo>
                    <a:pt x="55823" y="93940"/>
                  </a:lnTo>
                  <a:lnTo>
                    <a:pt x="74035" y="55126"/>
                  </a:lnTo>
                  <a:lnTo>
                    <a:pt x="104844" y="9699"/>
                  </a:lnTo>
                  <a:lnTo>
                    <a:pt x="112120" y="2252"/>
                  </a:lnTo>
                  <a:lnTo>
                    <a:pt x="115542" y="266"/>
                  </a:lnTo>
                  <a:lnTo>
                    <a:pt x="118882" y="0"/>
                  </a:lnTo>
                  <a:lnTo>
                    <a:pt x="125414" y="2527"/>
                  </a:lnTo>
                  <a:lnTo>
                    <a:pt x="127580" y="5741"/>
                  </a:lnTo>
                  <a:lnTo>
                    <a:pt x="131055" y="23286"/>
                  </a:lnTo>
                  <a:lnTo>
                    <a:pt x="141436" y="9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71"/>
            <p:cNvSpPr/>
            <p:nvPr>
              <p:custDataLst>
                <p:tags r:id="rId143"/>
              </p:custDataLst>
            </p:nvPr>
          </p:nvSpPr>
          <p:spPr>
            <a:xfrm>
              <a:off x="6743700" y="1514475"/>
              <a:ext cx="76201" cy="111845"/>
            </a:xfrm>
            <a:custGeom>
              <a:avLst/>
              <a:gdLst/>
              <a:ahLst/>
              <a:cxnLst/>
              <a:rect l="0" t="0" r="0" b="0"/>
              <a:pathLst>
                <a:path w="76201" h="111845">
                  <a:moveTo>
                    <a:pt x="0" y="19050"/>
                  </a:moveTo>
                  <a:lnTo>
                    <a:pt x="0" y="19050"/>
                  </a:lnTo>
                  <a:lnTo>
                    <a:pt x="27722" y="51829"/>
                  </a:lnTo>
                  <a:lnTo>
                    <a:pt x="33487" y="65721"/>
                  </a:lnTo>
                  <a:lnTo>
                    <a:pt x="38020" y="111844"/>
                  </a:lnTo>
                  <a:lnTo>
                    <a:pt x="40919" y="76079"/>
                  </a:lnTo>
                  <a:lnTo>
                    <a:pt x="51357" y="304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72"/>
            <p:cNvSpPr/>
            <p:nvPr>
              <p:custDataLst>
                <p:tags r:id="rId144"/>
              </p:custDataLst>
            </p:nvPr>
          </p:nvSpPr>
          <p:spPr>
            <a:xfrm>
              <a:off x="6624976" y="1533525"/>
              <a:ext cx="68615" cy="95861"/>
            </a:xfrm>
            <a:custGeom>
              <a:avLst/>
              <a:gdLst/>
              <a:ahLst/>
              <a:cxnLst/>
              <a:rect l="0" t="0" r="0" b="0"/>
              <a:pathLst>
                <a:path w="68615" h="95861">
                  <a:moveTo>
                    <a:pt x="42524" y="47625"/>
                  </a:moveTo>
                  <a:lnTo>
                    <a:pt x="42524" y="47625"/>
                  </a:lnTo>
                  <a:lnTo>
                    <a:pt x="41466" y="26929"/>
                  </a:lnTo>
                  <a:lnTo>
                    <a:pt x="37468" y="17965"/>
                  </a:lnTo>
                  <a:lnTo>
                    <a:pt x="33862" y="15152"/>
                  </a:lnTo>
                  <a:lnTo>
                    <a:pt x="24210" y="12026"/>
                  </a:lnTo>
                  <a:lnTo>
                    <a:pt x="19731" y="12251"/>
                  </a:lnTo>
                  <a:lnTo>
                    <a:pt x="11933" y="15322"/>
                  </a:lnTo>
                  <a:lnTo>
                    <a:pt x="9430" y="18682"/>
                  </a:lnTo>
                  <a:lnTo>
                    <a:pt x="27" y="50294"/>
                  </a:lnTo>
                  <a:lnTo>
                    <a:pt x="0" y="65039"/>
                  </a:lnTo>
                  <a:lnTo>
                    <a:pt x="4574" y="78648"/>
                  </a:lnTo>
                  <a:lnTo>
                    <a:pt x="13663" y="91752"/>
                  </a:lnTo>
                  <a:lnTo>
                    <a:pt x="20108" y="95035"/>
                  </a:lnTo>
                  <a:lnTo>
                    <a:pt x="35736" y="95860"/>
                  </a:lnTo>
                  <a:lnTo>
                    <a:pt x="47621" y="92699"/>
                  </a:lnTo>
                  <a:lnTo>
                    <a:pt x="52272" y="90374"/>
                  </a:lnTo>
                  <a:lnTo>
                    <a:pt x="60262" y="79325"/>
                  </a:lnTo>
                  <a:lnTo>
                    <a:pt x="67888" y="58076"/>
                  </a:lnTo>
                  <a:lnTo>
                    <a:pt x="68614" y="43803"/>
                  </a:lnTo>
                  <a:lnTo>
                    <a:pt x="61910" y="5992"/>
                  </a:lnTo>
                  <a:lnTo>
                    <a:pt x="60740" y="3995"/>
                  </a:lnTo>
                  <a:lnTo>
                    <a:pt x="52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73"/>
            <p:cNvSpPr/>
            <p:nvPr>
              <p:custDataLst>
                <p:tags r:id="rId145"/>
              </p:custDataLst>
            </p:nvPr>
          </p:nvSpPr>
          <p:spPr>
            <a:xfrm>
              <a:off x="6419850" y="1394338"/>
              <a:ext cx="180976" cy="262855"/>
            </a:xfrm>
            <a:custGeom>
              <a:avLst/>
              <a:gdLst/>
              <a:ahLst/>
              <a:cxnLst/>
              <a:rect l="0" t="0" r="0" b="0"/>
              <a:pathLst>
                <a:path w="180976" h="262855">
                  <a:moveTo>
                    <a:pt x="0" y="82037"/>
                  </a:moveTo>
                  <a:lnTo>
                    <a:pt x="0" y="82037"/>
                  </a:lnTo>
                  <a:lnTo>
                    <a:pt x="5056" y="82037"/>
                  </a:lnTo>
                  <a:lnTo>
                    <a:pt x="6545" y="83095"/>
                  </a:lnTo>
                  <a:lnTo>
                    <a:pt x="7539" y="84859"/>
                  </a:lnTo>
                  <a:lnTo>
                    <a:pt x="17610" y="122741"/>
                  </a:lnTo>
                  <a:lnTo>
                    <a:pt x="18765" y="164239"/>
                  </a:lnTo>
                  <a:lnTo>
                    <a:pt x="16171" y="197836"/>
                  </a:lnTo>
                  <a:lnTo>
                    <a:pt x="10838" y="239790"/>
                  </a:lnTo>
                  <a:lnTo>
                    <a:pt x="9914" y="261188"/>
                  </a:lnTo>
                  <a:lnTo>
                    <a:pt x="8725" y="262854"/>
                  </a:lnTo>
                  <a:lnTo>
                    <a:pt x="6876" y="261849"/>
                  </a:lnTo>
                  <a:lnTo>
                    <a:pt x="4584" y="259061"/>
                  </a:lnTo>
                  <a:lnTo>
                    <a:pt x="2037" y="250320"/>
                  </a:lnTo>
                  <a:lnTo>
                    <a:pt x="1964" y="237263"/>
                  </a:lnTo>
                  <a:lnTo>
                    <a:pt x="7719" y="197209"/>
                  </a:lnTo>
                  <a:lnTo>
                    <a:pt x="14224" y="153353"/>
                  </a:lnTo>
                  <a:lnTo>
                    <a:pt x="25701" y="111529"/>
                  </a:lnTo>
                  <a:lnTo>
                    <a:pt x="36072" y="83367"/>
                  </a:lnTo>
                  <a:lnTo>
                    <a:pt x="51022" y="63263"/>
                  </a:lnTo>
                  <a:lnTo>
                    <a:pt x="59013" y="57818"/>
                  </a:lnTo>
                  <a:lnTo>
                    <a:pt x="62625" y="60600"/>
                  </a:lnTo>
                  <a:lnTo>
                    <a:pt x="76028" y="95480"/>
                  </a:lnTo>
                  <a:lnTo>
                    <a:pt x="85673" y="130823"/>
                  </a:lnTo>
                  <a:lnTo>
                    <a:pt x="93358" y="170578"/>
                  </a:lnTo>
                  <a:lnTo>
                    <a:pt x="105362" y="212936"/>
                  </a:lnTo>
                  <a:lnTo>
                    <a:pt x="108341" y="220103"/>
                  </a:lnTo>
                  <a:lnTo>
                    <a:pt x="112444" y="224881"/>
                  </a:lnTo>
                  <a:lnTo>
                    <a:pt x="122648" y="230190"/>
                  </a:lnTo>
                  <a:lnTo>
                    <a:pt x="127273" y="229489"/>
                  </a:lnTo>
                  <a:lnTo>
                    <a:pt x="131416" y="226905"/>
                  </a:lnTo>
                  <a:lnTo>
                    <a:pt x="138840" y="217331"/>
                  </a:lnTo>
                  <a:lnTo>
                    <a:pt x="147912" y="195149"/>
                  </a:lnTo>
                  <a:lnTo>
                    <a:pt x="156865" y="151561"/>
                  </a:lnTo>
                  <a:lnTo>
                    <a:pt x="161984" y="110116"/>
                  </a:lnTo>
                  <a:lnTo>
                    <a:pt x="168175" y="74599"/>
                  </a:lnTo>
                  <a:lnTo>
                    <a:pt x="171018" y="27213"/>
                  </a:lnTo>
                  <a:lnTo>
                    <a:pt x="171412" y="0"/>
                  </a:lnTo>
                  <a:lnTo>
                    <a:pt x="172483" y="888"/>
                  </a:lnTo>
                  <a:lnTo>
                    <a:pt x="176495" y="7518"/>
                  </a:lnTo>
                  <a:lnTo>
                    <a:pt x="180975" y="3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98"/>
          <p:cNvGrpSpPr/>
          <p:nvPr/>
        </p:nvGrpSpPr>
        <p:grpSpPr>
          <a:xfrm>
            <a:off x="7929557" y="1353874"/>
            <a:ext cx="699619" cy="341577"/>
            <a:chOff x="7929557" y="1353874"/>
            <a:chExt cx="699619" cy="341577"/>
          </a:xfrm>
        </p:grpSpPr>
        <p:sp>
          <p:nvSpPr>
            <p:cNvPr id="72" name="SMARTInkShape-2574"/>
            <p:cNvSpPr/>
            <p:nvPr>
              <p:custDataLst>
                <p:tags r:id="rId136"/>
              </p:custDataLst>
            </p:nvPr>
          </p:nvSpPr>
          <p:spPr>
            <a:xfrm>
              <a:off x="8543925" y="1353874"/>
              <a:ext cx="85251" cy="341577"/>
            </a:xfrm>
            <a:custGeom>
              <a:avLst/>
              <a:gdLst/>
              <a:ahLst/>
              <a:cxnLst/>
              <a:rect l="0" t="0" r="0" b="0"/>
              <a:pathLst>
                <a:path w="85251" h="341577">
                  <a:moveTo>
                    <a:pt x="28575" y="8201"/>
                  </a:moveTo>
                  <a:lnTo>
                    <a:pt x="28575" y="8201"/>
                  </a:lnTo>
                  <a:lnTo>
                    <a:pt x="36775" y="0"/>
                  </a:lnTo>
                  <a:lnTo>
                    <a:pt x="38276" y="617"/>
                  </a:lnTo>
                  <a:lnTo>
                    <a:pt x="42764" y="4125"/>
                  </a:lnTo>
                  <a:lnTo>
                    <a:pt x="69075" y="47002"/>
                  </a:lnTo>
                  <a:lnTo>
                    <a:pt x="77615" y="82854"/>
                  </a:lnTo>
                  <a:lnTo>
                    <a:pt x="84122" y="129839"/>
                  </a:lnTo>
                  <a:lnTo>
                    <a:pt x="85250" y="170066"/>
                  </a:lnTo>
                  <a:lnTo>
                    <a:pt x="80528" y="215499"/>
                  </a:lnTo>
                  <a:lnTo>
                    <a:pt x="69451" y="256504"/>
                  </a:lnTo>
                  <a:lnTo>
                    <a:pt x="57071" y="288435"/>
                  </a:lnTo>
                  <a:lnTo>
                    <a:pt x="39378" y="310618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75"/>
            <p:cNvSpPr/>
            <p:nvPr>
              <p:custDataLst>
                <p:tags r:id="rId137"/>
              </p:custDataLst>
            </p:nvPr>
          </p:nvSpPr>
          <p:spPr>
            <a:xfrm>
              <a:off x="8296706" y="1371600"/>
              <a:ext cx="246123" cy="257693"/>
            </a:xfrm>
            <a:custGeom>
              <a:avLst/>
              <a:gdLst/>
              <a:ahLst/>
              <a:cxnLst/>
              <a:rect l="0" t="0" r="0" b="0"/>
              <a:pathLst>
                <a:path w="246123" h="257693">
                  <a:moveTo>
                    <a:pt x="37669" y="76200"/>
                  </a:moveTo>
                  <a:lnTo>
                    <a:pt x="37669" y="76200"/>
                  </a:lnTo>
                  <a:lnTo>
                    <a:pt x="37669" y="81256"/>
                  </a:lnTo>
                  <a:lnTo>
                    <a:pt x="24412" y="121961"/>
                  </a:lnTo>
                  <a:lnTo>
                    <a:pt x="18706" y="162615"/>
                  </a:lnTo>
                  <a:lnTo>
                    <a:pt x="10568" y="207589"/>
                  </a:lnTo>
                  <a:lnTo>
                    <a:pt x="1023" y="252783"/>
                  </a:lnTo>
                  <a:lnTo>
                    <a:pt x="215" y="257692"/>
                  </a:lnTo>
                  <a:lnTo>
                    <a:pt x="0" y="257520"/>
                  </a:lnTo>
                  <a:lnTo>
                    <a:pt x="12864" y="212376"/>
                  </a:lnTo>
                  <a:lnTo>
                    <a:pt x="25087" y="176438"/>
                  </a:lnTo>
                  <a:lnTo>
                    <a:pt x="34529" y="138591"/>
                  </a:lnTo>
                  <a:lnTo>
                    <a:pt x="45087" y="107386"/>
                  </a:lnTo>
                  <a:lnTo>
                    <a:pt x="64108" y="73729"/>
                  </a:lnTo>
                  <a:lnTo>
                    <a:pt x="64820" y="73494"/>
                  </a:lnTo>
                  <a:lnTo>
                    <a:pt x="71019" y="90835"/>
                  </a:lnTo>
                  <a:lnTo>
                    <a:pt x="75352" y="135122"/>
                  </a:lnTo>
                  <a:lnTo>
                    <a:pt x="82233" y="177288"/>
                  </a:lnTo>
                  <a:lnTo>
                    <a:pt x="86504" y="202225"/>
                  </a:lnTo>
                  <a:lnTo>
                    <a:pt x="106633" y="237827"/>
                  </a:lnTo>
                  <a:lnTo>
                    <a:pt x="112219" y="240043"/>
                  </a:lnTo>
                  <a:lnTo>
                    <a:pt x="126895" y="239683"/>
                  </a:lnTo>
                  <a:lnTo>
                    <a:pt x="153006" y="228474"/>
                  </a:lnTo>
                  <a:lnTo>
                    <a:pt x="175795" y="206690"/>
                  </a:lnTo>
                  <a:lnTo>
                    <a:pt x="207129" y="165406"/>
                  </a:lnTo>
                  <a:lnTo>
                    <a:pt x="229461" y="120123"/>
                  </a:lnTo>
                  <a:lnTo>
                    <a:pt x="238890" y="81858"/>
                  </a:lnTo>
                  <a:lnTo>
                    <a:pt x="246122" y="36924"/>
                  </a:lnTo>
                  <a:lnTo>
                    <a:pt x="245835" y="17526"/>
                  </a:lnTo>
                  <a:lnTo>
                    <a:pt x="237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76"/>
            <p:cNvSpPr/>
            <p:nvPr>
              <p:custDataLst>
                <p:tags r:id="rId138"/>
              </p:custDataLst>
            </p:nvPr>
          </p:nvSpPr>
          <p:spPr>
            <a:xfrm>
              <a:off x="8092528" y="1524000"/>
              <a:ext cx="137073" cy="9526"/>
            </a:xfrm>
            <a:custGeom>
              <a:avLst/>
              <a:gdLst/>
              <a:ahLst/>
              <a:cxnLst/>
              <a:rect l="0" t="0" r="0" b="0"/>
              <a:pathLst>
                <a:path w="137073" h="9526">
                  <a:moveTo>
                    <a:pt x="22772" y="9525"/>
                  </a:moveTo>
                  <a:lnTo>
                    <a:pt x="22772" y="9525"/>
                  </a:lnTo>
                  <a:lnTo>
                    <a:pt x="0" y="9525"/>
                  </a:lnTo>
                  <a:lnTo>
                    <a:pt x="45199" y="9525"/>
                  </a:lnTo>
                  <a:lnTo>
                    <a:pt x="89290" y="8467"/>
                  </a:lnTo>
                  <a:lnTo>
                    <a:pt x="137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77"/>
            <p:cNvSpPr/>
            <p:nvPr>
              <p:custDataLst>
                <p:tags r:id="rId139"/>
              </p:custDataLst>
            </p:nvPr>
          </p:nvSpPr>
          <p:spPr>
            <a:xfrm>
              <a:off x="8063711" y="1396136"/>
              <a:ext cx="127372" cy="282247"/>
            </a:xfrm>
            <a:custGeom>
              <a:avLst/>
              <a:gdLst/>
              <a:ahLst/>
              <a:cxnLst/>
              <a:rect l="0" t="0" r="0" b="0"/>
              <a:pathLst>
                <a:path w="127372" h="282247">
                  <a:moveTo>
                    <a:pt x="89689" y="80239"/>
                  </a:moveTo>
                  <a:lnTo>
                    <a:pt x="89689" y="80239"/>
                  </a:lnTo>
                  <a:lnTo>
                    <a:pt x="89689" y="74751"/>
                  </a:lnTo>
                  <a:lnTo>
                    <a:pt x="89689" y="77095"/>
                  </a:lnTo>
                  <a:lnTo>
                    <a:pt x="68966" y="118448"/>
                  </a:lnTo>
                  <a:lnTo>
                    <a:pt x="49966" y="156460"/>
                  </a:lnTo>
                  <a:lnTo>
                    <a:pt x="34963" y="202148"/>
                  </a:lnTo>
                  <a:lnTo>
                    <a:pt x="15536" y="249115"/>
                  </a:lnTo>
                  <a:lnTo>
                    <a:pt x="0" y="281650"/>
                  </a:lnTo>
                  <a:lnTo>
                    <a:pt x="263" y="282246"/>
                  </a:lnTo>
                  <a:lnTo>
                    <a:pt x="1497" y="281586"/>
                  </a:lnTo>
                  <a:lnTo>
                    <a:pt x="17005" y="240608"/>
                  </a:lnTo>
                  <a:lnTo>
                    <a:pt x="26291" y="203015"/>
                  </a:lnTo>
                  <a:lnTo>
                    <a:pt x="38909" y="158113"/>
                  </a:lnTo>
                  <a:lnTo>
                    <a:pt x="54414" y="118670"/>
                  </a:lnTo>
                  <a:lnTo>
                    <a:pt x="68654" y="84218"/>
                  </a:lnTo>
                  <a:lnTo>
                    <a:pt x="82947" y="40338"/>
                  </a:lnTo>
                  <a:lnTo>
                    <a:pt x="92749" y="13030"/>
                  </a:lnTo>
                  <a:lnTo>
                    <a:pt x="97020" y="6858"/>
                  </a:lnTo>
                  <a:lnTo>
                    <a:pt x="107411" y="0"/>
                  </a:lnTo>
                  <a:lnTo>
                    <a:pt x="111028" y="1347"/>
                  </a:lnTo>
                  <a:lnTo>
                    <a:pt x="113440" y="5419"/>
                  </a:lnTo>
                  <a:lnTo>
                    <a:pt x="116835" y="31964"/>
                  </a:lnTo>
                  <a:lnTo>
                    <a:pt x="120662" y="73344"/>
                  </a:lnTo>
                  <a:lnTo>
                    <a:pt x="125677" y="116296"/>
                  </a:lnTo>
                  <a:lnTo>
                    <a:pt x="127371" y="158622"/>
                  </a:lnTo>
                  <a:lnTo>
                    <a:pt x="126648" y="201516"/>
                  </a:lnTo>
                  <a:lnTo>
                    <a:pt x="118264" y="24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78"/>
            <p:cNvSpPr/>
            <p:nvPr>
              <p:custDataLst>
                <p:tags r:id="rId140"/>
              </p:custDataLst>
            </p:nvPr>
          </p:nvSpPr>
          <p:spPr>
            <a:xfrm>
              <a:off x="7929557" y="1411532"/>
              <a:ext cx="98302" cy="220534"/>
            </a:xfrm>
            <a:custGeom>
              <a:avLst/>
              <a:gdLst/>
              <a:ahLst/>
              <a:cxnLst/>
              <a:rect l="0" t="0" r="0" b="0"/>
              <a:pathLst>
                <a:path w="98302" h="220534">
                  <a:moveTo>
                    <a:pt x="80968" y="26743"/>
                  </a:moveTo>
                  <a:lnTo>
                    <a:pt x="80968" y="26743"/>
                  </a:lnTo>
                  <a:lnTo>
                    <a:pt x="96156" y="10496"/>
                  </a:lnTo>
                  <a:lnTo>
                    <a:pt x="98301" y="4353"/>
                  </a:lnTo>
                  <a:lnTo>
                    <a:pt x="97815" y="2291"/>
                  </a:lnTo>
                  <a:lnTo>
                    <a:pt x="96433" y="917"/>
                  </a:lnTo>
                  <a:lnTo>
                    <a:pt x="94452" y="0"/>
                  </a:lnTo>
                  <a:lnTo>
                    <a:pt x="86609" y="1805"/>
                  </a:lnTo>
                  <a:lnTo>
                    <a:pt x="81553" y="3767"/>
                  </a:lnTo>
                  <a:lnTo>
                    <a:pt x="64326" y="21699"/>
                  </a:lnTo>
                  <a:lnTo>
                    <a:pt x="40781" y="60716"/>
                  </a:lnTo>
                  <a:lnTo>
                    <a:pt x="17056" y="107184"/>
                  </a:lnTo>
                  <a:lnTo>
                    <a:pt x="3564" y="154680"/>
                  </a:lnTo>
                  <a:lnTo>
                    <a:pt x="0" y="176737"/>
                  </a:lnTo>
                  <a:lnTo>
                    <a:pt x="1943" y="197124"/>
                  </a:lnTo>
                  <a:lnTo>
                    <a:pt x="6335" y="208301"/>
                  </a:lnTo>
                  <a:lnTo>
                    <a:pt x="8987" y="211282"/>
                  </a:lnTo>
                  <a:lnTo>
                    <a:pt x="27890" y="220533"/>
                  </a:lnTo>
                  <a:lnTo>
                    <a:pt x="61918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00"/>
          <p:cNvGrpSpPr/>
          <p:nvPr/>
        </p:nvGrpSpPr>
        <p:grpSpPr>
          <a:xfrm>
            <a:off x="1752761" y="2628900"/>
            <a:ext cx="485615" cy="346427"/>
            <a:chOff x="1752761" y="2628900"/>
            <a:chExt cx="485615" cy="346427"/>
          </a:xfrm>
        </p:grpSpPr>
        <p:sp>
          <p:nvSpPr>
            <p:cNvPr id="78" name="SMARTInkShape-2579"/>
            <p:cNvSpPr/>
            <p:nvPr>
              <p:custDataLst>
                <p:tags r:id="rId132"/>
              </p:custDataLst>
            </p:nvPr>
          </p:nvSpPr>
          <p:spPr>
            <a:xfrm>
              <a:off x="2220649" y="287655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0"/>
                  </a:moveTo>
                  <a:lnTo>
                    <a:pt x="8201" y="0"/>
                  </a:lnTo>
                  <a:lnTo>
                    <a:pt x="8201" y="13257"/>
                  </a:lnTo>
                  <a:lnTo>
                    <a:pt x="7143" y="15188"/>
                  </a:lnTo>
                  <a:lnTo>
                    <a:pt x="5379" y="16476"/>
                  </a:lnTo>
                  <a:lnTo>
                    <a:pt x="0" y="18542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80"/>
            <p:cNvSpPr/>
            <p:nvPr>
              <p:custDataLst>
                <p:tags r:id="rId133"/>
              </p:custDataLst>
            </p:nvPr>
          </p:nvSpPr>
          <p:spPr>
            <a:xfrm>
              <a:off x="1752761" y="2628900"/>
              <a:ext cx="199865" cy="319645"/>
            </a:xfrm>
            <a:custGeom>
              <a:avLst/>
              <a:gdLst/>
              <a:ahLst/>
              <a:cxnLst/>
              <a:rect l="0" t="0" r="0" b="0"/>
              <a:pathLst>
                <a:path w="199865" h="319645">
                  <a:moveTo>
                    <a:pt x="18889" y="0"/>
                  </a:moveTo>
                  <a:lnTo>
                    <a:pt x="18889" y="0"/>
                  </a:lnTo>
                  <a:lnTo>
                    <a:pt x="18889" y="9133"/>
                  </a:lnTo>
                  <a:lnTo>
                    <a:pt x="25435" y="17052"/>
                  </a:lnTo>
                  <a:lnTo>
                    <a:pt x="27090" y="22748"/>
                  </a:lnTo>
                  <a:lnTo>
                    <a:pt x="28152" y="64387"/>
                  </a:lnTo>
                  <a:lnTo>
                    <a:pt x="28362" y="111653"/>
                  </a:lnTo>
                  <a:lnTo>
                    <a:pt x="28399" y="147735"/>
                  </a:lnTo>
                  <a:lnTo>
                    <a:pt x="28409" y="194762"/>
                  </a:lnTo>
                  <a:lnTo>
                    <a:pt x="28413" y="237624"/>
                  </a:lnTo>
                  <a:lnTo>
                    <a:pt x="28414" y="281183"/>
                  </a:lnTo>
                  <a:lnTo>
                    <a:pt x="28414" y="319129"/>
                  </a:lnTo>
                  <a:lnTo>
                    <a:pt x="27356" y="319644"/>
                  </a:lnTo>
                  <a:lnTo>
                    <a:pt x="23358" y="317395"/>
                  </a:lnTo>
                  <a:lnTo>
                    <a:pt x="9116" y="273285"/>
                  </a:lnTo>
                  <a:lnTo>
                    <a:pt x="1061" y="227546"/>
                  </a:lnTo>
                  <a:lnTo>
                    <a:pt x="0" y="204067"/>
                  </a:lnTo>
                  <a:lnTo>
                    <a:pt x="2733" y="198999"/>
                  </a:lnTo>
                  <a:lnTo>
                    <a:pt x="4943" y="196167"/>
                  </a:lnTo>
                  <a:lnTo>
                    <a:pt x="15866" y="193018"/>
                  </a:lnTo>
                  <a:lnTo>
                    <a:pt x="60018" y="185591"/>
                  </a:lnTo>
                  <a:lnTo>
                    <a:pt x="82595" y="179770"/>
                  </a:lnTo>
                  <a:lnTo>
                    <a:pt x="127219" y="155108"/>
                  </a:lnTo>
                  <a:lnTo>
                    <a:pt x="166701" y="126520"/>
                  </a:lnTo>
                  <a:lnTo>
                    <a:pt x="189317" y="95187"/>
                  </a:lnTo>
                  <a:lnTo>
                    <a:pt x="192833" y="88858"/>
                  </a:lnTo>
                  <a:lnTo>
                    <a:pt x="199452" y="43430"/>
                  </a:lnTo>
                  <a:lnTo>
                    <a:pt x="199590" y="43770"/>
                  </a:lnTo>
                  <a:lnTo>
                    <a:pt x="199681" y="45055"/>
                  </a:lnTo>
                  <a:lnTo>
                    <a:pt x="192301" y="85909"/>
                  </a:lnTo>
                  <a:lnTo>
                    <a:pt x="190727" y="128918"/>
                  </a:lnTo>
                  <a:lnTo>
                    <a:pt x="190454" y="170725"/>
                  </a:lnTo>
                  <a:lnTo>
                    <a:pt x="196908" y="211563"/>
                  </a:lnTo>
                  <a:lnTo>
                    <a:pt x="199280" y="258200"/>
                  </a:lnTo>
                  <a:lnTo>
                    <a:pt x="199864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81"/>
            <p:cNvSpPr/>
            <p:nvPr>
              <p:custDataLst>
                <p:tags r:id="rId134"/>
              </p:custDataLst>
            </p:nvPr>
          </p:nvSpPr>
          <p:spPr>
            <a:xfrm>
              <a:off x="2034689" y="2857500"/>
              <a:ext cx="64470" cy="117827"/>
            </a:xfrm>
            <a:custGeom>
              <a:avLst/>
              <a:gdLst/>
              <a:ahLst/>
              <a:cxnLst/>
              <a:rect l="0" t="0" r="0" b="0"/>
              <a:pathLst>
                <a:path w="64470" h="117827">
                  <a:moveTo>
                    <a:pt x="60811" y="0"/>
                  </a:moveTo>
                  <a:lnTo>
                    <a:pt x="60811" y="0"/>
                  </a:lnTo>
                  <a:lnTo>
                    <a:pt x="55755" y="0"/>
                  </a:lnTo>
                  <a:lnTo>
                    <a:pt x="42497" y="5056"/>
                  </a:lnTo>
                  <a:lnTo>
                    <a:pt x="25163" y="18314"/>
                  </a:lnTo>
                  <a:lnTo>
                    <a:pt x="11678" y="35648"/>
                  </a:lnTo>
                  <a:lnTo>
                    <a:pt x="980" y="59245"/>
                  </a:lnTo>
                  <a:lnTo>
                    <a:pt x="0" y="77131"/>
                  </a:lnTo>
                  <a:lnTo>
                    <a:pt x="3092" y="93547"/>
                  </a:lnTo>
                  <a:lnTo>
                    <a:pt x="7994" y="104371"/>
                  </a:lnTo>
                  <a:lnTo>
                    <a:pt x="16523" y="112709"/>
                  </a:lnTo>
                  <a:lnTo>
                    <a:pt x="21761" y="116415"/>
                  </a:lnTo>
                  <a:lnTo>
                    <a:pt x="27369" y="117826"/>
                  </a:lnTo>
                  <a:lnTo>
                    <a:pt x="39245" y="116573"/>
                  </a:lnTo>
                  <a:lnTo>
                    <a:pt x="48757" y="109666"/>
                  </a:lnTo>
                  <a:lnTo>
                    <a:pt x="56512" y="98482"/>
                  </a:lnTo>
                  <a:lnTo>
                    <a:pt x="63486" y="82928"/>
                  </a:lnTo>
                  <a:lnTo>
                    <a:pt x="64469" y="65432"/>
                  </a:lnTo>
                  <a:lnTo>
                    <a:pt x="56477" y="33386"/>
                  </a:lnTo>
                  <a:lnTo>
                    <a:pt x="47949" y="22599"/>
                  </a:lnTo>
                  <a:lnTo>
                    <a:pt x="22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82"/>
            <p:cNvSpPr/>
            <p:nvPr>
              <p:custDataLst>
                <p:tags r:id="rId135"/>
              </p:custDataLst>
            </p:nvPr>
          </p:nvSpPr>
          <p:spPr>
            <a:xfrm>
              <a:off x="2228850" y="27432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2979" y="1520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2583"/>
          <p:cNvSpPr/>
          <p:nvPr>
            <p:custDataLst>
              <p:tags r:id="rId2"/>
            </p:custDataLst>
          </p:nvPr>
        </p:nvSpPr>
        <p:spPr>
          <a:xfrm>
            <a:off x="2649452" y="2672962"/>
            <a:ext cx="246149" cy="249080"/>
          </a:xfrm>
          <a:custGeom>
            <a:avLst/>
            <a:gdLst/>
            <a:ahLst/>
            <a:cxnLst/>
            <a:rect l="0" t="0" r="0" b="0"/>
            <a:pathLst>
              <a:path w="246149" h="249080">
                <a:moveTo>
                  <a:pt x="93748" y="60713"/>
                </a:moveTo>
                <a:lnTo>
                  <a:pt x="93748" y="60713"/>
                </a:lnTo>
                <a:lnTo>
                  <a:pt x="93748" y="55657"/>
                </a:lnTo>
                <a:lnTo>
                  <a:pt x="92690" y="54167"/>
                </a:lnTo>
                <a:lnTo>
                  <a:pt x="90926" y="53174"/>
                </a:lnTo>
                <a:lnTo>
                  <a:pt x="88692" y="52512"/>
                </a:lnTo>
                <a:lnTo>
                  <a:pt x="80490" y="46524"/>
                </a:lnTo>
                <a:lnTo>
                  <a:pt x="77502" y="45962"/>
                </a:lnTo>
                <a:lnTo>
                  <a:pt x="74451" y="46646"/>
                </a:lnTo>
                <a:lnTo>
                  <a:pt x="67180" y="51286"/>
                </a:lnTo>
                <a:lnTo>
                  <a:pt x="39201" y="77437"/>
                </a:lnTo>
                <a:lnTo>
                  <a:pt x="18309" y="120705"/>
                </a:lnTo>
                <a:lnTo>
                  <a:pt x="14881" y="126108"/>
                </a:lnTo>
                <a:lnTo>
                  <a:pt x="6104" y="171291"/>
                </a:lnTo>
                <a:lnTo>
                  <a:pt x="0" y="194621"/>
                </a:lnTo>
                <a:lnTo>
                  <a:pt x="3999" y="216101"/>
                </a:lnTo>
                <a:lnTo>
                  <a:pt x="11887" y="232460"/>
                </a:lnTo>
                <a:lnTo>
                  <a:pt x="23499" y="240409"/>
                </a:lnTo>
                <a:lnTo>
                  <a:pt x="39243" y="246412"/>
                </a:lnTo>
                <a:lnTo>
                  <a:pt x="56824" y="249079"/>
                </a:lnTo>
                <a:lnTo>
                  <a:pt x="75220" y="244620"/>
                </a:lnTo>
                <a:lnTo>
                  <a:pt x="115846" y="224082"/>
                </a:lnTo>
                <a:lnTo>
                  <a:pt x="148678" y="192467"/>
                </a:lnTo>
                <a:lnTo>
                  <a:pt x="170803" y="160704"/>
                </a:lnTo>
                <a:lnTo>
                  <a:pt x="184306" y="120955"/>
                </a:lnTo>
                <a:lnTo>
                  <a:pt x="188380" y="78707"/>
                </a:lnTo>
                <a:lnTo>
                  <a:pt x="183759" y="50875"/>
                </a:lnTo>
                <a:lnTo>
                  <a:pt x="170630" y="27576"/>
                </a:lnTo>
                <a:lnTo>
                  <a:pt x="153334" y="12325"/>
                </a:lnTo>
                <a:lnTo>
                  <a:pt x="129748" y="1102"/>
                </a:lnTo>
                <a:lnTo>
                  <a:pt x="109042" y="0"/>
                </a:lnTo>
                <a:lnTo>
                  <a:pt x="86787" y="4096"/>
                </a:lnTo>
                <a:lnTo>
                  <a:pt x="66313" y="12972"/>
                </a:lnTo>
                <a:lnTo>
                  <a:pt x="26437" y="51426"/>
                </a:lnTo>
                <a:lnTo>
                  <a:pt x="12758" y="79575"/>
                </a:lnTo>
                <a:lnTo>
                  <a:pt x="10128" y="89557"/>
                </a:lnTo>
                <a:lnTo>
                  <a:pt x="11780" y="100344"/>
                </a:lnTo>
                <a:lnTo>
                  <a:pt x="17101" y="112193"/>
                </a:lnTo>
                <a:lnTo>
                  <a:pt x="30939" y="128648"/>
                </a:lnTo>
                <a:lnTo>
                  <a:pt x="44329" y="135523"/>
                </a:lnTo>
                <a:lnTo>
                  <a:pt x="69580" y="142733"/>
                </a:lnTo>
                <a:lnTo>
                  <a:pt x="107519" y="145340"/>
                </a:lnTo>
                <a:lnTo>
                  <a:pt x="149855" y="143399"/>
                </a:lnTo>
                <a:lnTo>
                  <a:pt x="188792" y="138194"/>
                </a:lnTo>
                <a:lnTo>
                  <a:pt x="246148" y="127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502"/>
          <p:cNvGrpSpPr/>
          <p:nvPr/>
        </p:nvGrpSpPr>
        <p:grpSpPr>
          <a:xfrm>
            <a:off x="3194912" y="2669755"/>
            <a:ext cx="652084" cy="310884"/>
            <a:chOff x="3194912" y="2669755"/>
            <a:chExt cx="652084" cy="310884"/>
          </a:xfrm>
        </p:grpSpPr>
        <p:sp>
          <p:nvSpPr>
            <p:cNvPr id="84" name="SMARTInkShape-2584"/>
            <p:cNvSpPr/>
            <p:nvPr>
              <p:custDataLst>
                <p:tags r:id="rId128"/>
              </p:custDataLst>
            </p:nvPr>
          </p:nvSpPr>
          <p:spPr>
            <a:xfrm>
              <a:off x="3773767" y="2895992"/>
              <a:ext cx="73229" cy="84647"/>
            </a:xfrm>
            <a:custGeom>
              <a:avLst/>
              <a:gdLst/>
              <a:ahLst/>
              <a:cxnLst/>
              <a:rect l="0" t="0" r="0" b="0"/>
              <a:pathLst>
                <a:path w="73229" h="84647">
                  <a:moveTo>
                    <a:pt x="36233" y="9133"/>
                  </a:moveTo>
                  <a:lnTo>
                    <a:pt x="36233" y="9133"/>
                  </a:lnTo>
                  <a:lnTo>
                    <a:pt x="36233" y="932"/>
                  </a:lnTo>
                  <a:lnTo>
                    <a:pt x="35175" y="491"/>
                  </a:lnTo>
                  <a:lnTo>
                    <a:pt x="31176" y="0"/>
                  </a:lnTo>
                  <a:lnTo>
                    <a:pt x="25872" y="2605"/>
                  </a:lnTo>
                  <a:lnTo>
                    <a:pt x="22976" y="4781"/>
                  </a:lnTo>
                  <a:lnTo>
                    <a:pt x="4434" y="35266"/>
                  </a:lnTo>
                  <a:lnTo>
                    <a:pt x="0" y="48744"/>
                  </a:lnTo>
                  <a:lnTo>
                    <a:pt x="1494" y="53532"/>
                  </a:lnTo>
                  <a:lnTo>
                    <a:pt x="8799" y="64496"/>
                  </a:lnTo>
                  <a:lnTo>
                    <a:pt x="24812" y="77513"/>
                  </a:lnTo>
                  <a:lnTo>
                    <a:pt x="36802" y="81857"/>
                  </a:lnTo>
                  <a:lnTo>
                    <a:pt x="61745" y="84646"/>
                  </a:lnTo>
                  <a:lnTo>
                    <a:pt x="65941" y="82759"/>
                  </a:lnTo>
                  <a:lnTo>
                    <a:pt x="68738" y="79384"/>
                  </a:lnTo>
                  <a:lnTo>
                    <a:pt x="71847" y="69989"/>
                  </a:lnTo>
                  <a:lnTo>
                    <a:pt x="73228" y="58758"/>
                  </a:lnTo>
                  <a:lnTo>
                    <a:pt x="68197" y="46711"/>
                  </a:lnTo>
                  <a:lnTo>
                    <a:pt x="45758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85"/>
            <p:cNvSpPr/>
            <p:nvPr>
              <p:custDataLst>
                <p:tags r:id="rId129"/>
              </p:custDataLst>
            </p:nvPr>
          </p:nvSpPr>
          <p:spPr>
            <a:xfrm>
              <a:off x="3519881" y="2669755"/>
              <a:ext cx="252020" cy="250420"/>
            </a:xfrm>
            <a:custGeom>
              <a:avLst/>
              <a:gdLst/>
              <a:ahLst/>
              <a:cxnLst/>
              <a:rect l="0" t="0" r="0" b="0"/>
              <a:pathLst>
                <a:path w="252020" h="250420">
                  <a:moveTo>
                    <a:pt x="118669" y="102020"/>
                  </a:moveTo>
                  <a:lnTo>
                    <a:pt x="118669" y="102020"/>
                  </a:lnTo>
                  <a:lnTo>
                    <a:pt x="118669" y="91907"/>
                  </a:lnTo>
                  <a:lnTo>
                    <a:pt x="115847" y="84120"/>
                  </a:lnTo>
                  <a:lnTo>
                    <a:pt x="105412" y="70497"/>
                  </a:lnTo>
                  <a:lnTo>
                    <a:pt x="96549" y="66843"/>
                  </a:lnTo>
                  <a:lnTo>
                    <a:pt x="91223" y="65869"/>
                  </a:lnTo>
                  <a:lnTo>
                    <a:pt x="79659" y="67608"/>
                  </a:lnTo>
                  <a:lnTo>
                    <a:pt x="67465" y="72968"/>
                  </a:lnTo>
                  <a:lnTo>
                    <a:pt x="41122" y="94562"/>
                  </a:lnTo>
                  <a:lnTo>
                    <a:pt x="12204" y="131025"/>
                  </a:lnTo>
                  <a:lnTo>
                    <a:pt x="7851" y="144545"/>
                  </a:lnTo>
                  <a:lnTo>
                    <a:pt x="0" y="184150"/>
                  </a:lnTo>
                  <a:lnTo>
                    <a:pt x="1428" y="215255"/>
                  </a:lnTo>
                  <a:lnTo>
                    <a:pt x="11529" y="232074"/>
                  </a:lnTo>
                  <a:lnTo>
                    <a:pt x="18667" y="239523"/>
                  </a:lnTo>
                  <a:lnTo>
                    <a:pt x="35066" y="247799"/>
                  </a:lnTo>
                  <a:lnTo>
                    <a:pt x="52937" y="250419"/>
                  </a:lnTo>
                  <a:lnTo>
                    <a:pt x="71463" y="248055"/>
                  </a:lnTo>
                  <a:lnTo>
                    <a:pt x="99743" y="235719"/>
                  </a:lnTo>
                  <a:lnTo>
                    <a:pt x="143523" y="200197"/>
                  </a:lnTo>
                  <a:lnTo>
                    <a:pt x="171030" y="163018"/>
                  </a:lnTo>
                  <a:lnTo>
                    <a:pt x="178977" y="152210"/>
                  </a:lnTo>
                  <a:lnTo>
                    <a:pt x="187805" y="126091"/>
                  </a:lnTo>
                  <a:lnTo>
                    <a:pt x="192776" y="84458"/>
                  </a:lnTo>
                  <a:lnTo>
                    <a:pt x="191822" y="60348"/>
                  </a:lnTo>
                  <a:lnTo>
                    <a:pt x="184343" y="42577"/>
                  </a:lnTo>
                  <a:lnTo>
                    <a:pt x="168231" y="20672"/>
                  </a:lnTo>
                  <a:lnTo>
                    <a:pt x="150053" y="5833"/>
                  </a:lnTo>
                  <a:lnTo>
                    <a:pt x="134734" y="1062"/>
                  </a:lnTo>
                  <a:lnTo>
                    <a:pt x="117342" y="0"/>
                  </a:lnTo>
                  <a:lnTo>
                    <a:pt x="91818" y="5352"/>
                  </a:lnTo>
                  <a:lnTo>
                    <a:pt x="75553" y="14699"/>
                  </a:lnTo>
                  <a:lnTo>
                    <a:pt x="59915" y="29345"/>
                  </a:lnTo>
                  <a:lnTo>
                    <a:pt x="55514" y="37265"/>
                  </a:lnTo>
                  <a:lnTo>
                    <a:pt x="53037" y="52730"/>
                  </a:lnTo>
                  <a:lnTo>
                    <a:pt x="58102" y="64591"/>
                  </a:lnTo>
                  <a:lnTo>
                    <a:pt x="62416" y="70717"/>
                  </a:lnTo>
                  <a:lnTo>
                    <a:pt x="75676" y="80347"/>
                  </a:lnTo>
                  <a:lnTo>
                    <a:pt x="94269" y="87096"/>
                  </a:lnTo>
                  <a:lnTo>
                    <a:pt x="134487" y="90895"/>
                  </a:lnTo>
                  <a:lnTo>
                    <a:pt x="177801" y="90963"/>
                  </a:lnTo>
                  <a:lnTo>
                    <a:pt x="252019" y="8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86"/>
            <p:cNvSpPr/>
            <p:nvPr>
              <p:custDataLst>
                <p:tags r:id="rId130"/>
              </p:custDataLst>
            </p:nvPr>
          </p:nvSpPr>
          <p:spPr>
            <a:xfrm>
              <a:off x="3201577" y="2847975"/>
              <a:ext cx="122649" cy="27020"/>
            </a:xfrm>
            <a:custGeom>
              <a:avLst/>
              <a:gdLst/>
              <a:ahLst/>
              <a:cxnLst/>
              <a:rect l="0" t="0" r="0" b="0"/>
              <a:pathLst>
                <a:path w="122649" h="27020">
                  <a:moveTo>
                    <a:pt x="27398" y="0"/>
                  </a:moveTo>
                  <a:lnTo>
                    <a:pt x="27398" y="0"/>
                  </a:lnTo>
                  <a:lnTo>
                    <a:pt x="2795" y="16402"/>
                  </a:lnTo>
                  <a:lnTo>
                    <a:pt x="1471" y="18343"/>
                  </a:lnTo>
                  <a:lnTo>
                    <a:pt x="0" y="23322"/>
                  </a:lnTo>
                  <a:lnTo>
                    <a:pt x="2783" y="25073"/>
                  </a:lnTo>
                  <a:lnTo>
                    <a:pt x="14341" y="27019"/>
                  </a:lnTo>
                  <a:lnTo>
                    <a:pt x="56762" y="20831"/>
                  </a:lnTo>
                  <a:lnTo>
                    <a:pt x="99285" y="19402"/>
                  </a:lnTo>
                  <a:lnTo>
                    <a:pt x="12264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87"/>
            <p:cNvSpPr/>
            <p:nvPr>
              <p:custDataLst>
                <p:tags r:id="rId131"/>
              </p:custDataLst>
            </p:nvPr>
          </p:nvSpPr>
          <p:spPr>
            <a:xfrm>
              <a:off x="3194912" y="2781300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1" y="8936"/>
                  </a:lnTo>
                  <a:lnTo>
                    <a:pt x="44985" y="9490"/>
                  </a:lnTo>
                  <a:lnTo>
                    <a:pt x="1197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03"/>
          <p:cNvGrpSpPr/>
          <p:nvPr/>
        </p:nvGrpSpPr>
        <p:grpSpPr>
          <a:xfrm>
            <a:off x="5601254" y="2600833"/>
            <a:ext cx="399497" cy="275718"/>
            <a:chOff x="5601254" y="2600833"/>
            <a:chExt cx="399497" cy="275718"/>
          </a:xfrm>
        </p:grpSpPr>
        <p:sp>
          <p:nvSpPr>
            <p:cNvPr id="89" name="SMARTInkShape-2588"/>
            <p:cNvSpPr/>
            <p:nvPr>
              <p:custDataLst>
                <p:tags r:id="rId124"/>
              </p:custDataLst>
            </p:nvPr>
          </p:nvSpPr>
          <p:spPr>
            <a:xfrm>
              <a:off x="5981700" y="27813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89"/>
            <p:cNvSpPr/>
            <p:nvPr>
              <p:custDataLst>
                <p:tags r:id="rId125"/>
              </p:custDataLst>
            </p:nvPr>
          </p:nvSpPr>
          <p:spPr>
            <a:xfrm>
              <a:off x="5991225" y="26670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90"/>
            <p:cNvSpPr/>
            <p:nvPr>
              <p:custDataLst>
                <p:tags r:id="rId126"/>
              </p:custDataLst>
            </p:nvPr>
          </p:nvSpPr>
          <p:spPr>
            <a:xfrm>
              <a:off x="5857875" y="27717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8201" y="32503"/>
                  </a:lnTo>
                  <a:lnTo>
                    <a:pt x="9350" y="73895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91"/>
            <p:cNvSpPr/>
            <p:nvPr>
              <p:custDataLst>
                <p:tags r:id="rId127"/>
              </p:custDataLst>
            </p:nvPr>
          </p:nvSpPr>
          <p:spPr>
            <a:xfrm>
              <a:off x="5601254" y="2600833"/>
              <a:ext cx="189806" cy="250067"/>
            </a:xfrm>
            <a:custGeom>
              <a:avLst/>
              <a:gdLst/>
              <a:ahLst/>
              <a:cxnLst/>
              <a:rect l="0" t="0" r="0" b="0"/>
              <a:pathLst>
                <a:path w="189806" h="250067">
                  <a:moveTo>
                    <a:pt x="18496" y="18542"/>
                  </a:moveTo>
                  <a:lnTo>
                    <a:pt x="18496" y="18542"/>
                  </a:lnTo>
                  <a:lnTo>
                    <a:pt x="13440" y="18542"/>
                  </a:lnTo>
                  <a:lnTo>
                    <a:pt x="13008" y="17484"/>
                  </a:lnTo>
                  <a:lnTo>
                    <a:pt x="17099" y="8181"/>
                  </a:lnTo>
                  <a:lnTo>
                    <a:pt x="17564" y="5285"/>
                  </a:lnTo>
                  <a:lnTo>
                    <a:pt x="18933" y="3354"/>
                  </a:lnTo>
                  <a:lnTo>
                    <a:pt x="20904" y="2066"/>
                  </a:lnTo>
                  <a:lnTo>
                    <a:pt x="28735" y="255"/>
                  </a:lnTo>
                  <a:lnTo>
                    <a:pt x="31672" y="0"/>
                  </a:lnTo>
                  <a:lnTo>
                    <a:pt x="33630" y="1948"/>
                  </a:lnTo>
                  <a:lnTo>
                    <a:pt x="35805" y="9756"/>
                  </a:lnTo>
                  <a:lnTo>
                    <a:pt x="38261" y="53770"/>
                  </a:lnTo>
                  <a:lnTo>
                    <a:pt x="43991" y="92715"/>
                  </a:lnTo>
                  <a:lnTo>
                    <a:pt x="46158" y="134123"/>
                  </a:lnTo>
                  <a:lnTo>
                    <a:pt x="46891" y="174331"/>
                  </a:lnTo>
                  <a:lnTo>
                    <a:pt x="45989" y="219679"/>
                  </a:lnTo>
                  <a:lnTo>
                    <a:pt x="38867" y="248164"/>
                  </a:lnTo>
                  <a:lnTo>
                    <a:pt x="37368" y="249940"/>
                  </a:lnTo>
                  <a:lnTo>
                    <a:pt x="35310" y="250066"/>
                  </a:lnTo>
                  <a:lnTo>
                    <a:pt x="32881" y="249091"/>
                  </a:lnTo>
                  <a:lnTo>
                    <a:pt x="24404" y="232550"/>
                  </a:lnTo>
                  <a:lnTo>
                    <a:pt x="5757" y="190135"/>
                  </a:lnTo>
                  <a:lnTo>
                    <a:pt x="0" y="164914"/>
                  </a:lnTo>
                  <a:lnTo>
                    <a:pt x="1932" y="163748"/>
                  </a:lnTo>
                  <a:lnTo>
                    <a:pt x="49297" y="153307"/>
                  </a:lnTo>
                  <a:lnTo>
                    <a:pt x="92167" y="137000"/>
                  </a:lnTo>
                  <a:lnTo>
                    <a:pt x="99360" y="135614"/>
                  </a:lnTo>
                  <a:lnTo>
                    <a:pt x="119596" y="123551"/>
                  </a:lnTo>
                  <a:lnTo>
                    <a:pt x="149827" y="95023"/>
                  </a:lnTo>
                  <a:lnTo>
                    <a:pt x="173449" y="62320"/>
                  </a:lnTo>
                  <a:lnTo>
                    <a:pt x="189473" y="20581"/>
                  </a:lnTo>
                  <a:lnTo>
                    <a:pt x="189631" y="20960"/>
                  </a:lnTo>
                  <a:lnTo>
                    <a:pt x="189805" y="24203"/>
                  </a:lnTo>
                  <a:lnTo>
                    <a:pt x="182388" y="61464"/>
                  </a:lnTo>
                  <a:lnTo>
                    <a:pt x="180810" y="108395"/>
                  </a:lnTo>
                  <a:lnTo>
                    <a:pt x="180536" y="150880"/>
                  </a:lnTo>
                  <a:lnTo>
                    <a:pt x="180421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2592"/>
          <p:cNvSpPr/>
          <p:nvPr>
            <p:custDataLst>
              <p:tags r:id="rId3"/>
            </p:custDataLst>
          </p:nvPr>
        </p:nvSpPr>
        <p:spPr>
          <a:xfrm>
            <a:off x="6392042" y="2612668"/>
            <a:ext cx="256409" cy="232751"/>
          </a:xfrm>
          <a:custGeom>
            <a:avLst/>
            <a:gdLst/>
            <a:ahLst/>
            <a:cxnLst/>
            <a:rect l="0" t="0" r="0" b="0"/>
            <a:pathLst>
              <a:path w="256409" h="232751">
                <a:moveTo>
                  <a:pt x="113533" y="25757"/>
                </a:moveTo>
                <a:lnTo>
                  <a:pt x="113533" y="25757"/>
                </a:lnTo>
                <a:lnTo>
                  <a:pt x="113533" y="17556"/>
                </a:lnTo>
                <a:lnTo>
                  <a:pt x="103420" y="11568"/>
                </a:lnTo>
                <a:lnTo>
                  <a:pt x="99382" y="11006"/>
                </a:lnTo>
                <a:lnTo>
                  <a:pt x="92074" y="13204"/>
                </a:lnTo>
                <a:lnTo>
                  <a:pt x="48564" y="52733"/>
                </a:lnTo>
                <a:lnTo>
                  <a:pt x="42325" y="64558"/>
                </a:lnTo>
                <a:lnTo>
                  <a:pt x="36376" y="78985"/>
                </a:lnTo>
                <a:lnTo>
                  <a:pt x="12332" y="125563"/>
                </a:lnTo>
                <a:lnTo>
                  <a:pt x="958" y="172681"/>
                </a:lnTo>
                <a:lnTo>
                  <a:pt x="0" y="189482"/>
                </a:lnTo>
                <a:lnTo>
                  <a:pt x="5218" y="204710"/>
                </a:lnTo>
                <a:lnTo>
                  <a:pt x="20759" y="226676"/>
                </a:lnTo>
                <a:lnTo>
                  <a:pt x="35964" y="231471"/>
                </a:lnTo>
                <a:lnTo>
                  <a:pt x="45946" y="232750"/>
                </a:lnTo>
                <a:lnTo>
                  <a:pt x="65502" y="228526"/>
                </a:lnTo>
                <a:lnTo>
                  <a:pt x="103929" y="208568"/>
                </a:lnTo>
                <a:lnTo>
                  <a:pt x="122446" y="190460"/>
                </a:lnTo>
                <a:lnTo>
                  <a:pt x="141610" y="148694"/>
                </a:lnTo>
                <a:lnTo>
                  <a:pt x="149653" y="116363"/>
                </a:lnTo>
                <a:lnTo>
                  <a:pt x="143833" y="70876"/>
                </a:lnTo>
                <a:lnTo>
                  <a:pt x="139797" y="53589"/>
                </a:lnTo>
                <a:lnTo>
                  <a:pt x="123895" y="23729"/>
                </a:lnTo>
                <a:lnTo>
                  <a:pt x="109672" y="11450"/>
                </a:lnTo>
                <a:lnTo>
                  <a:pt x="89459" y="1409"/>
                </a:lnTo>
                <a:lnTo>
                  <a:pt x="84783" y="0"/>
                </a:lnTo>
                <a:lnTo>
                  <a:pt x="73944" y="1257"/>
                </a:lnTo>
                <a:lnTo>
                  <a:pt x="62071" y="6401"/>
                </a:lnTo>
                <a:lnTo>
                  <a:pt x="41009" y="22790"/>
                </a:lnTo>
                <a:lnTo>
                  <a:pt x="33366" y="40047"/>
                </a:lnTo>
                <a:lnTo>
                  <a:pt x="33100" y="56450"/>
                </a:lnTo>
                <a:lnTo>
                  <a:pt x="34510" y="65269"/>
                </a:lnTo>
                <a:lnTo>
                  <a:pt x="38626" y="72206"/>
                </a:lnTo>
                <a:lnTo>
                  <a:pt x="58530" y="87027"/>
                </a:lnTo>
                <a:lnTo>
                  <a:pt x="79362" y="97063"/>
                </a:lnTo>
                <a:lnTo>
                  <a:pt x="117131" y="100990"/>
                </a:lnTo>
                <a:lnTo>
                  <a:pt x="159987" y="101766"/>
                </a:lnTo>
                <a:lnTo>
                  <a:pt x="199499" y="101901"/>
                </a:lnTo>
                <a:lnTo>
                  <a:pt x="256408" y="829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505"/>
          <p:cNvGrpSpPr/>
          <p:nvPr/>
        </p:nvGrpSpPr>
        <p:grpSpPr>
          <a:xfrm>
            <a:off x="6877835" y="2571750"/>
            <a:ext cx="199241" cy="304801"/>
            <a:chOff x="6877835" y="2571750"/>
            <a:chExt cx="199241" cy="304801"/>
          </a:xfrm>
        </p:grpSpPr>
        <p:sp>
          <p:nvSpPr>
            <p:cNvPr id="95" name="SMARTInkShape-2593"/>
            <p:cNvSpPr/>
            <p:nvPr>
              <p:custDataLst>
                <p:tags r:id="rId121"/>
              </p:custDataLst>
            </p:nvPr>
          </p:nvSpPr>
          <p:spPr>
            <a:xfrm>
              <a:off x="6886575" y="2571750"/>
              <a:ext cx="171451" cy="304801"/>
            </a:xfrm>
            <a:custGeom>
              <a:avLst/>
              <a:gdLst/>
              <a:ahLst/>
              <a:cxnLst/>
              <a:rect l="0" t="0" r="0" b="0"/>
              <a:pathLst>
                <a:path w="171451" h="304801">
                  <a:moveTo>
                    <a:pt x="171450" y="0"/>
                  </a:moveTo>
                  <a:lnTo>
                    <a:pt x="171450" y="0"/>
                  </a:lnTo>
                  <a:lnTo>
                    <a:pt x="144004" y="32503"/>
                  </a:lnTo>
                  <a:lnTo>
                    <a:pt x="124392" y="73895"/>
                  </a:lnTo>
                  <a:lnTo>
                    <a:pt x="106966" y="114192"/>
                  </a:lnTo>
                  <a:lnTo>
                    <a:pt x="82081" y="150693"/>
                  </a:lnTo>
                  <a:lnTo>
                    <a:pt x="57017" y="192750"/>
                  </a:lnTo>
                  <a:lnTo>
                    <a:pt x="28139" y="238422"/>
                  </a:lnTo>
                  <a:lnTo>
                    <a:pt x="8145" y="27628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94"/>
            <p:cNvSpPr/>
            <p:nvPr>
              <p:custDataLst>
                <p:tags r:id="rId122"/>
              </p:custDataLst>
            </p:nvPr>
          </p:nvSpPr>
          <p:spPr>
            <a:xfrm>
              <a:off x="6879698" y="2762250"/>
              <a:ext cx="187853" cy="27179"/>
            </a:xfrm>
            <a:custGeom>
              <a:avLst/>
              <a:gdLst/>
              <a:ahLst/>
              <a:cxnLst/>
              <a:rect l="0" t="0" r="0" b="0"/>
              <a:pathLst>
                <a:path w="187853" h="27179">
                  <a:moveTo>
                    <a:pt x="16402" y="9525"/>
                  </a:moveTo>
                  <a:lnTo>
                    <a:pt x="16402" y="9525"/>
                  </a:lnTo>
                  <a:lnTo>
                    <a:pt x="6289" y="14581"/>
                  </a:lnTo>
                  <a:lnTo>
                    <a:pt x="3310" y="17129"/>
                  </a:lnTo>
                  <a:lnTo>
                    <a:pt x="0" y="22782"/>
                  </a:lnTo>
                  <a:lnTo>
                    <a:pt x="1234" y="24713"/>
                  </a:lnTo>
                  <a:lnTo>
                    <a:pt x="8250" y="26859"/>
                  </a:lnTo>
                  <a:lnTo>
                    <a:pt x="43093" y="27178"/>
                  </a:lnTo>
                  <a:lnTo>
                    <a:pt x="81019" y="20969"/>
                  </a:lnTo>
                  <a:lnTo>
                    <a:pt x="128414" y="14373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95"/>
            <p:cNvSpPr/>
            <p:nvPr>
              <p:custDataLst>
                <p:tags r:id="rId123"/>
              </p:custDataLst>
            </p:nvPr>
          </p:nvSpPr>
          <p:spPr>
            <a:xfrm>
              <a:off x="6877835" y="2695575"/>
              <a:ext cx="199241" cy="19051"/>
            </a:xfrm>
            <a:custGeom>
              <a:avLst/>
              <a:gdLst/>
              <a:ahLst/>
              <a:cxnLst/>
              <a:rect l="0" t="0" r="0" b="0"/>
              <a:pathLst>
                <a:path w="199241" h="19051">
                  <a:moveTo>
                    <a:pt x="18265" y="0"/>
                  </a:moveTo>
                  <a:lnTo>
                    <a:pt x="18265" y="0"/>
                  </a:lnTo>
                  <a:lnTo>
                    <a:pt x="1863" y="8201"/>
                  </a:lnTo>
                  <a:lnTo>
                    <a:pt x="980" y="9701"/>
                  </a:lnTo>
                  <a:lnTo>
                    <a:pt x="0" y="14189"/>
                  </a:lnTo>
                  <a:lnTo>
                    <a:pt x="796" y="15809"/>
                  </a:lnTo>
                  <a:lnTo>
                    <a:pt x="2386" y="16890"/>
                  </a:lnTo>
                  <a:lnTo>
                    <a:pt x="4504" y="17610"/>
                  </a:lnTo>
                  <a:lnTo>
                    <a:pt x="44867" y="18766"/>
                  </a:lnTo>
                  <a:lnTo>
                    <a:pt x="91881" y="18994"/>
                  </a:lnTo>
                  <a:lnTo>
                    <a:pt x="132055" y="19039"/>
                  </a:lnTo>
                  <a:lnTo>
                    <a:pt x="1992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06"/>
          <p:cNvGrpSpPr/>
          <p:nvPr/>
        </p:nvGrpSpPr>
        <p:grpSpPr>
          <a:xfrm>
            <a:off x="7424677" y="2592669"/>
            <a:ext cx="231050" cy="259022"/>
            <a:chOff x="7424677" y="2592669"/>
            <a:chExt cx="231050" cy="259022"/>
          </a:xfrm>
        </p:grpSpPr>
        <p:sp>
          <p:nvSpPr>
            <p:cNvPr id="99" name="SMARTInkShape-2596"/>
            <p:cNvSpPr/>
            <p:nvPr>
              <p:custDataLst>
                <p:tags r:id="rId119"/>
              </p:custDataLst>
            </p:nvPr>
          </p:nvSpPr>
          <p:spPr>
            <a:xfrm>
              <a:off x="7601411" y="2785337"/>
              <a:ext cx="54316" cy="66354"/>
            </a:xfrm>
            <a:custGeom>
              <a:avLst/>
              <a:gdLst/>
              <a:ahLst/>
              <a:cxnLst/>
              <a:rect l="0" t="0" r="0" b="0"/>
              <a:pathLst>
                <a:path w="54316" h="66354">
                  <a:moveTo>
                    <a:pt x="28114" y="5488"/>
                  </a:moveTo>
                  <a:lnTo>
                    <a:pt x="28114" y="5488"/>
                  </a:lnTo>
                  <a:lnTo>
                    <a:pt x="18001" y="432"/>
                  </a:lnTo>
                  <a:lnTo>
                    <a:pt x="15022" y="0"/>
                  </a:lnTo>
                  <a:lnTo>
                    <a:pt x="13036" y="771"/>
                  </a:lnTo>
                  <a:lnTo>
                    <a:pt x="3041" y="12471"/>
                  </a:lnTo>
                  <a:lnTo>
                    <a:pt x="1095" y="18469"/>
                  </a:lnTo>
                  <a:lnTo>
                    <a:pt x="0" y="37909"/>
                  </a:lnTo>
                  <a:lnTo>
                    <a:pt x="2566" y="49178"/>
                  </a:lnTo>
                  <a:lnTo>
                    <a:pt x="4732" y="53664"/>
                  </a:lnTo>
                  <a:lnTo>
                    <a:pt x="12782" y="61472"/>
                  </a:lnTo>
                  <a:lnTo>
                    <a:pt x="17893" y="65036"/>
                  </a:lnTo>
                  <a:lnTo>
                    <a:pt x="23417" y="66353"/>
                  </a:lnTo>
                  <a:lnTo>
                    <a:pt x="35198" y="64995"/>
                  </a:lnTo>
                  <a:lnTo>
                    <a:pt x="48675" y="58280"/>
                  </a:lnTo>
                  <a:lnTo>
                    <a:pt x="51346" y="54441"/>
                  </a:lnTo>
                  <a:lnTo>
                    <a:pt x="54315" y="44531"/>
                  </a:lnTo>
                  <a:lnTo>
                    <a:pt x="52989" y="38925"/>
                  </a:lnTo>
                  <a:lnTo>
                    <a:pt x="18589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97"/>
            <p:cNvSpPr/>
            <p:nvPr>
              <p:custDataLst>
                <p:tags r:id="rId120"/>
              </p:custDataLst>
            </p:nvPr>
          </p:nvSpPr>
          <p:spPr>
            <a:xfrm>
              <a:off x="7424677" y="2592669"/>
              <a:ext cx="195324" cy="234071"/>
            </a:xfrm>
            <a:custGeom>
              <a:avLst/>
              <a:gdLst/>
              <a:ahLst/>
              <a:cxnLst/>
              <a:rect l="0" t="0" r="0" b="0"/>
              <a:pathLst>
                <a:path w="195324" h="234071">
                  <a:moveTo>
                    <a:pt x="100073" y="83856"/>
                  </a:moveTo>
                  <a:lnTo>
                    <a:pt x="100073" y="83856"/>
                  </a:lnTo>
                  <a:lnTo>
                    <a:pt x="100073" y="62397"/>
                  </a:lnTo>
                  <a:lnTo>
                    <a:pt x="97251" y="55621"/>
                  </a:lnTo>
                  <a:lnTo>
                    <a:pt x="93528" y="49082"/>
                  </a:lnTo>
                  <a:lnTo>
                    <a:pt x="91873" y="42649"/>
                  </a:lnTo>
                  <a:lnTo>
                    <a:pt x="89315" y="41568"/>
                  </a:lnTo>
                  <a:lnTo>
                    <a:pt x="80827" y="43189"/>
                  </a:lnTo>
                  <a:lnTo>
                    <a:pt x="64149" y="50052"/>
                  </a:lnTo>
                  <a:lnTo>
                    <a:pt x="45802" y="68901"/>
                  </a:lnTo>
                  <a:lnTo>
                    <a:pt x="16173" y="114114"/>
                  </a:lnTo>
                  <a:lnTo>
                    <a:pt x="6006" y="156351"/>
                  </a:lnTo>
                  <a:lnTo>
                    <a:pt x="0" y="181301"/>
                  </a:lnTo>
                  <a:lnTo>
                    <a:pt x="3978" y="216907"/>
                  </a:lnTo>
                  <a:lnTo>
                    <a:pt x="6376" y="221240"/>
                  </a:lnTo>
                  <a:lnTo>
                    <a:pt x="14686" y="228877"/>
                  </a:lnTo>
                  <a:lnTo>
                    <a:pt x="28256" y="232976"/>
                  </a:lnTo>
                  <a:lnTo>
                    <a:pt x="36320" y="234070"/>
                  </a:lnTo>
                  <a:lnTo>
                    <a:pt x="53746" y="229640"/>
                  </a:lnTo>
                  <a:lnTo>
                    <a:pt x="93698" y="209123"/>
                  </a:lnTo>
                  <a:lnTo>
                    <a:pt x="118998" y="185178"/>
                  </a:lnTo>
                  <a:lnTo>
                    <a:pt x="138254" y="153859"/>
                  </a:lnTo>
                  <a:lnTo>
                    <a:pt x="144900" y="127057"/>
                  </a:lnTo>
                  <a:lnTo>
                    <a:pt x="145811" y="88072"/>
                  </a:lnTo>
                  <a:lnTo>
                    <a:pt x="137174" y="42081"/>
                  </a:lnTo>
                  <a:lnTo>
                    <a:pt x="134332" y="33781"/>
                  </a:lnTo>
                  <a:lnTo>
                    <a:pt x="122707" y="18914"/>
                  </a:lnTo>
                  <a:lnTo>
                    <a:pt x="103957" y="4289"/>
                  </a:lnTo>
                  <a:lnTo>
                    <a:pt x="93333" y="868"/>
                  </a:lnTo>
                  <a:lnTo>
                    <a:pt x="69501" y="0"/>
                  </a:lnTo>
                  <a:lnTo>
                    <a:pt x="44448" y="5975"/>
                  </a:lnTo>
                  <a:lnTo>
                    <a:pt x="33723" y="11495"/>
                  </a:lnTo>
                  <a:lnTo>
                    <a:pt x="21734" y="25609"/>
                  </a:lnTo>
                  <a:lnTo>
                    <a:pt x="16536" y="53310"/>
                  </a:lnTo>
                  <a:lnTo>
                    <a:pt x="20965" y="70633"/>
                  </a:lnTo>
                  <a:lnTo>
                    <a:pt x="31047" y="85388"/>
                  </a:lnTo>
                  <a:lnTo>
                    <a:pt x="46112" y="99001"/>
                  </a:lnTo>
                  <a:lnTo>
                    <a:pt x="66212" y="106462"/>
                  </a:lnTo>
                  <a:lnTo>
                    <a:pt x="112939" y="118191"/>
                  </a:lnTo>
                  <a:lnTo>
                    <a:pt x="152866" y="121212"/>
                  </a:lnTo>
                  <a:lnTo>
                    <a:pt x="195323" y="12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507"/>
          <p:cNvGrpSpPr/>
          <p:nvPr/>
        </p:nvGrpSpPr>
        <p:grpSpPr>
          <a:xfrm>
            <a:off x="1673563" y="3582724"/>
            <a:ext cx="1231563" cy="387882"/>
            <a:chOff x="1673563" y="3582724"/>
            <a:chExt cx="1231563" cy="387882"/>
          </a:xfrm>
        </p:grpSpPr>
        <p:sp>
          <p:nvSpPr>
            <p:cNvPr id="102" name="SMARTInkShape-2598"/>
            <p:cNvSpPr/>
            <p:nvPr>
              <p:custDataLst>
                <p:tags r:id="rId104"/>
              </p:custDataLst>
            </p:nvPr>
          </p:nvSpPr>
          <p:spPr>
            <a:xfrm>
              <a:off x="2867141" y="384810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94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99"/>
            <p:cNvSpPr/>
            <p:nvPr>
              <p:custDataLst>
                <p:tags r:id="rId105"/>
              </p:custDataLst>
            </p:nvPr>
          </p:nvSpPr>
          <p:spPr>
            <a:xfrm>
              <a:off x="2905125" y="3714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00"/>
            <p:cNvSpPr/>
            <p:nvPr>
              <p:custDataLst>
                <p:tags r:id="rId106"/>
              </p:custDataLst>
            </p:nvPr>
          </p:nvSpPr>
          <p:spPr>
            <a:xfrm>
              <a:off x="1730819" y="3905250"/>
              <a:ext cx="1060007" cy="65356"/>
            </a:xfrm>
            <a:custGeom>
              <a:avLst/>
              <a:gdLst/>
              <a:ahLst/>
              <a:cxnLst/>
              <a:rect l="0" t="0" r="0" b="0"/>
              <a:pathLst>
                <a:path w="1060007" h="65356">
                  <a:moveTo>
                    <a:pt x="12256" y="57150"/>
                  </a:moveTo>
                  <a:lnTo>
                    <a:pt x="12256" y="57150"/>
                  </a:lnTo>
                  <a:lnTo>
                    <a:pt x="222" y="63696"/>
                  </a:lnTo>
                  <a:lnTo>
                    <a:pt x="0" y="64689"/>
                  </a:lnTo>
                  <a:lnTo>
                    <a:pt x="910" y="65351"/>
                  </a:lnTo>
                  <a:lnTo>
                    <a:pt x="27301" y="65355"/>
                  </a:lnTo>
                  <a:lnTo>
                    <a:pt x="64456" y="60051"/>
                  </a:lnTo>
                  <a:lnTo>
                    <a:pt x="109350" y="57723"/>
                  </a:lnTo>
                  <a:lnTo>
                    <a:pt x="148975" y="54497"/>
                  </a:lnTo>
                  <a:lnTo>
                    <a:pt x="194229" y="46839"/>
                  </a:lnTo>
                  <a:lnTo>
                    <a:pt x="226483" y="41984"/>
                  </a:lnTo>
                  <a:lnTo>
                    <a:pt x="261985" y="39826"/>
                  </a:lnTo>
                  <a:lnTo>
                    <a:pt x="298930" y="38867"/>
                  </a:lnTo>
                  <a:lnTo>
                    <a:pt x="337575" y="37383"/>
                  </a:lnTo>
                  <a:lnTo>
                    <a:pt x="379445" y="33195"/>
                  </a:lnTo>
                  <a:lnTo>
                    <a:pt x="425571" y="30628"/>
                  </a:lnTo>
                  <a:lnTo>
                    <a:pt x="449724" y="29944"/>
                  </a:lnTo>
                  <a:lnTo>
                    <a:pt x="496317" y="29183"/>
                  </a:lnTo>
                  <a:lnTo>
                    <a:pt x="541719" y="28846"/>
                  </a:lnTo>
                  <a:lnTo>
                    <a:pt x="586592" y="28696"/>
                  </a:lnTo>
                  <a:lnTo>
                    <a:pt x="631230" y="25806"/>
                  </a:lnTo>
                  <a:lnTo>
                    <a:pt x="674705" y="22053"/>
                  </a:lnTo>
                  <a:lnTo>
                    <a:pt x="715195" y="20384"/>
                  </a:lnTo>
                  <a:lnTo>
                    <a:pt x="754356" y="19643"/>
                  </a:lnTo>
                  <a:lnTo>
                    <a:pt x="791870" y="19314"/>
                  </a:lnTo>
                  <a:lnTo>
                    <a:pt x="826182" y="19167"/>
                  </a:lnTo>
                  <a:lnTo>
                    <a:pt x="859070" y="19102"/>
                  </a:lnTo>
                  <a:lnTo>
                    <a:pt x="904514" y="19065"/>
                  </a:lnTo>
                  <a:lnTo>
                    <a:pt x="941967" y="16232"/>
                  </a:lnTo>
                  <a:lnTo>
                    <a:pt x="983067" y="10850"/>
                  </a:lnTo>
                  <a:lnTo>
                    <a:pt x="1026189" y="8729"/>
                  </a:lnTo>
                  <a:lnTo>
                    <a:pt x="1060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01"/>
            <p:cNvSpPr/>
            <p:nvPr>
              <p:custDataLst>
                <p:tags r:id="rId107"/>
              </p:custDataLst>
            </p:nvPr>
          </p:nvSpPr>
          <p:spPr>
            <a:xfrm>
              <a:off x="2520469" y="3695544"/>
              <a:ext cx="108432" cy="118249"/>
            </a:xfrm>
            <a:custGeom>
              <a:avLst/>
              <a:gdLst/>
              <a:ahLst/>
              <a:cxnLst/>
              <a:rect l="0" t="0" r="0" b="0"/>
              <a:pathLst>
                <a:path w="108432" h="118249">
                  <a:moveTo>
                    <a:pt x="70331" y="28731"/>
                  </a:moveTo>
                  <a:lnTo>
                    <a:pt x="70331" y="28731"/>
                  </a:lnTo>
                  <a:lnTo>
                    <a:pt x="69273" y="19010"/>
                  </a:lnTo>
                  <a:lnTo>
                    <a:pt x="65275" y="5361"/>
                  </a:lnTo>
                  <a:lnTo>
                    <a:pt x="62727" y="1509"/>
                  </a:lnTo>
                  <a:lnTo>
                    <a:pt x="59970" y="0"/>
                  </a:lnTo>
                  <a:lnTo>
                    <a:pt x="57073" y="52"/>
                  </a:lnTo>
                  <a:lnTo>
                    <a:pt x="42884" y="5182"/>
                  </a:lnTo>
                  <a:lnTo>
                    <a:pt x="25275" y="18461"/>
                  </a:lnTo>
                  <a:lnTo>
                    <a:pt x="11708" y="35801"/>
                  </a:lnTo>
                  <a:lnTo>
                    <a:pt x="985" y="59401"/>
                  </a:lnTo>
                  <a:lnTo>
                    <a:pt x="0" y="74465"/>
                  </a:lnTo>
                  <a:lnTo>
                    <a:pt x="1218" y="81445"/>
                  </a:lnTo>
                  <a:lnTo>
                    <a:pt x="8217" y="92023"/>
                  </a:lnTo>
                  <a:lnTo>
                    <a:pt x="19441" y="100253"/>
                  </a:lnTo>
                  <a:lnTo>
                    <a:pt x="61630" y="117433"/>
                  </a:lnTo>
                  <a:lnTo>
                    <a:pt x="80222" y="118248"/>
                  </a:lnTo>
                  <a:lnTo>
                    <a:pt x="108431" y="11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02"/>
            <p:cNvSpPr/>
            <p:nvPr>
              <p:custDataLst>
                <p:tags r:id="rId108"/>
              </p:custDataLst>
            </p:nvPr>
          </p:nvSpPr>
          <p:spPr>
            <a:xfrm>
              <a:off x="2466975" y="36480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35396"/>
                  </a:lnTo>
                  <a:lnTo>
                    <a:pt x="8201" y="8294"/>
                  </a:lnTo>
                  <a:lnTo>
                    <a:pt x="9701" y="552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03"/>
            <p:cNvSpPr/>
            <p:nvPr>
              <p:custDataLst>
                <p:tags r:id="rId109"/>
              </p:custDataLst>
            </p:nvPr>
          </p:nvSpPr>
          <p:spPr>
            <a:xfrm>
              <a:off x="2447925" y="37147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10849" y="58038"/>
                  </a:lnTo>
                  <a:lnTo>
                    <a:pt x="8728" y="802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604"/>
            <p:cNvSpPr/>
            <p:nvPr>
              <p:custDataLst>
                <p:tags r:id="rId110"/>
              </p:custDataLst>
            </p:nvPr>
          </p:nvSpPr>
          <p:spPr>
            <a:xfrm>
              <a:off x="2292573" y="3705225"/>
              <a:ext cx="98203" cy="38101"/>
            </a:xfrm>
            <a:custGeom>
              <a:avLst/>
              <a:gdLst/>
              <a:ahLst/>
              <a:cxnLst/>
              <a:rect l="0" t="0" r="0" b="0"/>
              <a:pathLst>
                <a:path w="98203" h="38101">
                  <a:moveTo>
                    <a:pt x="31527" y="38100"/>
                  </a:moveTo>
                  <a:lnTo>
                    <a:pt x="31527" y="38100"/>
                  </a:lnTo>
                  <a:lnTo>
                    <a:pt x="1868" y="29899"/>
                  </a:lnTo>
                  <a:lnTo>
                    <a:pt x="112" y="28399"/>
                  </a:lnTo>
                  <a:lnTo>
                    <a:pt x="0" y="26341"/>
                  </a:lnTo>
                  <a:lnTo>
                    <a:pt x="984" y="23911"/>
                  </a:lnTo>
                  <a:lnTo>
                    <a:pt x="3757" y="22291"/>
                  </a:lnTo>
                  <a:lnTo>
                    <a:pt x="47115" y="8878"/>
                  </a:lnTo>
                  <a:lnTo>
                    <a:pt x="9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05"/>
            <p:cNvSpPr/>
            <p:nvPr>
              <p:custDataLst>
                <p:tags r:id="rId111"/>
              </p:custDataLst>
            </p:nvPr>
          </p:nvSpPr>
          <p:spPr>
            <a:xfrm>
              <a:off x="2334445" y="3582724"/>
              <a:ext cx="45482" cy="236802"/>
            </a:xfrm>
            <a:custGeom>
              <a:avLst/>
              <a:gdLst/>
              <a:ahLst/>
              <a:cxnLst/>
              <a:rect l="0" t="0" r="0" b="0"/>
              <a:pathLst>
                <a:path w="45482" h="236802">
                  <a:moveTo>
                    <a:pt x="37280" y="8201"/>
                  </a:moveTo>
                  <a:lnTo>
                    <a:pt x="37280" y="8201"/>
                  </a:lnTo>
                  <a:lnTo>
                    <a:pt x="45481" y="0"/>
                  </a:lnTo>
                  <a:lnTo>
                    <a:pt x="41356" y="4125"/>
                  </a:lnTo>
                  <a:lnTo>
                    <a:pt x="31539" y="28092"/>
                  </a:lnTo>
                  <a:lnTo>
                    <a:pt x="20483" y="73922"/>
                  </a:lnTo>
                  <a:lnTo>
                    <a:pt x="5408" y="117319"/>
                  </a:lnTo>
                  <a:lnTo>
                    <a:pt x="0" y="163067"/>
                  </a:lnTo>
                  <a:lnTo>
                    <a:pt x="346" y="199222"/>
                  </a:lnTo>
                  <a:lnTo>
                    <a:pt x="6816" y="219081"/>
                  </a:lnTo>
                  <a:lnTo>
                    <a:pt x="12452" y="228220"/>
                  </a:lnTo>
                  <a:lnTo>
                    <a:pt x="2775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06"/>
            <p:cNvSpPr/>
            <p:nvPr>
              <p:custDataLst>
                <p:tags r:id="rId112"/>
              </p:custDataLst>
            </p:nvPr>
          </p:nvSpPr>
          <p:spPr>
            <a:xfrm>
              <a:off x="2190750" y="3707057"/>
              <a:ext cx="44443" cy="125917"/>
            </a:xfrm>
            <a:custGeom>
              <a:avLst/>
              <a:gdLst/>
              <a:ahLst/>
              <a:cxnLst/>
              <a:rect l="0" t="0" r="0" b="0"/>
              <a:pathLst>
                <a:path w="44443" h="125917">
                  <a:moveTo>
                    <a:pt x="38100" y="26743"/>
                  </a:moveTo>
                  <a:lnTo>
                    <a:pt x="38100" y="26743"/>
                  </a:lnTo>
                  <a:lnTo>
                    <a:pt x="43156" y="21686"/>
                  </a:lnTo>
                  <a:lnTo>
                    <a:pt x="43588" y="19138"/>
                  </a:lnTo>
                  <a:lnTo>
                    <a:pt x="42817" y="16382"/>
                  </a:lnTo>
                  <a:lnTo>
                    <a:pt x="33975" y="4353"/>
                  </a:lnTo>
                  <a:lnTo>
                    <a:pt x="28153" y="917"/>
                  </a:lnTo>
                  <a:lnTo>
                    <a:pt x="25119" y="0"/>
                  </a:lnTo>
                  <a:lnTo>
                    <a:pt x="22038" y="448"/>
                  </a:lnTo>
                  <a:lnTo>
                    <a:pt x="9488" y="5949"/>
                  </a:lnTo>
                  <a:lnTo>
                    <a:pt x="6325" y="6530"/>
                  </a:lnTo>
                  <a:lnTo>
                    <a:pt x="4217" y="9034"/>
                  </a:lnTo>
                  <a:lnTo>
                    <a:pt x="1874" y="17461"/>
                  </a:lnTo>
                  <a:lnTo>
                    <a:pt x="3655" y="28262"/>
                  </a:lnTo>
                  <a:lnTo>
                    <a:pt x="10608" y="43421"/>
                  </a:lnTo>
                  <a:lnTo>
                    <a:pt x="19371" y="60260"/>
                  </a:lnTo>
                  <a:lnTo>
                    <a:pt x="26601" y="74447"/>
                  </a:lnTo>
                  <a:lnTo>
                    <a:pt x="40455" y="89443"/>
                  </a:lnTo>
                  <a:lnTo>
                    <a:pt x="44438" y="100824"/>
                  </a:lnTo>
                  <a:lnTo>
                    <a:pt x="44442" y="105763"/>
                  </a:lnTo>
                  <a:lnTo>
                    <a:pt x="41624" y="114074"/>
                  </a:lnTo>
                  <a:lnTo>
                    <a:pt x="34088" y="124703"/>
                  </a:lnTo>
                  <a:lnTo>
                    <a:pt x="30134" y="125916"/>
                  </a:lnTo>
                  <a:lnTo>
                    <a:pt x="20095" y="124442"/>
                  </a:lnTo>
                  <a:lnTo>
                    <a:pt x="7600" y="117663"/>
                  </a:lnTo>
                  <a:lnTo>
                    <a:pt x="5067" y="113814"/>
                  </a:lnTo>
                  <a:lnTo>
                    <a:pt x="0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07"/>
            <p:cNvSpPr/>
            <p:nvPr>
              <p:custDataLst>
                <p:tags r:id="rId113"/>
              </p:custDataLst>
            </p:nvPr>
          </p:nvSpPr>
          <p:spPr>
            <a:xfrm>
              <a:off x="2124075" y="36766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65003"/>
                  </a:lnTo>
                  <a:lnTo>
                    <a:pt x="8201" y="19491"/>
                  </a:lnTo>
                  <a:lnTo>
                    <a:pt x="11759" y="111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608"/>
            <p:cNvSpPr/>
            <p:nvPr>
              <p:custDataLst>
                <p:tags r:id="rId114"/>
              </p:custDataLst>
            </p:nvPr>
          </p:nvSpPr>
          <p:spPr>
            <a:xfrm>
              <a:off x="2002591" y="3716583"/>
              <a:ext cx="110386" cy="112468"/>
            </a:xfrm>
            <a:custGeom>
              <a:avLst/>
              <a:gdLst/>
              <a:ahLst/>
              <a:cxnLst/>
              <a:rect l="0" t="0" r="0" b="0"/>
              <a:pathLst>
                <a:path w="110386" h="112468">
                  <a:moveTo>
                    <a:pt x="45284" y="45792"/>
                  </a:moveTo>
                  <a:lnTo>
                    <a:pt x="45284" y="45792"/>
                  </a:lnTo>
                  <a:lnTo>
                    <a:pt x="9511" y="29317"/>
                  </a:lnTo>
                  <a:lnTo>
                    <a:pt x="0" y="27250"/>
                  </a:lnTo>
                  <a:lnTo>
                    <a:pt x="278" y="27081"/>
                  </a:lnTo>
                  <a:lnTo>
                    <a:pt x="30223" y="21699"/>
                  </a:lnTo>
                  <a:lnTo>
                    <a:pt x="75533" y="4353"/>
                  </a:lnTo>
                  <a:lnTo>
                    <a:pt x="92817" y="0"/>
                  </a:lnTo>
                  <a:lnTo>
                    <a:pt x="96023" y="447"/>
                  </a:lnTo>
                  <a:lnTo>
                    <a:pt x="98160" y="1804"/>
                  </a:lnTo>
                  <a:lnTo>
                    <a:pt x="108417" y="14521"/>
                  </a:lnTo>
                  <a:lnTo>
                    <a:pt x="110385" y="20605"/>
                  </a:lnTo>
                  <a:lnTo>
                    <a:pt x="108437" y="29659"/>
                  </a:lnTo>
                  <a:lnTo>
                    <a:pt x="105102" y="42855"/>
                  </a:lnTo>
                  <a:lnTo>
                    <a:pt x="102785" y="87765"/>
                  </a:lnTo>
                  <a:lnTo>
                    <a:pt x="102434" y="11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609"/>
            <p:cNvSpPr/>
            <p:nvPr>
              <p:custDataLst>
                <p:tags r:id="rId115"/>
              </p:custDataLst>
            </p:nvPr>
          </p:nvSpPr>
          <p:spPr>
            <a:xfrm>
              <a:off x="1907180" y="3604964"/>
              <a:ext cx="169271" cy="226445"/>
            </a:xfrm>
            <a:custGeom>
              <a:avLst/>
              <a:gdLst/>
              <a:ahLst/>
              <a:cxnLst/>
              <a:rect l="0" t="0" r="0" b="0"/>
              <a:pathLst>
                <a:path w="169271" h="226445">
                  <a:moveTo>
                    <a:pt x="54970" y="128836"/>
                  </a:moveTo>
                  <a:lnTo>
                    <a:pt x="54970" y="128836"/>
                  </a:lnTo>
                  <a:lnTo>
                    <a:pt x="54970" y="123779"/>
                  </a:lnTo>
                  <a:lnTo>
                    <a:pt x="53912" y="122290"/>
                  </a:lnTo>
                  <a:lnTo>
                    <a:pt x="52148" y="121297"/>
                  </a:lnTo>
                  <a:lnTo>
                    <a:pt x="46769" y="119704"/>
                  </a:lnTo>
                  <a:lnTo>
                    <a:pt x="17101" y="147700"/>
                  </a:lnTo>
                  <a:lnTo>
                    <a:pt x="5179" y="169703"/>
                  </a:lnTo>
                  <a:lnTo>
                    <a:pt x="0" y="196331"/>
                  </a:lnTo>
                  <a:lnTo>
                    <a:pt x="1611" y="209281"/>
                  </a:lnTo>
                  <a:lnTo>
                    <a:pt x="3523" y="214216"/>
                  </a:lnTo>
                  <a:lnTo>
                    <a:pt x="6913" y="217506"/>
                  </a:lnTo>
                  <a:lnTo>
                    <a:pt x="16325" y="221161"/>
                  </a:lnTo>
                  <a:lnTo>
                    <a:pt x="27564" y="219964"/>
                  </a:lnTo>
                  <a:lnTo>
                    <a:pt x="33524" y="218163"/>
                  </a:lnTo>
                  <a:lnTo>
                    <a:pt x="42969" y="210517"/>
                  </a:lnTo>
                  <a:lnTo>
                    <a:pt x="67525" y="174930"/>
                  </a:lnTo>
                  <a:lnTo>
                    <a:pt x="71133" y="164845"/>
                  </a:lnTo>
                  <a:lnTo>
                    <a:pt x="72737" y="156481"/>
                  </a:lnTo>
                  <a:lnTo>
                    <a:pt x="73165" y="155733"/>
                  </a:lnTo>
                  <a:lnTo>
                    <a:pt x="73450" y="156292"/>
                  </a:lnTo>
                  <a:lnTo>
                    <a:pt x="74016" y="189202"/>
                  </a:lnTo>
                  <a:lnTo>
                    <a:pt x="75075" y="191305"/>
                  </a:lnTo>
                  <a:lnTo>
                    <a:pt x="76840" y="192707"/>
                  </a:lnTo>
                  <a:lnTo>
                    <a:pt x="79075" y="193642"/>
                  </a:lnTo>
                  <a:lnTo>
                    <a:pt x="87203" y="191858"/>
                  </a:lnTo>
                  <a:lnTo>
                    <a:pt x="92334" y="189900"/>
                  </a:lnTo>
                  <a:lnTo>
                    <a:pt x="109667" y="171976"/>
                  </a:lnTo>
                  <a:lnTo>
                    <a:pt x="130429" y="128246"/>
                  </a:lnTo>
                  <a:lnTo>
                    <a:pt x="148780" y="85563"/>
                  </a:lnTo>
                  <a:lnTo>
                    <a:pt x="161123" y="46415"/>
                  </a:lnTo>
                  <a:lnTo>
                    <a:pt x="168793" y="0"/>
                  </a:lnTo>
                  <a:lnTo>
                    <a:pt x="167894" y="612"/>
                  </a:lnTo>
                  <a:lnTo>
                    <a:pt x="158846" y="19625"/>
                  </a:lnTo>
                  <a:lnTo>
                    <a:pt x="143438" y="64594"/>
                  </a:lnTo>
                  <a:lnTo>
                    <a:pt x="136180" y="105798"/>
                  </a:lnTo>
                  <a:lnTo>
                    <a:pt x="131830" y="144630"/>
                  </a:lnTo>
                  <a:lnTo>
                    <a:pt x="132315" y="188537"/>
                  </a:lnTo>
                  <a:lnTo>
                    <a:pt x="139382" y="223834"/>
                  </a:lnTo>
                  <a:lnTo>
                    <a:pt x="141937" y="226034"/>
                  </a:lnTo>
                  <a:lnTo>
                    <a:pt x="145756" y="226444"/>
                  </a:lnTo>
                  <a:lnTo>
                    <a:pt x="150419" y="225658"/>
                  </a:lnTo>
                  <a:lnTo>
                    <a:pt x="154586" y="223017"/>
                  </a:lnTo>
                  <a:lnTo>
                    <a:pt x="162038" y="214439"/>
                  </a:lnTo>
                  <a:lnTo>
                    <a:pt x="169270" y="19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10"/>
            <p:cNvSpPr/>
            <p:nvPr>
              <p:custDataLst>
                <p:tags r:id="rId116"/>
              </p:custDataLst>
            </p:nvPr>
          </p:nvSpPr>
          <p:spPr>
            <a:xfrm>
              <a:off x="1810883" y="3733800"/>
              <a:ext cx="103643" cy="19051"/>
            </a:xfrm>
            <a:custGeom>
              <a:avLst/>
              <a:gdLst/>
              <a:ahLst/>
              <a:cxnLst/>
              <a:rect l="0" t="0" r="0" b="0"/>
              <a:pathLst>
                <a:path w="103643" h="19051">
                  <a:moveTo>
                    <a:pt x="46492" y="19050"/>
                  </a:moveTo>
                  <a:lnTo>
                    <a:pt x="46492" y="19050"/>
                  </a:lnTo>
                  <a:lnTo>
                    <a:pt x="0" y="9642"/>
                  </a:lnTo>
                  <a:lnTo>
                    <a:pt x="4259" y="4503"/>
                  </a:lnTo>
                  <a:lnTo>
                    <a:pt x="12200" y="2001"/>
                  </a:lnTo>
                  <a:lnTo>
                    <a:pt x="49306" y="264"/>
                  </a:lnTo>
                  <a:lnTo>
                    <a:pt x="103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611"/>
            <p:cNvSpPr/>
            <p:nvPr>
              <p:custDataLst>
                <p:tags r:id="rId117"/>
              </p:custDataLst>
            </p:nvPr>
          </p:nvSpPr>
          <p:spPr>
            <a:xfrm>
              <a:off x="1857375" y="3611807"/>
              <a:ext cx="38101" cy="238802"/>
            </a:xfrm>
            <a:custGeom>
              <a:avLst/>
              <a:gdLst/>
              <a:ahLst/>
              <a:cxnLst/>
              <a:rect l="0" t="0" r="0" b="0"/>
              <a:pathLst>
                <a:path w="38101" h="238802">
                  <a:moveTo>
                    <a:pt x="0" y="26743"/>
                  </a:moveTo>
                  <a:lnTo>
                    <a:pt x="0" y="26743"/>
                  </a:lnTo>
                  <a:lnTo>
                    <a:pt x="0" y="13486"/>
                  </a:lnTo>
                  <a:lnTo>
                    <a:pt x="2822" y="7445"/>
                  </a:lnTo>
                  <a:lnTo>
                    <a:pt x="8201" y="0"/>
                  </a:lnTo>
                  <a:lnTo>
                    <a:pt x="4076" y="3768"/>
                  </a:lnTo>
                  <a:lnTo>
                    <a:pt x="537" y="45799"/>
                  </a:lnTo>
                  <a:lnTo>
                    <a:pt x="106" y="88951"/>
                  </a:lnTo>
                  <a:lnTo>
                    <a:pt x="14" y="132916"/>
                  </a:lnTo>
                  <a:lnTo>
                    <a:pt x="3" y="174950"/>
                  </a:lnTo>
                  <a:lnTo>
                    <a:pt x="0" y="219523"/>
                  </a:lnTo>
                  <a:lnTo>
                    <a:pt x="2822" y="231662"/>
                  </a:lnTo>
                  <a:lnTo>
                    <a:pt x="5056" y="236381"/>
                  </a:lnTo>
                  <a:lnTo>
                    <a:pt x="7604" y="238468"/>
                  </a:lnTo>
                  <a:lnTo>
                    <a:pt x="10361" y="238801"/>
                  </a:lnTo>
                  <a:lnTo>
                    <a:pt x="27447" y="231732"/>
                  </a:lnTo>
                  <a:lnTo>
                    <a:pt x="30998" y="227961"/>
                  </a:lnTo>
                  <a:lnTo>
                    <a:pt x="38100" y="20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612"/>
            <p:cNvSpPr/>
            <p:nvPr>
              <p:custDataLst>
                <p:tags r:id="rId118"/>
              </p:custDataLst>
            </p:nvPr>
          </p:nvSpPr>
          <p:spPr>
            <a:xfrm>
              <a:off x="1673563" y="3619926"/>
              <a:ext cx="92801" cy="227026"/>
            </a:xfrm>
            <a:custGeom>
              <a:avLst/>
              <a:gdLst/>
              <a:ahLst/>
              <a:cxnLst/>
              <a:rect l="0" t="0" r="0" b="0"/>
              <a:pathLst>
                <a:path w="92801" h="227026">
                  <a:moveTo>
                    <a:pt x="79037" y="18624"/>
                  </a:moveTo>
                  <a:lnTo>
                    <a:pt x="79037" y="18624"/>
                  </a:lnTo>
                  <a:lnTo>
                    <a:pt x="79037" y="10423"/>
                  </a:lnTo>
                  <a:lnTo>
                    <a:pt x="73981" y="4435"/>
                  </a:lnTo>
                  <a:lnTo>
                    <a:pt x="68676" y="1734"/>
                  </a:lnTo>
                  <a:lnTo>
                    <a:pt x="56647" y="0"/>
                  </a:lnTo>
                  <a:lnTo>
                    <a:pt x="30554" y="9992"/>
                  </a:lnTo>
                  <a:lnTo>
                    <a:pt x="10899" y="21975"/>
                  </a:lnTo>
                  <a:lnTo>
                    <a:pt x="169" y="36433"/>
                  </a:lnTo>
                  <a:lnTo>
                    <a:pt x="0" y="42138"/>
                  </a:lnTo>
                  <a:lnTo>
                    <a:pt x="5457" y="54122"/>
                  </a:lnTo>
                  <a:lnTo>
                    <a:pt x="47453" y="101249"/>
                  </a:lnTo>
                  <a:lnTo>
                    <a:pt x="80389" y="136384"/>
                  </a:lnTo>
                  <a:lnTo>
                    <a:pt x="92542" y="172943"/>
                  </a:lnTo>
                  <a:lnTo>
                    <a:pt x="92800" y="188105"/>
                  </a:lnTo>
                  <a:lnTo>
                    <a:pt x="84343" y="215084"/>
                  </a:lnTo>
                  <a:lnTo>
                    <a:pt x="80458" y="219448"/>
                  </a:lnTo>
                  <a:lnTo>
                    <a:pt x="70496" y="224296"/>
                  </a:lnTo>
                  <a:lnTo>
                    <a:pt x="58044" y="227025"/>
                  </a:lnTo>
                  <a:lnTo>
                    <a:pt x="54458" y="225291"/>
                  </a:lnTo>
                  <a:lnTo>
                    <a:pt x="47652" y="217721"/>
                  </a:lnTo>
                  <a:lnTo>
                    <a:pt x="40937" y="18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08"/>
          <p:cNvGrpSpPr/>
          <p:nvPr/>
        </p:nvGrpSpPr>
        <p:grpSpPr>
          <a:xfrm>
            <a:off x="4000500" y="3743325"/>
            <a:ext cx="495301" cy="265557"/>
            <a:chOff x="4000500" y="3743325"/>
            <a:chExt cx="495301" cy="265557"/>
          </a:xfrm>
        </p:grpSpPr>
        <p:sp>
          <p:nvSpPr>
            <p:cNvPr id="118" name="SMARTInkShape-2613"/>
            <p:cNvSpPr/>
            <p:nvPr>
              <p:custDataLst>
                <p:tags r:id="rId101"/>
              </p:custDataLst>
            </p:nvPr>
          </p:nvSpPr>
          <p:spPr>
            <a:xfrm>
              <a:off x="4347437" y="3981450"/>
              <a:ext cx="148364" cy="27432"/>
            </a:xfrm>
            <a:custGeom>
              <a:avLst/>
              <a:gdLst/>
              <a:ahLst/>
              <a:cxnLst/>
              <a:rect l="0" t="0" r="0" b="0"/>
              <a:pathLst>
                <a:path w="148364" h="27432">
                  <a:moveTo>
                    <a:pt x="5488" y="9525"/>
                  </a:moveTo>
                  <a:lnTo>
                    <a:pt x="5488" y="9525"/>
                  </a:lnTo>
                  <a:lnTo>
                    <a:pt x="431" y="14581"/>
                  </a:lnTo>
                  <a:lnTo>
                    <a:pt x="0" y="17129"/>
                  </a:lnTo>
                  <a:lnTo>
                    <a:pt x="772" y="19886"/>
                  </a:lnTo>
                  <a:lnTo>
                    <a:pt x="2344" y="22782"/>
                  </a:lnTo>
                  <a:lnTo>
                    <a:pt x="5508" y="24713"/>
                  </a:lnTo>
                  <a:lnTo>
                    <a:pt x="20075" y="27431"/>
                  </a:lnTo>
                  <a:lnTo>
                    <a:pt x="38855" y="27178"/>
                  </a:lnTo>
                  <a:lnTo>
                    <a:pt x="61942" y="20870"/>
                  </a:lnTo>
                  <a:lnTo>
                    <a:pt x="99104" y="6171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14"/>
            <p:cNvSpPr/>
            <p:nvPr>
              <p:custDataLst>
                <p:tags r:id="rId102"/>
              </p:custDataLst>
            </p:nvPr>
          </p:nvSpPr>
          <p:spPr>
            <a:xfrm>
              <a:off x="4366487" y="3861917"/>
              <a:ext cx="110264" cy="14759"/>
            </a:xfrm>
            <a:custGeom>
              <a:avLst/>
              <a:gdLst/>
              <a:ahLst/>
              <a:cxnLst/>
              <a:rect l="0" t="0" r="0" b="0"/>
              <a:pathLst>
                <a:path w="110264" h="14759">
                  <a:moveTo>
                    <a:pt x="5488" y="14758"/>
                  </a:moveTo>
                  <a:lnTo>
                    <a:pt x="5488" y="14758"/>
                  </a:lnTo>
                  <a:lnTo>
                    <a:pt x="5488" y="6557"/>
                  </a:lnTo>
                  <a:lnTo>
                    <a:pt x="431" y="10682"/>
                  </a:lnTo>
                  <a:lnTo>
                    <a:pt x="0" y="12040"/>
                  </a:lnTo>
                  <a:lnTo>
                    <a:pt x="772" y="12946"/>
                  </a:lnTo>
                  <a:lnTo>
                    <a:pt x="4450" y="13953"/>
                  </a:lnTo>
                  <a:lnTo>
                    <a:pt x="9613" y="14400"/>
                  </a:lnTo>
                  <a:lnTo>
                    <a:pt x="56891" y="5037"/>
                  </a:lnTo>
                  <a:lnTo>
                    <a:pt x="80691" y="0"/>
                  </a:lnTo>
                  <a:lnTo>
                    <a:pt x="110263" y="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615"/>
            <p:cNvSpPr/>
            <p:nvPr>
              <p:custDataLst>
                <p:tags r:id="rId103"/>
              </p:custDataLst>
            </p:nvPr>
          </p:nvSpPr>
          <p:spPr>
            <a:xfrm>
              <a:off x="4000500" y="3743325"/>
              <a:ext cx="247651" cy="225669"/>
            </a:xfrm>
            <a:custGeom>
              <a:avLst/>
              <a:gdLst/>
              <a:ahLst/>
              <a:cxnLst/>
              <a:rect l="0" t="0" r="0" b="0"/>
              <a:pathLst>
                <a:path w="247651" h="225669">
                  <a:moveTo>
                    <a:pt x="0" y="19050"/>
                  </a:moveTo>
                  <a:lnTo>
                    <a:pt x="0" y="19050"/>
                  </a:lnTo>
                  <a:lnTo>
                    <a:pt x="9408" y="9642"/>
                  </a:lnTo>
                  <a:lnTo>
                    <a:pt x="12343" y="49550"/>
                  </a:lnTo>
                  <a:lnTo>
                    <a:pt x="24713" y="93387"/>
                  </a:lnTo>
                  <a:lnTo>
                    <a:pt x="34782" y="139567"/>
                  </a:lnTo>
                  <a:lnTo>
                    <a:pt x="44355" y="182636"/>
                  </a:lnTo>
                  <a:lnTo>
                    <a:pt x="49801" y="213759"/>
                  </a:lnTo>
                  <a:lnTo>
                    <a:pt x="55699" y="225668"/>
                  </a:lnTo>
                  <a:lnTo>
                    <a:pt x="57240" y="225587"/>
                  </a:lnTo>
                  <a:lnTo>
                    <a:pt x="61776" y="222675"/>
                  </a:lnTo>
                  <a:lnTo>
                    <a:pt x="79213" y="185643"/>
                  </a:lnTo>
                  <a:lnTo>
                    <a:pt x="97139" y="138741"/>
                  </a:lnTo>
                  <a:lnTo>
                    <a:pt x="114131" y="96796"/>
                  </a:lnTo>
                  <a:lnTo>
                    <a:pt x="123258" y="77405"/>
                  </a:lnTo>
                  <a:lnTo>
                    <a:pt x="126395" y="76736"/>
                  </a:lnTo>
                  <a:lnTo>
                    <a:pt x="128713" y="76557"/>
                  </a:lnTo>
                  <a:lnTo>
                    <a:pt x="131317" y="78555"/>
                  </a:lnTo>
                  <a:lnTo>
                    <a:pt x="137032" y="86419"/>
                  </a:lnTo>
                  <a:lnTo>
                    <a:pt x="148267" y="116318"/>
                  </a:lnTo>
                  <a:lnTo>
                    <a:pt x="156913" y="162191"/>
                  </a:lnTo>
                  <a:lnTo>
                    <a:pt x="169686" y="208985"/>
                  </a:lnTo>
                  <a:lnTo>
                    <a:pt x="173488" y="217413"/>
                  </a:lnTo>
                  <a:lnTo>
                    <a:pt x="175984" y="221142"/>
                  </a:lnTo>
                  <a:lnTo>
                    <a:pt x="177648" y="222570"/>
                  </a:lnTo>
                  <a:lnTo>
                    <a:pt x="178757" y="222463"/>
                  </a:lnTo>
                  <a:lnTo>
                    <a:pt x="198681" y="180750"/>
                  </a:lnTo>
                  <a:lnTo>
                    <a:pt x="215722" y="138808"/>
                  </a:lnTo>
                  <a:lnTo>
                    <a:pt x="228565" y="93819"/>
                  </a:lnTo>
                  <a:lnTo>
                    <a:pt x="238115" y="56726"/>
                  </a:lnTo>
                  <a:lnTo>
                    <a:pt x="246394" y="1092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09"/>
          <p:cNvGrpSpPr/>
          <p:nvPr/>
        </p:nvGrpSpPr>
        <p:grpSpPr>
          <a:xfrm>
            <a:off x="5048901" y="3514753"/>
            <a:ext cx="456550" cy="463889"/>
            <a:chOff x="5048901" y="3514753"/>
            <a:chExt cx="456550" cy="463889"/>
          </a:xfrm>
        </p:grpSpPr>
        <p:sp>
          <p:nvSpPr>
            <p:cNvPr id="122" name="SMARTInkShape-2616"/>
            <p:cNvSpPr/>
            <p:nvPr>
              <p:custDataLst>
                <p:tags r:id="rId98"/>
              </p:custDataLst>
            </p:nvPr>
          </p:nvSpPr>
          <p:spPr>
            <a:xfrm>
              <a:off x="5382017" y="3895725"/>
              <a:ext cx="123434" cy="28576"/>
            </a:xfrm>
            <a:custGeom>
              <a:avLst/>
              <a:gdLst/>
              <a:ahLst/>
              <a:cxnLst/>
              <a:rect l="0" t="0" r="0" b="0"/>
              <a:pathLst>
                <a:path w="123434" h="28576">
                  <a:moveTo>
                    <a:pt x="9133" y="28575"/>
                  </a:moveTo>
                  <a:lnTo>
                    <a:pt x="9133" y="28575"/>
                  </a:lnTo>
                  <a:lnTo>
                    <a:pt x="0" y="19443"/>
                  </a:lnTo>
                  <a:lnTo>
                    <a:pt x="47559" y="11516"/>
                  </a:lnTo>
                  <a:lnTo>
                    <a:pt x="88184" y="9700"/>
                  </a:lnTo>
                  <a:lnTo>
                    <a:pt x="103533" y="8544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617"/>
            <p:cNvSpPr/>
            <p:nvPr>
              <p:custDataLst>
                <p:tags r:id="rId99"/>
              </p:custDataLst>
            </p:nvPr>
          </p:nvSpPr>
          <p:spPr>
            <a:xfrm>
              <a:off x="5067856" y="3514753"/>
              <a:ext cx="141715" cy="140769"/>
            </a:xfrm>
            <a:custGeom>
              <a:avLst/>
              <a:gdLst/>
              <a:ahLst/>
              <a:cxnLst/>
              <a:rect l="0" t="0" r="0" b="0"/>
              <a:pathLst>
                <a:path w="141715" h="140769">
                  <a:moveTo>
                    <a:pt x="47069" y="28547"/>
                  </a:moveTo>
                  <a:lnTo>
                    <a:pt x="47069" y="28547"/>
                  </a:lnTo>
                  <a:lnTo>
                    <a:pt x="47069" y="36748"/>
                  </a:lnTo>
                  <a:lnTo>
                    <a:pt x="27771" y="79438"/>
                  </a:lnTo>
                  <a:lnTo>
                    <a:pt x="12111" y="115565"/>
                  </a:lnTo>
                  <a:lnTo>
                    <a:pt x="2260" y="132323"/>
                  </a:lnTo>
                  <a:lnTo>
                    <a:pt x="0" y="140768"/>
                  </a:lnTo>
                  <a:lnTo>
                    <a:pt x="873" y="140403"/>
                  </a:lnTo>
                  <a:lnTo>
                    <a:pt x="4665" y="137175"/>
                  </a:lnTo>
                  <a:lnTo>
                    <a:pt x="16322" y="91353"/>
                  </a:lnTo>
                  <a:lnTo>
                    <a:pt x="31326" y="47087"/>
                  </a:lnTo>
                  <a:lnTo>
                    <a:pt x="36725" y="17805"/>
                  </a:lnTo>
                  <a:lnTo>
                    <a:pt x="37382" y="3494"/>
                  </a:lnTo>
                  <a:lnTo>
                    <a:pt x="38495" y="2320"/>
                  </a:lnTo>
                  <a:lnTo>
                    <a:pt x="46952" y="0"/>
                  </a:lnTo>
                  <a:lnTo>
                    <a:pt x="47059" y="8176"/>
                  </a:lnTo>
                  <a:lnTo>
                    <a:pt x="53613" y="16840"/>
                  </a:lnTo>
                  <a:lnTo>
                    <a:pt x="61258" y="36909"/>
                  </a:lnTo>
                  <a:lnTo>
                    <a:pt x="69603" y="45669"/>
                  </a:lnTo>
                  <a:lnTo>
                    <a:pt x="115997" y="81564"/>
                  </a:lnTo>
                  <a:lnTo>
                    <a:pt x="128405" y="90705"/>
                  </a:lnTo>
                  <a:lnTo>
                    <a:pt x="141714" y="95046"/>
                  </a:lnTo>
                  <a:lnTo>
                    <a:pt x="132794" y="85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18"/>
            <p:cNvSpPr/>
            <p:nvPr>
              <p:custDataLst>
                <p:tags r:id="rId100"/>
              </p:custDataLst>
            </p:nvPr>
          </p:nvSpPr>
          <p:spPr>
            <a:xfrm>
              <a:off x="5048901" y="3743359"/>
              <a:ext cx="170800" cy="235283"/>
            </a:xfrm>
            <a:custGeom>
              <a:avLst/>
              <a:gdLst/>
              <a:ahLst/>
              <a:cxnLst/>
              <a:rect l="0" t="0" r="0" b="0"/>
              <a:pathLst>
                <a:path w="170800" h="235283">
                  <a:moveTo>
                    <a:pt x="94599" y="9491"/>
                  </a:moveTo>
                  <a:lnTo>
                    <a:pt x="94599" y="9491"/>
                  </a:lnTo>
                  <a:lnTo>
                    <a:pt x="94599" y="4434"/>
                  </a:lnTo>
                  <a:lnTo>
                    <a:pt x="95657" y="2945"/>
                  </a:lnTo>
                  <a:lnTo>
                    <a:pt x="97421" y="1952"/>
                  </a:lnTo>
                  <a:lnTo>
                    <a:pt x="102800" y="359"/>
                  </a:lnTo>
                  <a:lnTo>
                    <a:pt x="95807" y="0"/>
                  </a:lnTo>
                  <a:lnTo>
                    <a:pt x="80687" y="7578"/>
                  </a:lnTo>
                  <a:lnTo>
                    <a:pt x="58051" y="27414"/>
                  </a:lnTo>
                  <a:lnTo>
                    <a:pt x="51897" y="36154"/>
                  </a:lnTo>
                  <a:lnTo>
                    <a:pt x="50256" y="39966"/>
                  </a:lnTo>
                  <a:lnTo>
                    <a:pt x="42788" y="47024"/>
                  </a:lnTo>
                  <a:lnTo>
                    <a:pt x="37833" y="50389"/>
                  </a:lnTo>
                  <a:lnTo>
                    <a:pt x="29506" y="62593"/>
                  </a:lnTo>
                  <a:lnTo>
                    <a:pt x="16045" y="84491"/>
                  </a:lnTo>
                  <a:lnTo>
                    <a:pt x="10480" y="91241"/>
                  </a:lnTo>
                  <a:lnTo>
                    <a:pt x="4296" y="110030"/>
                  </a:lnTo>
                  <a:lnTo>
                    <a:pt x="0" y="156904"/>
                  </a:lnTo>
                  <a:lnTo>
                    <a:pt x="1659" y="193692"/>
                  </a:lnTo>
                  <a:lnTo>
                    <a:pt x="13557" y="218351"/>
                  </a:lnTo>
                  <a:lnTo>
                    <a:pt x="20833" y="228612"/>
                  </a:lnTo>
                  <a:lnTo>
                    <a:pt x="30417" y="233878"/>
                  </a:lnTo>
                  <a:lnTo>
                    <a:pt x="35936" y="235282"/>
                  </a:lnTo>
                  <a:lnTo>
                    <a:pt x="47712" y="234020"/>
                  </a:lnTo>
                  <a:lnTo>
                    <a:pt x="72520" y="224587"/>
                  </a:lnTo>
                  <a:lnTo>
                    <a:pt x="91467" y="205515"/>
                  </a:lnTo>
                  <a:lnTo>
                    <a:pt x="115641" y="164187"/>
                  </a:lnTo>
                  <a:lnTo>
                    <a:pt x="127645" y="146343"/>
                  </a:lnTo>
                  <a:lnTo>
                    <a:pt x="140604" y="104419"/>
                  </a:lnTo>
                  <a:lnTo>
                    <a:pt x="140846" y="74221"/>
                  </a:lnTo>
                  <a:lnTo>
                    <a:pt x="133981" y="33341"/>
                  </a:lnTo>
                  <a:lnTo>
                    <a:pt x="124802" y="19738"/>
                  </a:lnTo>
                  <a:lnTo>
                    <a:pt x="107428" y="5825"/>
                  </a:lnTo>
                  <a:lnTo>
                    <a:pt x="98185" y="2570"/>
                  </a:lnTo>
                  <a:lnTo>
                    <a:pt x="68835" y="309"/>
                  </a:lnTo>
                  <a:lnTo>
                    <a:pt x="44985" y="10181"/>
                  </a:lnTo>
                  <a:lnTo>
                    <a:pt x="27923" y="21455"/>
                  </a:lnTo>
                  <a:lnTo>
                    <a:pt x="16165" y="41610"/>
                  </a:lnTo>
                  <a:lnTo>
                    <a:pt x="11034" y="62635"/>
                  </a:lnTo>
                  <a:lnTo>
                    <a:pt x="12656" y="75797"/>
                  </a:lnTo>
                  <a:lnTo>
                    <a:pt x="14571" y="82270"/>
                  </a:lnTo>
                  <a:lnTo>
                    <a:pt x="19022" y="87644"/>
                  </a:lnTo>
                  <a:lnTo>
                    <a:pt x="52779" y="107337"/>
                  </a:lnTo>
                  <a:lnTo>
                    <a:pt x="68604" y="108364"/>
                  </a:lnTo>
                  <a:lnTo>
                    <a:pt x="108322" y="102237"/>
                  </a:lnTo>
                  <a:lnTo>
                    <a:pt x="150185" y="88536"/>
                  </a:lnTo>
                  <a:lnTo>
                    <a:pt x="170799" y="7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10"/>
          <p:cNvGrpSpPr/>
          <p:nvPr/>
        </p:nvGrpSpPr>
        <p:grpSpPr>
          <a:xfrm>
            <a:off x="4973374" y="3744454"/>
            <a:ext cx="988594" cy="482699"/>
            <a:chOff x="4973374" y="3744454"/>
            <a:chExt cx="988594" cy="482699"/>
          </a:xfrm>
        </p:grpSpPr>
        <p:sp>
          <p:nvSpPr>
            <p:cNvPr id="126" name="SMARTInkShape-2619"/>
            <p:cNvSpPr/>
            <p:nvPr>
              <p:custDataLst>
                <p:tags r:id="rId95"/>
              </p:custDataLst>
            </p:nvPr>
          </p:nvSpPr>
          <p:spPr>
            <a:xfrm>
              <a:off x="4973374" y="4181475"/>
              <a:ext cx="972666" cy="45678"/>
            </a:xfrm>
            <a:custGeom>
              <a:avLst/>
              <a:gdLst/>
              <a:ahLst/>
              <a:cxnLst/>
              <a:rect l="0" t="0" r="0" b="0"/>
              <a:pathLst>
                <a:path w="972666" h="45678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617" y="37217"/>
                  </a:lnTo>
                  <a:lnTo>
                    <a:pt x="39415" y="43122"/>
                  </a:lnTo>
                  <a:lnTo>
                    <a:pt x="81944" y="45677"/>
                  </a:lnTo>
                  <a:lnTo>
                    <a:pt x="116481" y="40816"/>
                  </a:lnTo>
                  <a:lnTo>
                    <a:pt x="151928" y="39307"/>
                  </a:lnTo>
                  <a:lnTo>
                    <a:pt x="198366" y="38458"/>
                  </a:lnTo>
                  <a:lnTo>
                    <a:pt x="243992" y="33150"/>
                  </a:lnTo>
                  <a:lnTo>
                    <a:pt x="291025" y="29930"/>
                  </a:lnTo>
                  <a:lnTo>
                    <a:pt x="338475" y="23920"/>
                  </a:lnTo>
                  <a:lnTo>
                    <a:pt x="373006" y="21214"/>
                  </a:lnTo>
                  <a:lnTo>
                    <a:pt x="410578" y="18953"/>
                  </a:lnTo>
                  <a:lnTo>
                    <a:pt x="451971" y="14421"/>
                  </a:lnTo>
                  <a:lnTo>
                    <a:pt x="492240" y="11701"/>
                  </a:lnTo>
                  <a:lnTo>
                    <a:pt x="532363" y="10492"/>
                  </a:lnTo>
                  <a:lnTo>
                    <a:pt x="574890" y="9955"/>
                  </a:lnTo>
                  <a:lnTo>
                    <a:pt x="615662" y="9716"/>
                  </a:lnTo>
                  <a:lnTo>
                    <a:pt x="653892" y="9610"/>
                  </a:lnTo>
                  <a:lnTo>
                    <a:pt x="688522" y="9563"/>
                  </a:lnTo>
                  <a:lnTo>
                    <a:pt x="721552" y="6719"/>
                  </a:lnTo>
                  <a:lnTo>
                    <a:pt x="753871" y="2987"/>
                  </a:lnTo>
                  <a:lnTo>
                    <a:pt x="800758" y="885"/>
                  </a:lnTo>
                  <a:lnTo>
                    <a:pt x="844048" y="262"/>
                  </a:lnTo>
                  <a:lnTo>
                    <a:pt x="878163" y="117"/>
                  </a:lnTo>
                  <a:lnTo>
                    <a:pt x="922958" y="34"/>
                  </a:lnTo>
                  <a:lnTo>
                    <a:pt x="970157" y="3"/>
                  </a:lnTo>
                  <a:lnTo>
                    <a:pt x="972665" y="1"/>
                  </a:lnTo>
                  <a:lnTo>
                    <a:pt x="971852" y="0"/>
                  </a:lnTo>
                  <a:lnTo>
                    <a:pt x="962943" y="6546"/>
                  </a:lnTo>
                  <a:lnTo>
                    <a:pt x="9511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20"/>
            <p:cNvSpPr/>
            <p:nvPr>
              <p:custDataLst>
                <p:tags r:id="rId96"/>
              </p:custDataLst>
            </p:nvPr>
          </p:nvSpPr>
          <p:spPr>
            <a:xfrm>
              <a:off x="5896415" y="3962400"/>
              <a:ext cx="65553" cy="89670"/>
            </a:xfrm>
            <a:custGeom>
              <a:avLst/>
              <a:gdLst/>
              <a:ahLst/>
              <a:cxnLst/>
              <a:rect l="0" t="0" r="0" b="0"/>
              <a:pathLst>
                <a:path w="65553" h="89670">
                  <a:moveTo>
                    <a:pt x="37660" y="9525"/>
                  </a:moveTo>
                  <a:lnTo>
                    <a:pt x="37660" y="9525"/>
                  </a:lnTo>
                  <a:lnTo>
                    <a:pt x="37660" y="393"/>
                  </a:lnTo>
                  <a:lnTo>
                    <a:pt x="30056" y="6624"/>
                  </a:lnTo>
                  <a:lnTo>
                    <a:pt x="24403" y="8236"/>
                  </a:lnTo>
                  <a:lnTo>
                    <a:pt x="18362" y="14596"/>
                  </a:lnTo>
                  <a:lnTo>
                    <a:pt x="13208" y="24478"/>
                  </a:lnTo>
                  <a:lnTo>
                    <a:pt x="7077" y="45248"/>
                  </a:lnTo>
                  <a:lnTo>
                    <a:pt x="4572" y="49215"/>
                  </a:lnTo>
                  <a:lnTo>
                    <a:pt x="1045" y="64912"/>
                  </a:lnTo>
                  <a:lnTo>
                    <a:pt x="0" y="77912"/>
                  </a:lnTo>
                  <a:lnTo>
                    <a:pt x="2578" y="85074"/>
                  </a:lnTo>
                  <a:lnTo>
                    <a:pt x="4747" y="88466"/>
                  </a:lnTo>
                  <a:lnTo>
                    <a:pt x="8309" y="89669"/>
                  </a:lnTo>
                  <a:lnTo>
                    <a:pt x="17913" y="88183"/>
                  </a:lnTo>
                  <a:lnTo>
                    <a:pt x="30163" y="81397"/>
                  </a:lnTo>
                  <a:lnTo>
                    <a:pt x="58460" y="55198"/>
                  </a:lnTo>
                  <a:lnTo>
                    <a:pt x="62779" y="45346"/>
                  </a:lnTo>
                  <a:lnTo>
                    <a:pt x="65552" y="26831"/>
                  </a:lnTo>
                  <a:lnTo>
                    <a:pt x="60976" y="11243"/>
                  </a:lnTo>
                  <a:lnTo>
                    <a:pt x="58496" y="7495"/>
                  </a:lnTo>
                  <a:lnTo>
                    <a:pt x="52918" y="3331"/>
                  </a:lnTo>
                  <a:lnTo>
                    <a:pt x="18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21"/>
            <p:cNvSpPr/>
            <p:nvPr>
              <p:custDataLst>
                <p:tags r:id="rId97"/>
              </p:custDataLst>
            </p:nvPr>
          </p:nvSpPr>
          <p:spPr>
            <a:xfrm>
              <a:off x="5734621" y="3744454"/>
              <a:ext cx="180405" cy="231054"/>
            </a:xfrm>
            <a:custGeom>
              <a:avLst/>
              <a:gdLst/>
              <a:ahLst/>
              <a:cxnLst/>
              <a:rect l="0" t="0" r="0" b="0"/>
              <a:pathLst>
                <a:path w="180405" h="231054">
                  <a:moveTo>
                    <a:pt x="85154" y="65546"/>
                  </a:moveTo>
                  <a:lnTo>
                    <a:pt x="85154" y="65546"/>
                  </a:lnTo>
                  <a:lnTo>
                    <a:pt x="85154" y="37514"/>
                  </a:lnTo>
                  <a:lnTo>
                    <a:pt x="80098" y="37132"/>
                  </a:lnTo>
                  <a:lnTo>
                    <a:pt x="74793" y="39865"/>
                  </a:lnTo>
                  <a:lnTo>
                    <a:pt x="46144" y="61919"/>
                  </a:lnTo>
                  <a:lnTo>
                    <a:pt x="22789" y="97877"/>
                  </a:lnTo>
                  <a:lnTo>
                    <a:pt x="3762" y="138509"/>
                  </a:lnTo>
                  <a:lnTo>
                    <a:pt x="0" y="175618"/>
                  </a:lnTo>
                  <a:lnTo>
                    <a:pt x="4655" y="200466"/>
                  </a:lnTo>
                  <a:lnTo>
                    <a:pt x="12687" y="212999"/>
                  </a:lnTo>
                  <a:lnTo>
                    <a:pt x="30035" y="229669"/>
                  </a:lnTo>
                  <a:lnTo>
                    <a:pt x="35708" y="231053"/>
                  </a:lnTo>
                  <a:lnTo>
                    <a:pt x="50478" y="229769"/>
                  </a:lnTo>
                  <a:lnTo>
                    <a:pt x="71587" y="223095"/>
                  </a:lnTo>
                  <a:lnTo>
                    <a:pt x="105421" y="196940"/>
                  </a:lnTo>
                  <a:lnTo>
                    <a:pt x="134458" y="155319"/>
                  </a:lnTo>
                  <a:lnTo>
                    <a:pt x="147299" y="121614"/>
                  </a:lnTo>
                  <a:lnTo>
                    <a:pt x="149429" y="93800"/>
                  </a:lnTo>
                  <a:lnTo>
                    <a:pt x="141203" y="58780"/>
                  </a:lnTo>
                  <a:lnTo>
                    <a:pt x="125226" y="24634"/>
                  </a:lnTo>
                  <a:lnTo>
                    <a:pt x="114958" y="11732"/>
                  </a:lnTo>
                  <a:lnTo>
                    <a:pt x="103339" y="4587"/>
                  </a:lnTo>
                  <a:lnTo>
                    <a:pt x="78633" y="0"/>
                  </a:lnTo>
                  <a:lnTo>
                    <a:pt x="59703" y="4262"/>
                  </a:lnTo>
                  <a:lnTo>
                    <a:pt x="40688" y="12228"/>
                  </a:lnTo>
                  <a:lnTo>
                    <a:pt x="30819" y="23857"/>
                  </a:lnTo>
                  <a:lnTo>
                    <a:pt x="15860" y="52137"/>
                  </a:lnTo>
                  <a:lnTo>
                    <a:pt x="14846" y="65231"/>
                  </a:lnTo>
                  <a:lnTo>
                    <a:pt x="16056" y="71686"/>
                  </a:lnTo>
                  <a:lnTo>
                    <a:pt x="27874" y="90884"/>
                  </a:lnTo>
                  <a:lnTo>
                    <a:pt x="38882" y="97974"/>
                  </a:lnTo>
                  <a:lnTo>
                    <a:pt x="59802" y="101965"/>
                  </a:lnTo>
                  <a:lnTo>
                    <a:pt x="77061" y="101841"/>
                  </a:lnTo>
                  <a:lnTo>
                    <a:pt x="118386" y="90290"/>
                  </a:lnTo>
                  <a:lnTo>
                    <a:pt x="163087" y="71838"/>
                  </a:lnTo>
                  <a:lnTo>
                    <a:pt x="180404" y="65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11"/>
          <p:cNvGrpSpPr/>
          <p:nvPr/>
        </p:nvGrpSpPr>
        <p:grpSpPr>
          <a:xfrm>
            <a:off x="5358439" y="4316368"/>
            <a:ext cx="251787" cy="407857"/>
            <a:chOff x="5358439" y="4316368"/>
            <a:chExt cx="251787" cy="407857"/>
          </a:xfrm>
        </p:grpSpPr>
        <p:sp>
          <p:nvSpPr>
            <p:cNvPr id="130" name="SMARTInkShape-2622"/>
            <p:cNvSpPr/>
            <p:nvPr>
              <p:custDataLst>
                <p:tags r:id="rId92"/>
              </p:custDataLst>
            </p:nvPr>
          </p:nvSpPr>
          <p:spPr>
            <a:xfrm>
              <a:off x="5439297" y="4316368"/>
              <a:ext cx="132829" cy="148427"/>
            </a:xfrm>
            <a:custGeom>
              <a:avLst/>
              <a:gdLst/>
              <a:ahLst/>
              <a:cxnLst/>
              <a:rect l="0" t="0" r="0" b="0"/>
              <a:pathLst>
                <a:path w="132829" h="148427">
                  <a:moveTo>
                    <a:pt x="37578" y="55607"/>
                  </a:moveTo>
                  <a:lnTo>
                    <a:pt x="37578" y="55607"/>
                  </a:lnTo>
                  <a:lnTo>
                    <a:pt x="37578" y="63808"/>
                  </a:lnTo>
                  <a:lnTo>
                    <a:pt x="21103" y="103676"/>
                  </a:lnTo>
                  <a:lnTo>
                    <a:pt x="16469" y="122414"/>
                  </a:lnTo>
                  <a:lnTo>
                    <a:pt x="8393" y="138549"/>
                  </a:lnTo>
                  <a:lnTo>
                    <a:pt x="1239" y="148426"/>
                  </a:lnTo>
                  <a:lnTo>
                    <a:pt x="652" y="148178"/>
                  </a:lnTo>
                  <a:lnTo>
                    <a:pt x="0" y="145080"/>
                  </a:lnTo>
                  <a:lnTo>
                    <a:pt x="639" y="124747"/>
                  </a:lnTo>
                  <a:lnTo>
                    <a:pt x="9859" y="84982"/>
                  </a:lnTo>
                  <a:lnTo>
                    <a:pt x="20589" y="37464"/>
                  </a:lnTo>
                  <a:lnTo>
                    <a:pt x="28664" y="20598"/>
                  </a:lnTo>
                  <a:lnTo>
                    <a:pt x="35817" y="10474"/>
                  </a:lnTo>
                  <a:lnTo>
                    <a:pt x="37423" y="0"/>
                  </a:lnTo>
                  <a:lnTo>
                    <a:pt x="38606" y="7424"/>
                  </a:lnTo>
                  <a:lnTo>
                    <a:pt x="48334" y="33694"/>
                  </a:lnTo>
                  <a:lnTo>
                    <a:pt x="62006" y="53474"/>
                  </a:lnTo>
                  <a:lnTo>
                    <a:pt x="63388" y="57360"/>
                  </a:lnTo>
                  <a:lnTo>
                    <a:pt x="70569" y="64500"/>
                  </a:lnTo>
                  <a:lnTo>
                    <a:pt x="115009" y="103579"/>
                  </a:lnTo>
                  <a:lnTo>
                    <a:pt x="117773" y="104522"/>
                  </a:lnTo>
                  <a:lnTo>
                    <a:pt x="119616" y="104092"/>
                  </a:lnTo>
                  <a:lnTo>
                    <a:pt x="132828" y="11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23"/>
            <p:cNvSpPr/>
            <p:nvPr>
              <p:custDataLst>
                <p:tags r:id="rId93"/>
              </p:custDataLst>
            </p:nvPr>
          </p:nvSpPr>
          <p:spPr>
            <a:xfrm>
              <a:off x="5487507" y="4572587"/>
              <a:ext cx="122719" cy="110404"/>
            </a:xfrm>
            <a:custGeom>
              <a:avLst/>
              <a:gdLst/>
              <a:ahLst/>
              <a:cxnLst/>
              <a:rect l="0" t="0" r="0" b="0"/>
              <a:pathLst>
                <a:path w="122719" h="110404">
                  <a:moveTo>
                    <a:pt x="17943" y="47038"/>
                  </a:moveTo>
                  <a:lnTo>
                    <a:pt x="17943" y="47038"/>
                  </a:lnTo>
                  <a:lnTo>
                    <a:pt x="17943" y="38837"/>
                  </a:lnTo>
                  <a:lnTo>
                    <a:pt x="16885" y="38396"/>
                  </a:lnTo>
                  <a:lnTo>
                    <a:pt x="9742" y="37629"/>
                  </a:lnTo>
                  <a:lnTo>
                    <a:pt x="13867" y="42604"/>
                  </a:lnTo>
                  <a:lnTo>
                    <a:pt x="18954" y="45067"/>
                  </a:lnTo>
                  <a:lnTo>
                    <a:pt x="45284" y="46922"/>
                  </a:lnTo>
                  <a:lnTo>
                    <a:pt x="54082" y="44164"/>
                  </a:lnTo>
                  <a:lnTo>
                    <a:pt x="57911" y="41947"/>
                  </a:lnTo>
                  <a:lnTo>
                    <a:pt x="68355" y="28714"/>
                  </a:lnTo>
                  <a:lnTo>
                    <a:pt x="73097" y="16444"/>
                  </a:lnTo>
                  <a:lnTo>
                    <a:pt x="74502" y="6106"/>
                  </a:lnTo>
                  <a:lnTo>
                    <a:pt x="72582" y="3874"/>
                  </a:lnTo>
                  <a:lnTo>
                    <a:pt x="64805" y="1396"/>
                  </a:lnTo>
                  <a:lnTo>
                    <a:pt x="48526" y="0"/>
                  </a:lnTo>
                  <a:lnTo>
                    <a:pt x="36474" y="5318"/>
                  </a:lnTo>
                  <a:lnTo>
                    <a:pt x="24062" y="15796"/>
                  </a:lnTo>
                  <a:lnTo>
                    <a:pt x="7292" y="38487"/>
                  </a:lnTo>
                  <a:lnTo>
                    <a:pt x="1382" y="59085"/>
                  </a:lnTo>
                  <a:lnTo>
                    <a:pt x="0" y="72148"/>
                  </a:lnTo>
                  <a:lnTo>
                    <a:pt x="1747" y="77537"/>
                  </a:lnTo>
                  <a:lnTo>
                    <a:pt x="25505" y="102311"/>
                  </a:lnTo>
                  <a:lnTo>
                    <a:pt x="40354" y="108645"/>
                  </a:lnTo>
                  <a:lnTo>
                    <a:pt x="57536" y="110403"/>
                  </a:lnTo>
                  <a:lnTo>
                    <a:pt x="82944" y="105441"/>
                  </a:lnTo>
                  <a:lnTo>
                    <a:pt x="99174" y="96210"/>
                  </a:lnTo>
                  <a:lnTo>
                    <a:pt x="122718" y="7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24"/>
            <p:cNvSpPr/>
            <p:nvPr>
              <p:custDataLst>
                <p:tags r:id="rId94"/>
              </p:custDataLst>
            </p:nvPr>
          </p:nvSpPr>
          <p:spPr>
            <a:xfrm>
              <a:off x="5358439" y="4572122"/>
              <a:ext cx="70812" cy="152103"/>
            </a:xfrm>
            <a:custGeom>
              <a:avLst/>
              <a:gdLst/>
              <a:ahLst/>
              <a:cxnLst/>
              <a:rect l="0" t="0" r="0" b="0"/>
              <a:pathLst>
                <a:path w="70812" h="152103">
                  <a:moveTo>
                    <a:pt x="70811" y="28453"/>
                  </a:moveTo>
                  <a:lnTo>
                    <a:pt x="70811" y="28453"/>
                  </a:lnTo>
                  <a:lnTo>
                    <a:pt x="70811" y="1271"/>
                  </a:lnTo>
                  <a:lnTo>
                    <a:pt x="69753" y="807"/>
                  </a:lnTo>
                  <a:lnTo>
                    <a:pt x="52497" y="0"/>
                  </a:lnTo>
                  <a:lnTo>
                    <a:pt x="35163" y="4971"/>
                  </a:lnTo>
                  <a:lnTo>
                    <a:pt x="21679" y="13147"/>
                  </a:lnTo>
                  <a:lnTo>
                    <a:pt x="1107" y="39879"/>
                  </a:lnTo>
                  <a:lnTo>
                    <a:pt x="0" y="43479"/>
                  </a:lnTo>
                  <a:lnTo>
                    <a:pt x="320" y="46937"/>
                  </a:lnTo>
                  <a:lnTo>
                    <a:pt x="11238" y="69849"/>
                  </a:lnTo>
                  <a:lnTo>
                    <a:pt x="17170" y="77896"/>
                  </a:lnTo>
                  <a:lnTo>
                    <a:pt x="43116" y="94949"/>
                  </a:lnTo>
                  <a:lnTo>
                    <a:pt x="62754" y="107792"/>
                  </a:lnTo>
                  <a:lnTo>
                    <a:pt x="67230" y="116985"/>
                  </a:lnTo>
                  <a:lnTo>
                    <a:pt x="70104" y="135076"/>
                  </a:lnTo>
                  <a:lnTo>
                    <a:pt x="67675" y="142164"/>
                  </a:lnTo>
                  <a:lnTo>
                    <a:pt x="65545" y="145535"/>
                  </a:lnTo>
                  <a:lnTo>
                    <a:pt x="62010" y="147783"/>
                  </a:lnTo>
                  <a:lnTo>
                    <a:pt x="43946" y="151390"/>
                  </a:lnTo>
                  <a:lnTo>
                    <a:pt x="24818" y="152102"/>
                  </a:lnTo>
                  <a:lnTo>
                    <a:pt x="21099" y="151102"/>
                  </a:lnTo>
                  <a:lnTo>
                    <a:pt x="18619" y="149378"/>
                  </a:lnTo>
                  <a:lnTo>
                    <a:pt x="14641" y="144061"/>
                  </a:lnTo>
                  <a:lnTo>
                    <a:pt x="13661" y="123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12"/>
          <p:cNvGrpSpPr/>
          <p:nvPr/>
        </p:nvGrpSpPr>
        <p:grpSpPr>
          <a:xfrm>
            <a:off x="4848597" y="3238500"/>
            <a:ext cx="997619" cy="790043"/>
            <a:chOff x="4848597" y="3238500"/>
            <a:chExt cx="997619" cy="790043"/>
          </a:xfrm>
        </p:grpSpPr>
        <p:sp>
          <p:nvSpPr>
            <p:cNvPr id="134" name="SMARTInkShape-2625"/>
            <p:cNvSpPr/>
            <p:nvPr>
              <p:custDataLst>
                <p:tags r:id="rId88"/>
              </p:custDataLst>
            </p:nvPr>
          </p:nvSpPr>
          <p:spPr>
            <a:xfrm>
              <a:off x="5724525" y="3238500"/>
              <a:ext cx="121691" cy="174949"/>
            </a:xfrm>
            <a:custGeom>
              <a:avLst/>
              <a:gdLst/>
              <a:ahLst/>
              <a:cxnLst/>
              <a:rect l="0" t="0" r="0" b="0"/>
              <a:pathLst>
                <a:path w="121691" h="174949">
                  <a:moveTo>
                    <a:pt x="0" y="47625"/>
                  </a:moveTo>
                  <a:lnTo>
                    <a:pt x="0" y="47625"/>
                  </a:lnTo>
                  <a:lnTo>
                    <a:pt x="0" y="42137"/>
                  </a:lnTo>
                  <a:lnTo>
                    <a:pt x="0" y="87316"/>
                  </a:lnTo>
                  <a:lnTo>
                    <a:pt x="7539" y="133560"/>
                  </a:lnTo>
                  <a:lnTo>
                    <a:pt x="9447" y="174948"/>
                  </a:lnTo>
                  <a:lnTo>
                    <a:pt x="9491" y="173710"/>
                  </a:lnTo>
                  <a:lnTo>
                    <a:pt x="1321" y="126820"/>
                  </a:lnTo>
                  <a:lnTo>
                    <a:pt x="261" y="85258"/>
                  </a:lnTo>
                  <a:lnTo>
                    <a:pt x="34" y="40090"/>
                  </a:lnTo>
                  <a:lnTo>
                    <a:pt x="7" y="25362"/>
                  </a:lnTo>
                  <a:lnTo>
                    <a:pt x="3" y="26441"/>
                  </a:lnTo>
                  <a:lnTo>
                    <a:pt x="10362" y="38655"/>
                  </a:lnTo>
                  <a:lnTo>
                    <a:pt x="13258" y="41645"/>
                  </a:lnTo>
                  <a:lnTo>
                    <a:pt x="38122" y="87385"/>
                  </a:lnTo>
                  <a:lnTo>
                    <a:pt x="60327" y="133417"/>
                  </a:lnTo>
                  <a:lnTo>
                    <a:pt x="74907" y="145129"/>
                  </a:lnTo>
                  <a:lnTo>
                    <a:pt x="87576" y="150245"/>
                  </a:lnTo>
                  <a:lnTo>
                    <a:pt x="92251" y="148847"/>
                  </a:lnTo>
                  <a:lnTo>
                    <a:pt x="103090" y="141649"/>
                  </a:lnTo>
                  <a:lnTo>
                    <a:pt x="109318" y="131394"/>
                  </a:lnTo>
                  <a:lnTo>
                    <a:pt x="121402" y="84717"/>
                  </a:lnTo>
                  <a:lnTo>
                    <a:pt x="121690" y="66227"/>
                  </a:lnTo>
                  <a:lnTo>
                    <a:pt x="114650" y="201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26"/>
            <p:cNvSpPr/>
            <p:nvPr>
              <p:custDataLst>
                <p:tags r:id="rId89"/>
              </p:custDataLst>
            </p:nvPr>
          </p:nvSpPr>
          <p:spPr>
            <a:xfrm>
              <a:off x="5563924" y="3352800"/>
              <a:ext cx="55827" cy="9526"/>
            </a:xfrm>
            <a:custGeom>
              <a:avLst/>
              <a:gdLst/>
              <a:ahLst/>
              <a:cxnLst/>
              <a:rect l="0" t="0" r="0" b="0"/>
              <a:pathLst>
                <a:path w="558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4468"/>
                  </a:lnTo>
                  <a:lnTo>
                    <a:pt x="9212" y="1986"/>
                  </a:lnTo>
                  <a:lnTo>
                    <a:pt x="5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27"/>
            <p:cNvSpPr/>
            <p:nvPr>
              <p:custDataLst>
                <p:tags r:id="rId90"/>
              </p:custDataLst>
            </p:nvPr>
          </p:nvSpPr>
          <p:spPr>
            <a:xfrm>
              <a:off x="5562614" y="3267779"/>
              <a:ext cx="104762" cy="197018"/>
            </a:xfrm>
            <a:custGeom>
              <a:avLst/>
              <a:gdLst/>
              <a:ahLst/>
              <a:cxnLst/>
              <a:rect l="0" t="0" r="0" b="0"/>
              <a:pathLst>
                <a:path w="104762" h="197018">
                  <a:moveTo>
                    <a:pt x="19036" y="132646"/>
                  </a:moveTo>
                  <a:lnTo>
                    <a:pt x="19036" y="132646"/>
                  </a:lnTo>
                  <a:lnTo>
                    <a:pt x="19036" y="137703"/>
                  </a:lnTo>
                  <a:lnTo>
                    <a:pt x="13980" y="150960"/>
                  </a:lnTo>
                  <a:lnTo>
                    <a:pt x="3848" y="167857"/>
                  </a:lnTo>
                  <a:lnTo>
                    <a:pt x="136" y="197017"/>
                  </a:lnTo>
                  <a:lnTo>
                    <a:pt x="0" y="185861"/>
                  </a:lnTo>
                  <a:lnTo>
                    <a:pt x="7527" y="147101"/>
                  </a:lnTo>
                  <a:lnTo>
                    <a:pt x="9687" y="127429"/>
                  </a:lnTo>
                  <a:lnTo>
                    <a:pt x="16876" y="97710"/>
                  </a:lnTo>
                  <a:lnTo>
                    <a:pt x="23666" y="57071"/>
                  </a:lnTo>
                  <a:lnTo>
                    <a:pt x="40129" y="11327"/>
                  </a:lnTo>
                  <a:lnTo>
                    <a:pt x="42623" y="7316"/>
                  </a:lnTo>
                  <a:lnTo>
                    <a:pt x="48216" y="2861"/>
                  </a:lnTo>
                  <a:lnTo>
                    <a:pt x="55374" y="0"/>
                  </a:lnTo>
                  <a:lnTo>
                    <a:pt x="55962" y="824"/>
                  </a:lnTo>
                  <a:lnTo>
                    <a:pt x="66806" y="42123"/>
                  </a:lnTo>
                  <a:lnTo>
                    <a:pt x="74742" y="85644"/>
                  </a:lnTo>
                  <a:lnTo>
                    <a:pt x="86357" y="129906"/>
                  </a:lnTo>
                  <a:lnTo>
                    <a:pt x="104761" y="16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28"/>
            <p:cNvSpPr/>
            <p:nvPr>
              <p:custDataLst>
                <p:tags r:id="rId91"/>
              </p:custDataLst>
            </p:nvPr>
          </p:nvSpPr>
          <p:spPr>
            <a:xfrm>
              <a:off x="4848597" y="3316140"/>
              <a:ext cx="504434" cy="712403"/>
            </a:xfrm>
            <a:custGeom>
              <a:avLst/>
              <a:gdLst/>
              <a:ahLst/>
              <a:cxnLst/>
              <a:rect l="0" t="0" r="0" b="0"/>
              <a:pathLst>
                <a:path w="504434" h="712403">
                  <a:moveTo>
                    <a:pt x="361578" y="17610"/>
                  </a:moveTo>
                  <a:lnTo>
                    <a:pt x="361578" y="17610"/>
                  </a:lnTo>
                  <a:lnTo>
                    <a:pt x="356522" y="17610"/>
                  </a:lnTo>
                  <a:lnTo>
                    <a:pt x="351217" y="14788"/>
                  </a:lnTo>
                  <a:lnTo>
                    <a:pt x="332924" y="3421"/>
                  </a:lnTo>
                  <a:lnTo>
                    <a:pt x="321220" y="0"/>
                  </a:lnTo>
                  <a:lnTo>
                    <a:pt x="305994" y="4043"/>
                  </a:lnTo>
                  <a:lnTo>
                    <a:pt x="264305" y="26044"/>
                  </a:lnTo>
                  <a:lnTo>
                    <a:pt x="218936" y="67474"/>
                  </a:lnTo>
                  <a:lnTo>
                    <a:pt x="173953" y="110082"/>
                  </a:lnTo>
                  <a:lnTo>
                    <a:pt x="164242" y="116917"/>
                  </a:lnTo>
                  <a:lnTo>
                    <a:pt x="155340" y="122071"/>
                  </a:lnTo>
                  <a:lnTo>
                    <a:pt x="111855" y="158016"/>
                  </a:lnTo>
                  <a:lnTo>
                    <a:pt x="95762" y="177754"/>
                  </a:lnTo>
                  <a:lnTo>
                    <a:pt x="66713" y="203094"/>
                  </a:lnTo>
                  <a:lnTo>
                    <a:pt x="38124" y="247623"/>
                  </a:lnTo>
                  <a:lnTo>
                    <a:pt x="21905" y="292297"/>
                  </a:lnTo>
                  <a:lnTo>
                    <a:pt x="5985" y="336201"/>
                  </a:lnTo>
                  <a:lnTo>
                    <a:pt x="1511" y="371887"/>
                  </a:lnTo>
                  <a:lnTo>
                    <a:pt x="0" y="418261"/>
                  </a:lnTo>
                  <a:lnTo>
                    <a:pt x="797" y="458878"/>
                  </a:lnTo>
                  <a:lnTo>
                    <a:pt x="10011" y="502120"/>
                  </a:lnTo>
                  <a:lnTo>
                    <a:pt x="22022" y="546292"/>
                  </a:lnTo>
                  <a:lnTo>
                    <a:pt x="35645" y="587120"/>
                  </a:lnTo>
                  <a:lnTo>
                    <a:pt x="65942" y="634682"/>
                  </a:lnTo>
                  <a:lnTo>
                    <a:pt x="88218" y="658501"/>
                  </a:lnTo>
                  <a:lnTo>
                    <a:pt x="134066" y="683026"/>
                  </a:lnTo>
                  <a:lnTo>
                    <a:pt x="173207" y="695277"/>
                  </a:lnTo>
                  <a:lnTo>
                    <a:pt x="212438" y="708885"/>
                  </a:lnTo>
                  <a:lnTo>
                    <a:pt x="257232" y="712402"/>
                  </a:lnTo>
                  <a:lnTo>
                    <a:pt x="296946" y="710042"/>
                  </a:lnTo>
                  <a:lnTo>
                    <a:pt x="341871" y="693631"/>
                  </a:lnTo>
                  <a:lnTo>
                    <a:pt x="385287" y="674813"/>
                  </a:lnTo>
                  <a:lnTo>
                    <a:pt x="395399" y="666358"/>
                  </a:lnTo>
                  <a:lnTo>
                    <a:pt x="425351" y="626094"/>
                  </a:lnTo>
                  <a:lnTo>
                    <a:pt x="446503" y="586977"/>
                  </a:lnTo>
                  <a:lnTo>
                    <a:pt x="466283" y="544029"/>
                  </a:lnTo>
                  <a:lnTo>
                    <a:pt x="479039" y="503887"/>
                  </a:lnTo>
                  <a:lnTo>
                    <a:pt x="484565" y="463365"/>
                  </a:lnTo>
                  <a:lnTo>
                    <a:pt x="490294" y="421749"/>
                  </a:lnTo>
                  <a:lnTo>
                    <a:pt x="501857" y="376218"/>
                  </a:lnTo>
                  <a:lnTo>
                    <a:pt x="503940" y="338330"/>
                  </a:lnTo>
                  <a:lnTo>
                    <a:pt x="504352" y="295098"/>
                  </a:lnTo>
                  <a:lnTo>
                    <a:pt x="504433" y="255985"/>
                  </a:lnTo>
                  <a:lnTo>
                    <a:pt x="501625" y="227234"/>
                  </a:lnTo>
                  <a:lnTo>
                    <a:pt x="494090" y="204252"/>
                  </a:lnTo>
                  <a:lnTo>
                    <a:pt x="480001" y="170364"/>
                  </a:lnTo>
                  <a:lnTo>
                    <a:pt x="474983" y="154005"/>
                  </a:lnTo>
                  <a:lnTo>
                    <a:pt x="447715" y="106614"/>
                  </a:lnTo>
                  <a:lnTo>
                    <a:pt x="423573" y="77034"/>
                  </a:lnTo>
                  <a:lnTo>
                    <a:pt x="418765" y="68362"/>
                  </a:lnTo>
                  <a:lnTo>
                    <a:pt x="404157" y="52638"/>
                  </a:lnTo>
                  <a:lnTo>
                    <a:pt x="361468" y="27327"/>
                  </a:lnTo>
                  <a:lnTo>
                    <a:pt x="323478" y="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513"/>
          <p:cNvGrpSpPr/>
          <p:nvPr/>
        </p:nvGrpSpPr>
        <p:grpSpPr>
          <a:xfrm>
            <a:off x="6096000" y="3099236"/>
            <a:ext cx="1019176" cy="262771"/>
            <a:chOff x="6096000" y="3099236"/>
            <a:chExt cx="1019176" cy="262771"/>
          </a:xfrm>
        </p:grpSpPr>
        <p:sp>
          <p:nvSpPr>
            <p:cNvPr id="139" name="SMARTInkShape-2629"/>
            <p:cNvSpPr/>
            <p:nvPr>
              <p:custDataLst>
                <p:tags r:id="rId77"/>
              </p:custDataLst>
            </p:nvPr>
          </p:nvSpPr>
          <p:spPr>
            <a:xfrm>
              <a:off x="6096000" y="3267663"/>
              <a:ext cx="95251" cy="83487"/>
            </a:xfrm>
            <a:custGeom>
              <a:avLst/>
              <a:gdLst/>
              <a:ahLst/>
              <a:cxnLst/>
              <a:rect l="0" t="0" r="0" b="0"/>
              <a:pathLst>
                <a:path w="95251" h="83487">
                  <a:moveTo>
                    <a:pt x="0" y="37512"/>
                  </a:moveTo>
                  <a:lnTo>
                    <a:pt x="0" y="37512"/>
                  </a:lnTo>
                  <a:lnTo>
                    <a:pt x="5056" y="42569"/>
                  </a:lnTo>
                  <a:lnTo>
                    <a:pt x="13183" y="45051"/>
                  </a:lnTo>
                  <a:lnTo>
                    <a:pt x="30592" y="46644"/>
                  </a:lnTo>
                  <a:lnTo>
                    <a:pt x="37585" y="44040"/>
                  </a:lnTo>
                  <a:lnTo>
                    <a:pt x="40932" y="41864"/>
                  </a:lnTo>
                  <a:lnTo>
                    <a:pt x="50698" y="28689"/>
                  </a:lnTo>
                  <a:lnTo>
                    <a:pt x="55238" y="16436"/>
                  </a:lnTo>
                  <a:lnTo>
                    <a:pt x="54817" y="12878"/>
                  </a:lnTo>
                  <a:lnTo>
                    <a:pt x="51527" y="6102"/>
                  </a:lnTo>
                  <a:lnTo>
                    <a:pt x="49169" y="3872"/>
                  </a:lnTo>
                  <a:lnTo>
                    <a:pt x="43726" y="1394"/>
                  </a:lnTo>
                  <a:lnTo>
                    <a:pt x="29654" y="0"/>
                  </a:lnTo>
                  <a:lnTo>
                    <a:pt x="25061" y="1920"/>
                  </a:lnTo>
                  <a:lnTo>
                    <a:pt x="17136" y="9699"/>
                  </a:lnTo>
                  <a:lnTo>
                    <a:pt x="6724" y="25978"/>
                  </a:lnTo>
                  <a:lnTo>
                    <a:pt x="5540" y="31940"/>
                  </a:lnTo>
                  <a:lnTo>
                    <a:pt x="7049" y="44208"/>
                  </a:lnTo>
                  <a:lnTo>
                    <a:pt x="13848" y="63015"/>
                  </a:lnTo>
                  <a:lnTo>
                    <a:pt x="17698" y="67214"/>
                  </a:lnTo>
                  <a:lnTo>
                    <a:pt x="45109" y="79563"/>
                  </a:lnTo>
                  <a:lnTo>
                    <a:pt x="63695" y="83486"/>
                  </a:lnTo>
                  <a:lnTo>
                    <a:pt x="95250" y="75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630"/>
            <p:cNvSpPr/>
            <p:nvPr>
              <p:custDataLst>
                <p:tags r:id="rId78"/>
              </p:custDataLst>
            </p:nvPr>
          </p:nvSpPr>
          <p:spPr>
            <a:xfrm>
              <a:off x="6438900" y="32575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31"/>
            <p:cNvSpPr/>
            <p:nvPr>
              <p:custDataLst>
                <p:tags r:id="rId79"/>
              </p:custDataLst>
            </p:nvPr>
          </p:nvSpPr>
          <p:spPr>
            <a:xfrm>
              <a:off x="6221576" y="3239008"/>
              <a:ext cx="52208" cy="122999"/>
            </a:xfrm>
            <a:custGeom>
              <a:avLst/>
              <a:gdLst/>
              <a:ahLst/>
              <a:cxnLst/>
              <a:rect l="0" t="0" r="0" b="0"/>
              <a:pathLst>
                <a:path w="52208" h="122999">
                  <a:moveTo>
                    <a:pt x="26824" y="18542"/>
                  </a:moveTo>
                  <a:lnTo>
                    <a:pt x="26824" y="18542"/>
                  </a:lnTo>
                  <a:lnTo>
                    <a:pt x="26824" y="5285"/>
                  </a:lnTo>
                  <a:lnTo>
                    <a:pt x="25766" y="3354"/>
                  </a:lnTo>
                  <a:lnTo>
                    <a:pt x="24002" y="2066"/>
                  </a:lnTo>
                  <a:lnTo>
                    <a:pt x="18623" y="0"/>
                  </a:lnTo>
                  <a:lnTo>
                    <a:pt x="2188" y="24411"/>
                  </a:lnTo>
                  <a:lnTo>
                    <a:pt x="0" y="31028"/>
                  </a:lnTo>
                  <a:lnTo>
                    <a:pt x="474" y="34274"/>
                  </a:lnTo>
                  <a:lnTo>
                    <a:pt x="3825" y="40704"/>
                  </a:lnTo>
                  <a:lnTo>
                    <a:pt x="39199" y="87450"/>
                  </a:lnTo>
                  <a:lnTo>
                    <a:pt x="48199" y="98910"/>
                  </a:lnTo>
                  <a:lnTo>
                    <a:pt x="52199" y="111058"/>
                  </a:lnTo>
                  <a:lnTo>
                    <a:pt x="52207" y="115144"/>
                  </a:lnTo>
                  <a:lnTo>
                    <a:pt x="51155" y="117868"/>
                  </a:lnTo>
                  <a:lnTo>
                    <a:pt x="49395" y="119684"/>
                  </a:lnTo>
                  <a:lnTo>
                    <a:pt x="41794" y="121703"/>
                  </a:lnTo>
                  <a:lnTo>
                    <a:pt x="29782" y="122998"/>
                  </a:lnTo>
                  <a:lnTo>
                    <a:pt x="17299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32"/>
            <p:cNvSpPr/>
            <p:nvPr>
              <p:custDataLst>
                <p:tags r:id="rId80"/>
              </p:custDataLst>
            </p:nvPr>
          </p:nvSpPr>
          <p:spPr>
            <a:xfrm>
              <a:off x="6344994" y="3138024"/>
              <a:ext cx="36757" cy="207555"/>
            </a:xfrm>
            <a:custGeom>
              <a:avLst/>
              <a:gdLst/>
              <a:ahLst/>
              <a:cxnLst/>
              <a:rect l="0" t="0" r="0" b="0"/>
              <a:pathLst>
                <a:path w="36757" h="207555">
                  <a:moveTo>
                    <a:pt x="17706" y="14751"/>
                  </a:moveTo>
                  <a:lnTo>
                    <a:pt x="17706" y="14751"/>
                  </a:lnTo>
                  <a:lnTo>
                    <a:pt x="17706" y="9695"/>
                  </a:lnTo>
                  <a:lnTo>
                    <a:pt x="18764" y="8205"/>
                  </a:lnTo>
                  <a:lnTo>
                    <a:pt x="20528" y="7212"/>
                  </a:lnTo>
                  <a:lnTo>
                    <a:pt x="22762" y="6550"/>
                  </a:lnTo>
                  <a:lnTo>
                    <a:pt x="24251" y="5050"/>
                  </a:lnTo>
                  <a:lnTo>
                    <a:pt x="26348" y="0"/>
                  </a:lnTo>
                  <a:lnTo>
                    <a:pt x="26643" y="684"/>
                  </a:lnTo>
                  <a:lnTo>
                    <a:pt x="26838" y="2198"/>
                  </a:lnTo>
                  <a:lnTo>
                    <a:pt x="25911" y="3207"/>
                  </a:lnTo>
                  <a:lnTo>
                    <a:pt x="22058" y="4329"/>
                  </a:lnTo>
                  <a:lnTo>
                    <a:pt x="19640" y="13294"/>
                  </a:lnTo>
                  <a:lnTo>
                    <a:pt x="11415" y="56030"/>
                  </a:lnTo>
                  <a:lnTo>
                    <a:pt x="8081" y="94833"/>
                  </a:lnTo>
                  <a:lnTo>
                    <a:pt x="107" y="137245"/>
                  </a:lnTo>
                  <a:lnTo>
                    <a:pt x="0" y="168770"/>
                  </a:lnTo>
                  <a:lnTo>
                    <a:pt x="6345" y="194089"/>
                  </a:lnTo>
                  <a:lnTo>
                    <a:pt x="11951" y="204876"/>
                  </a:lnTo>
                  <a:lnTo>
                    <a:pt x="15986" y="207118"/>
                  </a:lnTo>
                  <a:lnTo>
                    <a:pt x="20793" y="207554"/>
                  </a:lnTo>
                  <a:lnTo>
                    <a:pt x="33603" y="205706"/>
                  </a:lnTo>
                  <a:lnTo>
                    <a:pt x="34654" y="204496"/>
                  </a:lnTo>
                  <a:lnTo>
                    <a:pt x="36756" y="19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33"/>
            <p:cNvSpPr/>
            <p:nvPr>
              <p:custDataLst>
                <p:tags r:id="rId81"/>
              </p:custDataLst>
            </p:nvPr>
          </p:nvSpPr>
          <p:spPr>
            <a:xfrm>
              <a:off x="6307267" y="3228975"/>
              <a:ext cx="74484" cy="28576"/>
            </a:xfrm>
            <a:custGeom>
              <a:avLst/>
              <a:gdLst/>
              <a:ahLst/>
              <a:cxnLst/>
              <a:rect l="0" t="0" r="0" b="0"/>
              <a:pathLst>
                <a:path w="74484" h="28576">
                  <a:moveTo>
                    <a:pt x="17333" y="28575"/>
                  </a:moveTo>
                  <a:lnTo>
                    <a:pt x="17333" y="28575"/>
                  </a:lnTo>
                  <a:lnTo>
                    <a:pt x="12277" y="28575"/>
                  </a:lnTo>
                  <a:lnTo>
                    <a:pt x="6972" y="25753"/>
                  </a:lnTo>
                  <a:lnTo>
                    <a:pt x="0" y="20374"/>
                  </a:lnTo>
                  <a:lnTo>
                    <a:pt x="486" y="18874"/>
                  </a:lnTo>
                  <a:lnTo>
                    <a:pt x="3849" y="14386"/>
                  </a:lnTo>
                  <a:lnTo>
                    <a:pt x="11692" y="11685"/>
                  </a:lnTo>
                  <a:lnTo>
                    <a:pt x="39011" y="8751"/>
                  </a:lnTo>
                  <a:lnTo>
                    <a:pt x="74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34"/>
            <p:cNvSpPr/>
            <p:nvPr>
              <p:custDataLst>
                <p:tags r:id="rId82"/>
              </p:custDataLst>
            </p:nvPr>
          </p:nvSpPr>
          <p:spPr>
            <a:xfrm>
              <a:off x="6981825" y="3190875"/>
              <a:ext cx="133351" cy="122287"/>
            </a:xfrm>
            <a:custGeom>
              <a:avLst/>
              <a:gdLst/>
              <a:ahLst/>
              <a:cxnLst/>
              <a:rect l="0" t="0" r="0" b="0"/>
              <a:pathLst>
                <a:path w="133351" h="122287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36856" y="19638"/>
                  </a:lnTo>
                  <a:lnTo>
                    <a:pt x="49491" y="36040"/>
                  </a:lnTo>
                  <a:lnTo>
                    <a:pt x="62183" y="67091"/>
                  </a:lnTo>
                  <a:lnTo>
                    <a:pt x="64678" y="81324"/>
                  </a:lnTo>
                  <a:lnTo>
                    <a:pt x="58299" y="118630"/>
                  </a:lnTo>
                  <a:lnTo>
                    <a:pt x="56858" y="120362"/>
                  </a:lnTo>
                  <a:lnTo>
                    <a:pt x="52435" y="122286"/>
                  </a:lnTo>
                  <a:lnTo>
                    <a:pt x="50831" y="120682"/>
                  </a:lnTo>
                  <a:lnTo>
                    <a:pt x="49050" y="113256"/>
                  </a:lnTo>
                  <a:lnTo>
                    <a:pt x="53105" y="97175"/>
                  </a:lnTo>
                  <a:lnTo>
                    <a:pt x="82861" y="50747"/>
                  </a:lnTo>
                  <a:lnTo>
                    <a:pt x="106528" y="1879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35"/>
            <p:cNvSpPr/>
            <p:nvPr>
              <p:custDataLst>
                <p:tags r:id="rId83"/>
              </p:custDataLst>
            </p:nvPr>
          </p:nvSpPr>
          <p:spPr>
            <a:xfrm>
              <a:off x="6901198" y="3209925"/>
              <a:ext cx="52053" cy="99118"/>
            </a:xfrm>
            <a:custGeom>
              <a:avLst/>
              <a:gdLst/>
              <a:ahLst/>
              <a:cxnLst/>
              <a:rect l="0" t="0" r="0" b="0"/>
              <a:pathLst>
                <a:path w="52053" h="99118">
                  <a:moveTo>
                    <a:pt x="42527" y="0"/>
                  </a:moveTo>
                  <a:lnTo>
                    <a:pt x="42527" y="0"/>
                  </a:lnTo>
                  <a:lnTo>
                    <a:pt x="37471" y="5056"/>
                  </a:lnTo>
                  <a:lnTo>
                    <a:pt x="29344" y="7539"/>
                  </a:lnTo>
                  <a:lnTo>
                    <a:pt x="16992" y="9133"/>
                  </a:lnTo>
                  <a:lnTo>
                    <a:pt x="9796" y="19522"/>
                  </a:lnTo>
                  <a:lnTo>
                    <a:pt x="961" y="36005"/>
                  </a:lnTo>
                  <a:lnTo>
                    <a:pt x="0" y="41995"/>
                  </a:lnTo>
                  <a:lnTo>
                    <a:pt x="4957" y="78380"/>
                  </a:lnTo>
                  <a:lnTo>
                    <a:pt x="9249" y="87046"/>
                  </a:lnTo>
                  <a:lnTo>
                    <a:pt x="20328" y="94426"/>
                  </a:lnTo>
                  <a:lnTo>
                    <a:pt x="27729" y="97876"/>
                  </a:lnTo>
                  <a:lnTo>
                    <a:pt x="33719" y="99117"/>
                  </a:lnTo>
                  <a:lnTo>
                    <a:pt x="43199" y="97674"/>
                  </a:lnTo>
                  <a:lnTo>
                    <a:pt x="46150" y="94750"/>
                  </a:lnTo>
                  <a:lnTo>
                    <a:pt x="49429" y="85855"/>
                  </a:lnTo>
                  <a:lnTo>
                    <a:pt x="51899" y="42175"/>
                  </a:lnTo>
                  <a:lnTo>
                    <a:pt x="520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36"/>
            <p:cNvSpPr/>
            <p:nvPr>
              <p:custDataLst>
                <p:tags r:id="rId84"/>
              </p:custDataLst>
            </p:nvPr>
          </p:nvSpPr>
          <p:spPr>
            <a:xfrm>
              <a:off x="6815295" y="3200516"/>
              <a:ext cx="52231" cy="9410"/>
            </a:xfrm>
            <a:custGeom>
              <a:avLst/>
              <a:gdLst/>
              <a:ahLst/>
              <a:cxnLst/>
              <a:rect l="0" t="0" r="0" b="0"/>
              <a:pathLst>
                <a:path w="52231" h="9410">
                  <a:moveTo>
                    <a:pt x="14130" y="9409"/>
                  </a:moveTo>
                  <a:lnTo>
                    <a:pt x="14130" y="9409"/>
                  </a:lnTo>
                  <a:lnTo>
                    <a:pt x="9074" y="9409"/>
                  </a:lnTo>
                  <a:lnTo>
                    <a:pt x="3769" y="6587"/>
                  </a:lnTo>
                  <a:lnTo>
                    <a:pt x="873" y="4353"/>
                  </a:lnTo>
                  <a:lnTo>
                    <a:pt x="0" y="2863"/>
                  </a:lnTo>
                  <a:lnTo>
                    <a:pt x="477" y="1870"/>
                  </a:lnTo>
                  <a:lnTo>
                    <a:pt x="1852" y="1208"/>
                  </a:lnTo>
                  <a:lnTo>
                    <a:pt x="30879" y="0"/>
                  </a:lnTo>
                  <a:lnTo>
                    <a:pt x="5223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37"/>
            <p:cNvSpPr/>
            <p:nvPr>
              <p:custDataLst>
                <p:tags r:id="rId85"/>
              </p:custDataLst>
            </p:nvPr>
          </p:nvSpPr>
          <p:spPr>
            <a:xfrm>
              <a:off x="6680471" y="3099236"/>
              <a:ext cx="204061" cy="218661"/>
            </a:xfrm>
            <a:custGeom>
              <a:avLst/>
              <a:gdLst/>
              <a:ahLst/>
              <a:cxnLst/>
              <a:rect l="0" t="0" r="0" b="0"/>
              <a:pathLst>
                <a:path w="204061" h="218661">
                  <a:moveTo>
                    <a:pt x="44179" y="167839"/>
                  </a:moveTo>
                  <a:lnTo>
                    <a:pt x="44179" y="167839"/>
                  </a:lnTo>
                  <a:lnTo>
                    <a:pt x="50724" y="152631"/>
                  </a:lnTo>
                  <a:lnTo>
                    <a:pt x="52379" y="141324"/>
                  </a:lnTo>
                  <a:lnTo>
                    <a:pt x="51763" y="137462"/>
                  </a:lnTo>
                  <a:lnTo>
                    <a:pt x="50293" y="134888"/>
                  </a:lnTo>
                  <a:lnTo>
                    <a:pt x="48255" y="133172"/>
                  </a:lnTo>
                  <a:lnTo>
                    <a:pt x="45839" y="133086"/>
                  </a:lnTo>
                  <a:lnTo>
                    <a:pt x="40330" y="135813"/>
                  </a:lnTo>
                  <a:lnTo>
                    <a:pt x="8638" y="165476"/>
                  </a:lnTo>
                  <a:lnTo>
                    <a:pt x="1924" y="177725"/>
                  </a:lnTo>
                  <a:lnTo>
                    <a:pt x="134" y="183955"/>
                  </a:lnTo>
                  <a:lnTo>
                    <a:pt x="0" y="189166"/>
                  </a:lnTo>
                  <a:lnTo>
                    <a:pt x="2671" y="197779"/>
                  </a:lnTo>
                  <a:lnTo>
                    <a:pt x="4865" y="200499"/>
                  </a:lnTo>
                  <a:lnTo>
                    <a:pt x="10126" y="203521"/>
                  </a:lnTo>
                  <a:lnTo>
                    <a:pt x="19037" y="205222"/>
                  </a:lnTo>
                  <a:lnTo>
                    <a:pt x="25244" y="202798"/>
                  </a:lnTo>
                  <a:lnTo>
                    <a:pt x="28381" y="200670"/>
                  </a:lnTo>
                  <a:lnTo>
                    <a:pt x="42304" y="180386"/>
                  </a:lnTo>
                  <a:lnTo>
                    <a:pt x="43988" y="180437"/>
                  </a:lnTo>
                  <a:lnTo>
                    <a:pt x="48680" y="183316"/>
                  </a:lnTo>
                  <a:lnTo>
                    <a:pt x="50355" y="185565"/>
                  </a:lnTo>
                  <a:lnTo>
                    <a:pt x="52216" y="190887"/>
                  </a:lnTo>
                  <a:lnTo>
                    <a:pt x="54468" y="202927"/>
                  </a:lnTo>
                  <a:lnTo>
                    <a:pt x="66923" y="218660"/>
                  </a:lnTo>
                  <a:lnTo>
                    <a:pt x="70983" y="218653"/>
                  </a:lnTo>
                  <a:lnTo>
                    <a:pt x="103813" y="197919"/>
                  </a:lnTo>
                  <a:lnTo>
                    <a:pt x="115839" y="183324"/>
                  </a:lnTo>
                  <a:lnTo>
                    <a:pt x="143261" y="144282"/>
                  </a:lnTo>
                  <a:lnTo>
                    <a:pt x="168133" y="96825"/>
                  </a:lnTo>
                  <a:lnTo>
                    <a:pt x="184270" y="57898"/>
                  </a:lnTo>
                  <a:lnTo>
                    <a:pt x="203038" y="14672"/>
                  </a:lnTo>
                  <a:lnTo>
                    <a:pt x="204060" y="8578"/>
                  </a:lnTo>
                  <a:lnTo>
                    <a:pt x="203682" y="4515"/>
                  </a:lnTo>
                  <a:lnTo>
                    <a:pt x="202373" y="1806"/>
                  </a:lnTo>
                  <a:lnTo>
                    <a:pt x="200442" y="0"/>
                  </a:lnTo>
                  <a:lnTo>
                    <a:pt x="197038" y="1972"/>
                  </a:lnTo>
                  <a:lnTo>
                    <a:pt x="187611" y="12628"/>
                  </a:lnTo>
                  <a:lnTo>
                    <a:pt x="171916" y="51886"/>
                  </a:lnTo>
                  <a:lnTo>
                    <a:pt x="155401" y="95890"/>
                  </a:lnTo>
                  <a:lnTo>
                    <a:pt x="150228" y="136067"/>
                  </a:lnTo>
                  <a:lnTo>
                    <a:pt x="149122" y="168293"/>
                  </a:lnTo>
                  <a:lnTo>
                    <a:pt x="156592" y="190781"/>
                  </a:lnTo>
                  <a:lnTo>
                    <a:pt x="162227" y="203083"/>
                  </a:lnTo>
                  <a:lnTo>
                    <a:pt x="165210" y="206151"/>
                  </a:lnTo>
                  <a:lnTo>
                    <a:pt x="168259" y="207139"/>
                  </a:lnTo>
                  <a:lnTo>
                    <a:pt x="171349" y="206739"/>
                  </a:lnTo>
                  <a:lnTo>
                    <a:pt x="187054" y="19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38"/>
            <p:cNvSpPr/>
            <p:nvPr>
              <p:custDataLst>
                <p:tags r:id="rId86"/>
              </p:custDataLst>
            </p:nvPr>
          </p:nvSpPr>
          <p:spPr>
            <a:xfrm>
              <a:off x="6515110" y="3238787"/>
              <a:ext cx="104766" cy="89075"/>
            </a:xfrm>
            <a:custGeom>
              <a:avLst/>
              <a:gdLst/>
              <a:ahLst/>
              <a:cxnLst/>
              <a:rect l="0" t="0" r="0" b="0"/>
              <a:pathLst>
                <a:path w="104766" h="89075">
                  <a:moveTo>
                    <a:pt x="9515" y="9238"/>
                  </a:moveTo>
                  <a:lnTo>
                    <a:pt x="9515" y="9238"/>
                  </a:lnTo>
                  <a:lnTo>
                    <a:pt x="9515" y="14295"/>
                  </a:lnTo>
                  <a:lnTo>
                    <a:pt x="6693" y="19599"/>
                  </a:lnTo>
                  <a:lnTo>
                    <a:pt x="4459" y="22495"/>
                  </a:lnTo>
                  <a:lnTo>
                    <a:pt x="1977" y="31358"/>
                  </a:lnTo>
                  <a:lnTo>
                    <a:pt x="106" y="76062"/>
                  </a:lnTo>
                  <a:lnTo>
                    <a:pt x="13" y="89074"/>
                  </a:lnTo>
                  <a:lnTo>
                    <a:pt x="0" y="87759"/>
                  </a:lnTo>
                  <a:lnTo>
                    <a:pt x="7531" y="65021"/>
                  </a:lnTo>
                  <a:lnTo>
                    <a:pt x="8192" y="59127"/>
                  </a:lnTo>
                  <a:lnTo>
                    <a:pt x="14571" y="46933"/>
                  </a:lnTo>
                  <a:lnTo>
                    <a:pt x="34875" y="19563"/>
                  </a:lnTo>
                  <a:lnTo>
                    <a:pt x="35947" y="16122"/>
                  </a:lnTo>
                  <a:lnTo>
                    <a:pt x="37719" y="14885"/>
                  </a:lnTo>
                  <a:lnTo>
                    <a:pt x="39960" y="15119"/>
                  </a:lnTo>
                  <a:lnTo>
                    <a:pt x="42511" y="16334"/>
                  </a:lnTo>
                  <a:lnTo>
                    <a:pt x="44213" y="18202"/>
                  </a:lnTo>
                  <a:lnTo>
                    <a:pt x="46103" y="23100"/>
                  </a:lnTo>
                  <a:lnTo>
                    <a:pt x="47604" y="46790"/>
                  </a:lnTo>
                  <a:lnTo>
                    <a:pt x="60872" y="25832"/>
                  </a:lnTo>
                  <a:lnTo>
                    <a:pt x="82558" y="2982"/>
                  </a:lnTo>
                  <a:lnTo>
                    <a:pt x="87134" y="1166"/>
                  </a:lnTo>
                  <a:lnTo>
                    <a:pt x="98695" y="0"/>
                  </a:lnTo>
                  <a:lnTo>
                    <a:pt x="100718" y="963"/>
                  </a:lnTo>
                  <a:lnTo>
                    <a:pt x="102067" y="2663"/>
                  </a:lnTo>
                  <a:lnTo>
                    <a:pt x="103566" y="8432"/>
                  </a:lnTo>
                  <a:lnTo>
                    <a:pt x="104765" y="4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39"/>
            <p:cNvSpPr/>
            <p:nvPr>
              <p:custDataLst>
                <p:tags r:id="rId87"/>
              </p:custDataLst>
            </p:nvPr>
          </p:nvSpPr>
          <p:spPr>
            <a:xfrm>
              <a:off x="6467475" y="3200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986" y="106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14"/>
          <p:cNvGrpSpPr/>
          <p:nvPr/>
        </p:nvGrpSpPr>
        <p:grpSpPr>
          <a:xfrm>
            <a:off x="1848242" y="5153025"/>
            <a:ext cx="742559" cy="369759"/>
            <a:chOff x="1848242" y="5153025"/>
            <a:chExt cx="742559" cy="369759"/>
          </a:xfrm>
        </p:grpSpPr>
        <p:sp>
          <p:nvSpPr>
            <p:cNvPr id="151" name="SMARTInkShape-2640"/>
            <p:cNvSpPr/>
            <p:nvPr>
              <p:custDataLst>
                <p:tags r:id="rId67"/>
              </p:custDataLst>
            </p:nvPr>
          </p:nvSpPr>
          <p:spPr>
            <a:xfrm>
              <a:off x="1962150" y="5183893"/>
              <a:ext cx="17708" cy="207258"/>
            </a:xfrm>
            <a:custGeom>
              <a:avLst/>
              <a:gdLst/>
              <a:ahLst/>
              <a:cxnLst/>
              <a:rect l="0" t="0" r="0" b="0"/>
              <a:pathLst>
                <a:path w="17708" h="207258">
                  <a:moveTo>
                    <a:pt x="0" y="54857"/>
                  </a:moveTo>
                  <a:lnTo>
                    <a:pt x="0" y="54857"/>
                  </a:lnTo>
                  <a:lnTo>
                    <a:pt x="0" y="33398"/>
                  </a:lnTo>
                  <a:lnTo>
                    <a:pt x="8201" y="5448"/>
                  </a:lnTo>
                  <a:lnTo>
                    <a:pt x="9701" y="2868"/>
                  </a:lnTo>
                  <a:lnTo>
                    <a:pt x="11759" y="1147"/>
                  </a:lnTo>
                  <a:lnTo>
                    <a:pt x="14189" y="0"/>
                  </a:lnTo>
                  <a:lnTo>
                    <a:pt x="15810" y="1353"/>
                  </a:lnTo>
                  <a:lnTo>
                    <a:pt x="17610" y="8499"/>
                  </a:lnTo>
                  <a:lnTo>
                    <a:pt x="17707" y="46602"/>
                  </a:lnTo>
                  <a:lnTo>
                    <a:pt x="12420" y="87806"/>
                  </a:lnTo>
                  <a:lnTo>
                    <a:pt x="10383" y="128355"/>
                  </a:lnTo>
                  <a:lnTo>
                    <a:pt x="9779" y="169180"/>
                  </a:lnTo>
                  <a:lnTo>
                    <a:pt x="9525" y="20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41"/>
            <p:cNvSpPr/>
            <p:nvPr>
              <p:custDataLst>
                <p:tags r:id="rId68"/>
              </p:custDataLst>
            </p:nvPr>
          </p:nvSpPr>
          <p:spPr>
            <a:xfrm>
              <a:off x="1848242" y="5153025"/>
              <a:ext cx="218684" cy="95251"/>
            </a:xfrm>
            <a:custGeom>
              <a:avLst/>
              <a:gdLst/>
              <a:ahLst/>
              <a:cxnLst/>
              <a:rect l="0" t="0" r="0" b="0"/>
              <a:pathLst>
                <a:path w="218684" h="95251">
                  <a:moveTo>
                    <a:pt x="9133" y="95250"/>
                  </a:moveTo>
                  <a:lnTo>
                    <a:pt x="9133" y="95250"/>
                  </a:lnTo>
                  <a:lnTo>
                    <a:pt x="4077" y="90194"/>
                  </a:lnTo>
                  <a:lnTo>
                    <a:pt x="1594" y="84889"/>
                  </a:lnTo>
                  <a:lnTo>
                    <a:pt x="0" y="72860"/>
                  </a:lnTo>
                  <a:lnTo>
                    <a:pt x="5427" y="63779"/>
                  </a:lnTo>
                  <a:lnTo>
                    <a:pt x="21101" y="45760"/>
                  </a:lnTo>
                  <a:lnTo>
                    <a:pt x="68695" y="25926"/>
                  </a:lnTo>
                  <a:lnTo>
                    <a:pt x="107447" y="7708"/>
                  </a:lnTo>
                  <a:lnTo>
                    <a:pt x="143978" y="2284"/>
                  </a:lnTo>
                  <a:lnTo>
                    <a:pt x="183260" y="677"/>
                  </a:lnTo>
                  <a:lnTo>
                    <a:pt x="218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42"/>
            <p:cNvSpPr/>
            <p:nvPr>
              <p:custDataLst>
                <p:tags r:id="rId69"/>
              </p:custDataLst>
            </p:nvPr>
          </p:nvSpPr>
          <p:spPr>
            <a:xfrm>
              <a:off x="2030750" y="5286927"/>
              <a:ext cx="131426" cy="101682"/>
            </a:xfrm>
            <a:custGeom>
              <a:avLst/>
              <a:gdLst/>
              <a:ahLst/>
              <a:cxnLst/>
              <a:rect l="0" t="0" r="0" b="0"/>
              <a:pathLst>
                <a:path w="131426" h="101682">
                  <a:moveTo>
                    <a:pt x="45700" y="28023"/>
                  </a:moveTo>
                  <a:lnTo>
                    <a:pt x="45700" y="28023"/>
                  </a:lnTo>
                  <a:lnTo>
                    <a:pt x="50756" y="33079"/>
                  </a:lnTo>
                  <a:lnTo>
                    <a:pt x="51188" y="34568"/>
                  </a:lnTo>
                  <a:lnTo>
                    <a:pt x="50417" y="35562"/>
                  </a:lnTo>
                  <a:lnTo>
                    <a:pt x="48845" y="36224"/>
                  </a:lnTo>
                  <a:lnTo>
                    <a:pt x="67435" y="24174"/>
                  </a:lnTo>
                  <a:lnTo>
                    <a:pt x="71235" y="18198"/>
                  </a:lnTo>
                  <a:lnTo>
                    <a:pt x="73674" y="5739"/>
                  </a:lnTo>
                  <a:lnTo>
                    <a:pt x="72816" y="3642"/>
                  </a:lnTo>
                  <a:lnTo>
                    <a:pt x="71186" y="2244"/>
                  </a:lnTo>
                  <a:lnTo>
                    <a:pt x="69041" y="1312"/>
                  </a:lnTo>
                  <a:lnTo>
                    <a:pt x="55908" y="0"/>
                  </a:lnTo>
                  <a:lnTo>
                    <a:pt x="44593" y="5338"/>
                  </a:lnTo>
                  <a:lnTo>
                    <a:pt x="25137" y="20955"/>
                  </a:lnTo>
                  <a:lnTo>
                    <a:pt x="14443" y="36042"/>
                  </a:lnTo>
                  <a:lnTo>
                    <a:pt x="2406" y="66649"/>
                  </a:lnTo>
                  <a:lnTo>
                    <a:pt x="0" y="80820"/>
                  </a:lnTo>
                  <a:lnTo>
                    <a:pt x="2533" y="86505"/>
                  </a:lnTo>
                  <a:lnTo>
                    <a:pt x="13815" y="95643"/>
                  </a:lnTo>
                  <a:lnTo>
                    <a:pt x="43073" y="101681"/>
                  </a:lnTo>
                  <a:lnTo>
                    <a:pt x="63582" y="97449"/>
                  </a:lnTo>
                  <a:lnTo>
                    <a:pt x="107676" y="82541"/>
                  </a:lnTo>
                  <a:lnTo>
                    <a:pt x="131425" y="75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43"/>
            <p:cNvSpPr/>
            <p:nvPr>
              <p:custDataLst>
                <p:tags r:id="rId70"/>
              </p:custDataLst>
            </p:nvPr>
          </p:nvSpPr>
          <p:spPr>
            <a:xfrm>
              <a:off x="2163110" y="5286491"/>
              <a:ext cx="59500" cy="117283"/>
            </a:xfrm>
            <a:custGeom>
              <a:avLst/>
              <a:gdLst/>
              <a:ahLst/>
              <a:cxnLst/>
              <a:rect l="0" t="0" r="0" b="0"/>
              <a:pathLst>
                <a:path w="59500" h="117283">
                  <a:moveTo>
                    <a:pt x="37165" y="9409"/>
                  </a:moveTo>
                  <a:lnTo>
                    <a:pt x="37165" y="9409"/>
                  </a:lnTo>
                  <a:lnTo>
                    <a:pt x="32109" y="4353"/>
                  </a:lnTo>
                  <a:lnTo>
                    <a:pt x="26804" y="1870"/>
                  </a:lnTo>
                  <a:lnTo>
                    <a:pt x="2222" y="0"/>
                  </a:lnTo>
                  <a:lnTo>
                    <a:pt x="1170" y="2078"/>
                  </a:lnTo>
                  <a:lnTo>
                    <a:pt x="0" y="10031"/>
                  </a:lnTo>
                  <a:lnTo>
                    <a:pt x="2303" y="17800"/>
                  </a:lnTo>
                  <a:lnTo>
                    <a:pt x="34292" y="59478"/>
                  </a:lnTo>
                  <a:lnTo>
                    <a:pt x="54080" y="78135"/>
                  </a:lnTo>
                  <a:lnTo>
                    <a:pt x="57967" y="83801"/>
                  </a:lnTo>
                  <a:lnTo>
                    <a:pt x="59499" y="89696"/>
                  </a:lnTo>
                  <a:lnTo>
                    <a:pt x="58380" y="101889"/>
                  </a:lnTo>
                  <a:lnTo>
                    <a:pt x="55542" y="107045"/>
                  </a:lnTo>
                  <a:lnTo>
                    <a:pt x="46744" y="115598"/>
                  </a:lnTo>
                  <a:lnTo>
                    <a:pt x="42492" y="117243"/>
                  </a:lnTo>
                  <a:lnTo>
                    <a:pt x="38600" y="117282"/>
                  </a:lnTo>
                  <a:lnTo>
                    <a:pt x="34947" y="116249"/>
                  </a:lnTo>
                  <a:lnTo>
                    <a:pt x="1811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44"/>
            <p:cNvSpPr/>
            <p:nvPr>
              <p:custDataLst>
                <p:tags r:id="rId71"/>
              </p:custDataLst>
            </p:nvPr>
          </p:nvSpPr>
          <p:spPr>
            <a:xfrm>
              <a:off x="2286164" y="5167470"/>
              <a:ext cx="36221" cy="261781"/>
            </a:xfrm>
            <a:custGeom>
              <a:avLst/>
              <a:gdLst/>
              <a:ahLst/>
              <a:cxnLst/>
              <a:rect l="0" t="0" r="0" b="0"/>
              <a:pathLst>
                <a:path w="36221" h="261781">
                  <a:moveTo>
                    <a:pt x="18886" y="14130"/>
                  </a:moveTo>
                  <a:lnTo>
                    <a:pt x="18886" y="14130"/>
                  </a:lnTo>
                  <a:lnTo>
                    <a:pt x="32144" y="873"/>
                  </a:lnTo>
                  <a:lnTo>
                    <a:pt x="34074" y="0"/>
                  </a:lnTo>
                  <a:lnTo>
                    <a:pt x="35362" y="477"/>
                  </a:lnTo>
                  <a:lnTo>
                    <a:pt x="36220" y="1853"/>
                  </a:lnTo>
                  <a:lnTo>
                    <a:pt x="34351" y="9026"/>
                  </a:lnTo>
                  <a:lnTo>
                    <a:pt x="18571" y="56277"/>
                  </a:lnTo>
                  <a:lnTo>
                    <a:pt x="4028" y="103171"/>
                  </a:lnTo>
                  <a:lnTo>
                    <a:pt x="664" y="148762"/>
                  </a:lnTo>
                  <a:lnTo>
                    <a:pt x="0" y="188420"/>
                  </a:lnTo>
                  <a:lnTo>
                    <a:pt x="926" y="227612"/>
                  </a:lnTo>
                  <a:lnTo>
                    <a:pt x="2680" y="232652"/>
                  </a:lnTo>
                  <a:lnTo>
                    <a:pt x="18886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45"/>
            <p:cNvSpPr/>
            <p:nvPr>
              <p:custDataLst>
                <p:tags r:id="rId72"/>
              </p:custDataLst>
            </p:nvPr>
          </p:nvSpPr>
          <p:spPr>
            <a:xfrm>
              <a:off x="2242412" y="5305459"/>
              <a:ext cx="138839" cy="9492"/>
            </a:xfrm>
            <a:custGeom>
              <a:avLst/>
              <a:gdLst/>
              <a:ahLst/>
              <a:cxnLst/>
              <a:rect l="0" t="0" r="0" b="0"/>
              <a:pathLst>
                <a:path w="138839" h="9492">
                  <a:moveTo>
                    <a:pt x="5488" y="9491"/>
                  </a:moveTo>
                  <a:lnTo>
                    <a:pt x="5488" y="9491"/>
                  </a:lnTo>
                  <a:lnTo>
                    <a:pt x="432" y="9491"/>
                  </a:lnTo>
                  <a:lnTo>
                    <a:pt x="0" y="8433"/>
                  </a:lnTo>
                  <a:lnTo>
                    <a:pt x="2343" y="4435"/>
                  </a:lnTo>
                  <a:lnTo>
                    <a:pt x="4450" y="2946"/>
                  </a:lnTo>
                  <a:lnTo>
                    <a:pt x="9613" y="1290"/>
                  </a:lnTo>
                  <a:lnTo>
                    <a:pt x="51030" y="141"/>
                  </a:lnTo>
                  <a:lnTo>
                    <a:pt x="93389" y="0"/>
                  </a:lnTo>
                  <a:lnTo>
                    <a:pt x="138838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46"/>
            <p:cNvSpPr/>
            <p:nvPr>
              <p:custDataLst>
                <p:tags r:id="rId73"/>
              </p:custDataLst>
            </p:nvPr>
          </p:nvSpPr>
          <p:spPr>
            <a:xfrm>
              <a:off x="1922965" y="5467350"/>
              <a:ext cx="334461" cy="33181"/>
            </a:xfrm>
            <a:custGeom>
              <a:avLst/>
              <a:gdLst/>
              <a:ahLst/>
              <a:cxnLst/>
              <a:rect l="0" t="0" r="0" b="0"/>
              <a:pathLst>
                <a:path w="334461" h="33181">
                  <a:moveTo>
                    <a:pt x="29660" y="19050"/>
                  </a:moveTo>
                  <a:lnTo>
                    <a:pt x="29660" y="19050"/>
                  </a:lnTo>
                  <a:lnTo>
                    <a:pt x="4221" y="29411"/>
                  </a:lnTo>
                  <a:lnTo>
                    <a:pt x="0" y="32307"/>
                  </a:lnTo>
                  <a:lnTo>
                    <a:pt x="362" y="33180"/>
                  </a:lnTo>
                  <a:lnTo>
                    <a:pt x="40349" y="26115"/>
                  </a:lnTo>
                  <a:lnTo>
                    <a:pt x="83274" y="18321"/>
                  </a:lnTo>
                  <a:lnTo>
                    <a:pt x="130565" y="12131"/>
                  </a:lnTo>
                  <a:lnTo>
                    <a:pt x="168566" y="7475"/>
                  </a:lnTo>
                  <a:lnTo>
                    <a:pt x="190879" y="4381"/>
                  </a:lnTo>
                  <a:lnTo>
                    <a:pt x="236876" y="5373"/>
                  </a:lnTo>
                  <a:lnTo>
                    <a:pt x="276849" y="1061"/>
                  </a:lnTo>
                  <a:lnTo>
                    <a:pt x="334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47"/>
            <p:cNvSpPr/>
            <p:nvPr>
              <p:custDataLst>
                <p:tags r:id="rId74"/>
              </p:custDataLst>
            </p:nvPr>
          </p:nvSpPr>
          <p:spPr>
            <a:xfrm>
              <a:off x="2014532" y="5457825"/>
              <a:ext cx="290519" cy="64959"/>
            </a:xfrm>
            <a:custGeom>
              <a:avLst/>
              <a:gdLst/>
              <a:ahLst/>
              <a:cxnLst/>
              <a:rect l="0" t="0" r="0" b="0"/>
              <a:pathLst>
                <a:path w="290519" h="64959">
                  <a:moveTo>
                    <a:pt x="42868" y="47625"/>
                  </a:moveTo>
                  <a:lnTo>
                    <a:pt x="42868" y="47625"/>
                  </a:lnTo>
                  <a:lnTo>
                    <a:pt x="0" y="64958"/>
                  </a:lnTo>
                  <a:lnTo>
                    <a:pt x="40136" y="56088"/>
                  </a:lnTo>
                  <a:lnTo>
                    <a:pt x="77336" y="50132"/>
                  </a:lnTo>
                  <a:lnTo>
                    <a:pt x="118351" y="43064"/>
                  </a:lnTo>
                  <a:lnTo>
                    <a:pt x="152487" y="34514"/>
                  </a:lnTo>
                  <a:lnTo>
                    <a:pt x="199525" y="25279"/>
                  </a:lnTo>
                  <a:lnTo>
                    <a:pt x="243567" y="15839"/>
                  </a:lnTo>
                  <a:lnTo>
                    <a:pt x="290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48"/>
            <p:cNvSpPr/>
            <p:nvPr>
              <p:custDataLst>
                <p:tags r:id="rId75"/>
              </p:custDataLst>
            </p:nvPr>
          </p:nvSpPr>
          <p:spPr>
            <a:xfrm>
              <a:off x="2562225" y="53054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15317" y="0"/>
                  </a:lnTo>
                  <a:lnTo>
                    <a:pt x="12329" y="21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49"/>
            <p:cNvSpPr/>
            <p:nvPr>
              <p:custDataLst>
                <p:tags r:id="rId76"/>
              </p:custDataLst>
            </p:nvPr>
          </p:nvSpPr>
          <p:spPr>
            <a:xfrm>
              <a:off x="2571750" y="5438775"/>
              <a:ext cx="9526" cy="16403"/>
            </a:xfrm>
            <a:custGeom>
              <a:avLst/>
              <a:gdLst/>
              <a:ahLst/>
              <a:cxnLst/>
              <a:rect l="0" t="0" r="0" b="0"/>
              <a:pathLst>
                <a:path w="9526" h="16403">
                  <a:moveTo>
                    <a:pt x="9525" y="0"/>
                  </a:moveTo>
                  <a:lnTo>
                    <a:pt x="9525" y="0"/>
                  </a:lnTo>
                  <a:lnTo>
                    <a:pt x="1324" y="16402"/>
                  </a:lnTo>
                  <a:lnTo>
                    <a:pt x="883" y="1622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515"/>
          <p:cNvGrpSpPr/>
          <p:nvPr/>
        </p:nvGrpSpPr>
        <p:grpSpPr>
          <a:xfrm>
            <a:off x="2978661" y="5263603"/>
            <a:ext cx="412240" cy="279555"/>
            <a:chOff x="2978661" y="5263603"/>
            <a:chExt cx="412240" cy="279555"/>
          </a:xfrm>
        </p:grpSpPr>
        <p:sp>
          <p:nvSpPr>
            <p:cNvPr id="162" name="SMARTInkShape-2650"/>
            <p:cNvSpPr/>
            <p:nvPr>
              <p:custDataLst>
                <p:tags r:id="rId62"/>
              </p:custDataLst>
            </p:nvPr>
          </p:nvSpPr>
          <p:spPr>
            <a:xfrm>
              <a:off x="3076575" y="5299937"/>
              <a:ext cx="19051" cy="224564"/>
            </a:xfrm>
            <a:custGeom>
              <a:avLst/>
              <a:gdLst/>
              <a:ahLst/>
              <a:cxnLst/>
              <a:rect l="0" t="0" r="0" b="0"/>
              <a:pathLst>
                <a:path w="19051" h="224564">
                  <a:moveTo>
                    <a:pt x="19050" y="5488"/>
                  </a:moveTo>
                  <a:lnTo>
                    <a:pt x="19050" y="5488"/>
                  </a:lnTo>
                  <a:lnTo>
                    <a:pt x="19050" y="432"/>
                  </a:lnTo>
                  <a:lnTo>
                    <a:pt x="17992" y="0"/>
                  </a:lnTo>
                  <a:lnTo>
                    <a:pt x="13994" y="2344"/>
                  </a:lnTo>
                  <a:lnTo>
                    <a:pt x="12504" y="4450"/>
                  </a:lnTo>
                  <a:lnTo>
                    <a:pt x="10849" y="9613"/>
                  </a:lnTo>
                  <a:lnTo>
                    <a:pt x="9700" y="48208"/>
                  </a:lnTo>
                  <a:lnTo>
                    <a:pt x="9548" y="94604"/>
                  </a:lnTo>
                  <a:lnTo>
                    <a:pt x="9530" y="140135"/>
                  </a:lnTo>
                  <a:lnTo>
                    <a:pt x="8467" y="187300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51"/>
            <p:cNvSpPr/>
            <p:nvPr>
              <p:custDataLst>
                <p:tags r:id="rId63"/>
              </p:custDataLst>
            </p:nvPr>
          </p:nvSpPr>
          <p:spPr>
            <a:xfrm>
              <a:off x="2978661" y="5298116"/>
              <a:ext cx="174115" cy="35885"/>
            </a:xfrm>
            <a:custGeom>
              <a:avLst/>
              <a:gdLst/>
              <a:ahLst/>
              <a:cxnLst/>
              <a:rect l="0" t="0" r="0" b="0"/>
              <a:pathLst>
                <a:path w="174115" h="35885">
                  <a:moveTo>
                    <a:pt x="21714" y="35884"/>
                  </a:moveTo>
                  <a:lnTo>
                    <a:pt x="21714" y="35884"/>
                  </a:lnTo>
                  <a:lnTo>
                    <a:pt x="3814" y="28345"/>
                  </a:lnTo>
                  <a:lnTo>
                    <a:pt x="255" y="27683"/>
                  </a:lnTo>
                  <a:lnTo>
                    <a:pt x="0" y="26183"/>
                  </a:lnTo>
                  <a:lnTo>
                    <a:pt x="5361" y="21695"/>
                  </a:lnTo>
                  <a:lnTo>
                    <a:pt x="20279" y="13218"/>
                  </a:lnTo>
                  <a:lnTo>
                    <a:pt x="59491" y="7418"/>
                  </a:lnTo>
                  <a:lnTo>
                    <a:pt x="102358" y="0"/>
                  </a:lnTo>
                  <a:lnTo>
                    <a:pt x="174114" y="7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52"/>
            <p:cNvSpPr/>
            <p:nvPr>
              <p:custDataLst>
                <p:tags r:id="rId64"/>
              </p:custDataLst>
            </p:nvPr>
          </p:nvSpPr>
          <p:spPr>
            <a:xfrm>
              <a:off x="2981325" y="5514975"/>
              <a:ext cx="161926" cy="28183"/>
            </a:xfrm>
            <a:custGeom>
              <a:avLst/>
              <a:gdLst/>
              <a:ahLst/>
              <a:cxnLst/>
              <a:rect l="0" t="0" r="0" b="0"/>
              <a:pathLst>
                <a:path w="161926" h="28183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5595"/>
                  </a:lnTo>
                  <a:lnTo>
                    <a:pt x="21459" y="28182"/>
                  </a:lnTo>
                  <a:lnTo>
                    <a:pt x="66260" y="25701"/>
                  </a:lnTo>
                  <a:lnTo>
                    <a:pt x="107700" y="1886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653"/>
            <p:cNvSpPr/>
            <p:nvPr>
              <p:custDataLst>
                <p:tags r:id="rId65"/>
              </p:custDataLst>
            </p:nvPr>
          </p:nvSpPr>
          <p:spPr>
            <a:xfrm>
              <a:off x="3305175" y="5263603"/>
              <a:ext cx="85726" cy="270423"/>
            </a:xfrm>
            <a:custGeom>
              <a:avLst/>
              <a:gdLst/>
              <a:ahLst/>
              <a:cxnLst/>
              <a:rect l="0" t="0" r="0" b="0"/>
              <a:pathLst>
                <a:path w="85726" h="270423">
                  <a:moveTo>
                    <a:pt x="85725" y="22772"/>
                  </a:moveTo>
                  <a:lnTo>
                    <a:pt x="85725" y="22772"/>
                  </a:lnTo>
                  <a:lnTo>
                    <a:pt x="85725" y="12659"/>
                  </a:lnTo>
                  <a:lnTo>
                    <a:pt x="82903" y="4872"/>
                  </a:lnTo>
                  <a:lnTo>
                    <a:pt x="80668" y="1313"/>
                  </a:lnTo>
                  <a:lnTo>
                    <a:pt x="77062" y="0"/>
                  </a:lnTo>
                  <a:lnTo>
                    <a:pt x="67411" y="1362"/>
                  </a:lnTo>
                  <a:lnTo>
                    <a:pt x="50077" y="13136"/>
                  </a:lnTo>
                  <a:lnTo>
                    <a:pt x="36593" y="30030"/>
                  </a:lnTo>
                  <a:lnTo>
                    <a:pt x="16022" y="70445"/>
                  </a:lnTo>
                  <a:lnTo>
                    <a:pt x="10808" y="106351"/>
                  </a:lnTo>
                  <a:lnTo>
                    <a:pt x="9694" y="152834"/>
                  </a:lnTo>
                  <a:lnTo>
                    <a:pt x="9558" y="198002"/>
                  </a:lnTo>
                  <a:lnTo>
                    <a:pt x="6709" y="226052"/>
                  </a:lnTo>
                  <a:lnTo>
                    <a:pt x="0" y="27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654"/>
            <p:cNvSpPr/>
            <p:nvPr>
              <p:custDataLst>
                <p:tags r:id="rId66"/>
              </p:custDataLst>
            </p:nvPr>
          </p:nvSpPr>
          <p:spPr>
            <a:xfrm>
              <a:off x="3233012" y="5410200"/>
              <a:ext cx="148364" cy="66676"/>
            </a:xfrm>
            <a:custGeom>
              <a:avLst/>
              <a:gdLst/>
              <a:ahLst/>
              <a:cxnLst/>
              <a:rect l="0" t="0" r="0" b="0"/>
              <a:pathLst>
                <a:path w="148364" h="66676">
                  <a:moveTo>
                    <a:pt x="5488" y="66675"/>
                  </a:moveTo>
                  <a:lnTo>
                    <a:pt x="5488" y="66675"/>
                  </a:lnTo>
                  <a:lnTo>
                    <a:pt x="432" y="61619"/>
                  </a:lnTo>
                  <a:lnTo>
                    <a:pt x="0" y="59071"/>
                  </a:lnTo>
                  <a:lnTo>
                    <a:pt x="771" y="56314"/>
                  </a:lnTo>
                  <a:lnTo>
                    <a:pt x="9613" y="44285"/>
                  </a:lnTo>
                  <a:lnTo>
                    <a:pt x="54311" y="25385"/>
                  </a:lnTo>
                  <a:lnTo>
                    <a:pt x="93966" y="14549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516"/>
          <p:cNvGrpSpPr/>
          <p:nvPr/>
        </p:nvGrpSpPr>
        <p:grpSpPr>
          <a:xfrm>
            <a:off x="3897666" y="5191633"/>
            <a:ext cx="445559" cy="390018"/>
            <a:chOff x="3897666" y="5191633"/>
            <a:chExt cx="445559" cy="390018"/>
          </a:xfrm>
        </p:grpSpPr>
        <p:sp>
          <p:nvSpPr>
            <p:cNvPr id="168" name="SMARTInkShape-2655"/>
            <p:cNvSpPr/>
            <p:nvPr>
              <p:custDataLst>
                <p:tags r:id="rId59"/>
              </p:custDataLst>
            </p:nvPr>
          </p:nvSpPr>
          <p:spPr>
            <a:xfrm>
              <a:off x="3897666" y="5242787"/>
              <a:ext cx="25311" cy="319814"/>
            </a:xfrm>
            <a:custGeom>
              <a:avLst/>
              <a:gdLst/>
              <a:ahLst/>
              <a:cxnLst/>
              <a:rect l="0" t="0" r="0" b="0"/>
              <a:pathLst>
                <a:path w="25311" h="319814">
                  <a:moveTo>
                    <a:pt x="17109" y="5488"/>
                  </a:moveTo>
                  <a:lnTo>
                    <a:pt x="17109" y="5488"/>
                  </a:lnTo>
                  <a:lnTo>
                    <a:pt x="22166" y="5488"/>
                  </a:lnTo>
                  <a:lnTo>
                    <a:pt x="23655" y="4430"/>
                  </a:lnTo>
                  <a:lnTo>
                    <a:pt x="24648" y="2666"/>
                  </a:lnTo>
                  <a:lnTo>
                    <a:pt x="25310" y="432"/>
                  </a:lnTo>
                  <a:lnTo>
                    <a:pt x="24693" y="0"/>
                  </a:lnTo>
                  <a:lnTo>
                    <a:pt x="21185" y="2344"/>
                  </a:lnTo>
                  <a:lnTo>
                    <a:pt x="13260" y="14669"/>
                  </a:lnTo>
                  <a:lnTo>
                    <a:pt x="8705" y="59551"/>
                  </a:lnTo>
                  <a:lnTo>
                    <a:pt x="7916" y="98647"/>
                  </a:lnTo>
                  <a:lnTo>
                    <a:pt x="7682" y="140100"/>
                  </a:lnTo>
                  <a:lnTo>
                    <a:pt x="7604" y="183145"/>
                  </a:lnTo>
                  <a:lnTo>
                    <a:pt x="7588" y="226495"/>
                  </a:lnTo>
                  <a:lnTo>
                    <a:pt x="1039" y="269591"/>
                  </a:lnTo>
                  <a:lnTo>
                    <a:pt x="0" y="297876"/>
                  </a:lnTo>
                  <a:lnTo>
                    <a:pt x="7584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56"/>
            <p:cNvSpPr/>
            <p:nvPr>
              <p:custDataLst>
                <p:tags r:id="rId60"/>
              </p:custDataLst>
            </p:nvPr>
          </p:nvSpPr>
          <p:spPr>
            <a:xfrm>
              <a:off x="3991013" y="5315458"/>
              <a:ext cx="228563" cy="207832"/>
            </a:xfrm>
            <a:custGeom>
              <a:avLst/>
              <a:gdLst/>
              <a:ahLst/>
              <a:cxnLst/>
              <a:rect l="0" t="0" r="0" b="0"/>
              <a:pathLst>
                <a:path w="228563" h="207832">
                  <a:moveTo>
                    <a:pt x="19012" y="18542"/>
                  </a:moveTo>
                  <a:lnTo>
                    <a:pt x="19012" y="18542"/>
                  </a:lnTo>
                  <a:lnTo>
                    <a:pt x="10811" y="18542"/>
                  </a:lnTo>
                  <a:lnTo>
                    <a:pt x="4823" y="13486"/>
                  </a:lnTo>
                  <a:lnTo>
                    <a:pt x="2122" y="8181"/>
                  </a:lnTo>
                  <a:lnTo>
                    <a:pt x="88" y="0"/>
                  </a:lnTo>
                  <a:lnTo>
                    <a:pt x="0" y="4699"/>
                  </a:lnTo>
                  <a:lnTo>
                    <a:pt x="2801" y="9920"/>
                  </a:lnTo>
                  <a:lnTo>
                    <a:pt x="5030" y="12794"/>
                  </a:lnTo>
                  <a:lnTo>
                    <a:pt x="7506" y="21632"/>
                  </a:lnTo>
                  <a:lnTo>
                    <a:pt x="12135" y="67274"/>
                  </a:lnTo>
                  <a:lnTo>
                    <a:pt x="25711" y="113938"/>
                  </a:lnTo>
                  <a:lnTo>
                    <a:pt x="37897" y="157863"/>
                  </a:lnTo>
                  <a:lnTo>
                    <a:pt x="47655" y="199844"/>
                  </a:lnTo>
                  <a:lnTo>
                    <a:pt x="49749" y="202911"/>
                  </a:lnTo>
                  <a:lnTo>
                    <a:pt x="52203" y="204954"/>
                  </a:lnTo>
                  <a:lnTo>
                    <a:pt x="57753" y="207226"/>
                  </a:lnTo>
                  <a:lnTo>
                    <a:pt x="60714" y="207831"/>
                  </a:lnTo>
                  <a:lnTo>
                    <a:pt x="63747" y="206118"/>
                  </a:lnTo>
                  <a:lnTo>
                    <a:pt x="73071" y="193594"/>
                  </a:lnTo>
                  <a:lnTo>
                    <a:pt x="92044" y="151455"/>
                  </a:lnTo>
                  <a:lnTo>
                    <a:pt x="101916" y="123858"/>
                  </a:lnTo>
                  <a:lnTo>
                    <a:pt x="104542" y="111916"/>
                  </a:lnTo>
                  <a:lnTo>
                    <a:pt x="112773" y="97213"/>
                  </a:lnTo>
                  <a:lnTo>
                    <a:pt x="114327" y="96389"/>
                  </a:lnTo>
                  <a:lnTo>
                    <a:pt x="118877" y="95474"/>
                  </a:lnTo>
                  <a:lnTo>
                    <a:pt x="120514" y="96288"/>
                  </a:lnTo>
                  <a:lnTo>
                    <a:pt x="121605" y="97889"/>
                  </a:lnTo>
                  <a:lnTo>
                    <a:pt x="122332" y="100016"/>
                  </a:lnTo>
                  <a:lnTo>
                    <a:pt x="130046" y="112090"/>
                  </a:lnTo>
                  <a:lnTo>
                    <a:pt x="134461" y="128928"/>
                  </a:lnTo>
                  <a:lnTo>
                    <a:pt x="148199" y="159704"/>
                  </a:lnTo>
                  <a:lnTo>
                    <a:pt x="152872" y="190825"/>
                  </a:lnTo>
                  <a:lnTo>
                    <a:pt x="154819" y="193722"/>
                  </a:lnTo>
                  <a:lnTo>
                    <a:pt x="157175" y="195654"/>
                  </a:lnTo>
                  <a:lnTo>
                    <a:pt x="159793" y="200622"/>
                  </a:lnTo>
                  <a:lnTo>
                    <a:pt x="160491" y="203428"/>
                  </a:lnTo>
                  <a:lnTo>
                    <a:pt x="163073" y="204241"/>
                  </a:lnTo>
                  <a:lnTo>
                    <a:pt x="171586" y="202322"/>
                  </a:lnTo>
                  <a:lnTo>
                    <a:pt x="174703" y="199271"/>
                  </a:lnTo>
                  <a:lnTo>
                    <a:pt x="194540" y="158525"/>
                  </a:lnTo>
                  <a:lnTo>
                    <a:pt x="206241" y="115416"/>
                  </a:lnTo>
                  <a:lnTo>
                    <a:pt x="215628" y="68497"/>
                  </a:lnTo>
                  <a:lnTo>
                    <a:pt x="228562" y="3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57"/>
            <p:cNvSpPr/>
            <p:nvPr>
              <p:custDataLst>
                <p:tags r:id="rId61"/>
              </p:custDataLst>
            </p:nvPr>
          </p:nvSpPr>
          <p:spPr>
            <a:xfrm>
              <a:off x="4316268" y="5191633"/>
              <a:ext cx="26957" cy="390018"/>
            </a:xfrm>
            <a:custGeom>
              <a:avLst/>
              <a:gdLst/>
              <a:ahLst/>
              <a:cxnLst/>
              <a:rect l="0" t="0" r="0" b="0"/>
              <a:pathLst>
                <a:path w="26957" h="390018">
                  <a:moveTo>
                    <a:pt x="8082" y="18542"/>
                  </a:moveTo>
                  <a:lnTo>
                    <a:pt x="8082" y="18542"/>
                  </a:lnTo>
                  <a:lnTo>
                    <a:pt x="13139" y="13486"/>
                  </a:lnTo>
                  <a:lnTo>
                    <a:pt x="15621" y="8181"/>
                  </a:lnTo>
                  <a:lnTo>
                    <a:pt x="17490" y="0"/>
                  </a:lnTo>
                  <a:lnTo>
                    <a:pt x="24129" y="23463"/>
                  </a:lnTo>
                  <a:lnTo>
                    <a:pt x="26539" y="70588"/>
                  </a:lnTo>
                  <a:lnTo>
                    <a:pt x="26956" y="112280"/>
                  </a:lnTo>
                  <a:lnTo>
                    <a:pt x="22041" y="159236"/>
                  </a:lnTo>
                  <a:lnTo>
                    <a:pt x="18920" y="199459"/>
                  </a:lnTo>
                  <a:lnTo>
                    <a:pt x="17996" y="244891"/>
                  </a:lnTo>
                  <a:lnTo>
                    <a:pt x="11138" y="285895"/>
                  </a:lnTo>
                  <a:lnTo>
                    <a:pt x="3428" y="332952"/>
                  </a:lnTo>
                  <a:lnTo>
                    <a:pt x="0" y="361467"/>
                  </a:lnTo>
                  <a:lnTo>
                    <a:pt x="8082" y="39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2658"/>
          <p:cNvSpPr/>
          <p:nvPr>
            <p:custDataLst>
              <p:tags r:id="rId4"/>
            </p:custDataLst>
          </p:nvPr>
        </p:nvSpPr>
        <p:spPr>
          <a:xfrm>
            <a:off x="4629267" y="5343525"/>
            <a:ext cx="237994" cy="257010"/>
          </a:xfrm>
          <a:custGeom>
            <a:avLst/>
            <a:gdLst/>
            <a:ahLst/>
            <a:cxnLst/>
            <a:rect l="0" t="0" r="0" b="0"/>
            <a:pathLst>
              <a:path w="237994" h="257010">
                <a:moveTo>
                  <a:pt x="9408" y="0"/>
                </a:moveTo>
                <a:lnTo>
                  <a:pt x="9408" y="0"/>
                </a:lnTo>
                <a:lnTo>
                  <a:pt x="9408" y="5488"/>
                </a:lnTo>
                <a:lnTo>
                  <a:pt x="9408" y="3144"/>
                </a:lnTo>
                <a:lnTo>
                  <a:pt x="8350" y="2096"/>
                </a:lnTo>
                <a:lnTo>
                  <a:pt x="275" y="82"/>
                </a:lnTo>
                <a:lnTo>
                  <a:pt x="0" y="5080"/>
                </a:lnTo>
                <a:lnTo>
                  <a:pt x="2757" y="10372"/>
                </a:lnTo>
                <a:lnTo>
                  <a:pt x="13150" y="22392"/>
                </a:lnTo>
                <a:lnTo>
                  <a:pt x="44940" y="41290"/>
                </a:lnTo>
                <a:lnTo>
                  <a:pt x="90687" y="60327"/>
                </a:lnTo>
                <a:lnTo>
                  <a:pt x="131258" y="73025"/>
                </a:lnTo>
                <a:lnTo>
                  <a:pt x="177118" y="85529"/>
                </a:lnTo>
                <a:lnTo>
                  <a:pt x="217624" y="97410"/>
                </a:lnTo>
                <a:lnTo>
                  <a:pt x="224715" y="101502"/>
                </a:lnTo>
                <a:lnTo>
                  <a:pt x="237428" y="104647"/>
                </a:lnTo>
                <a:lnTo>
                  <a:pt x="237993" y="113905"/>
                </a:lnTo>
                <a:lnTo>
                  <a:pt x="232947" y="114183"/>
                </a:lnTo>
                <a:lnTo>
                  <a:pt x="231459" y="115280"/>
                </a:lnTo>
                <a:lnTo>
                  <a:pt x="229805" y="119322"/>
                </a:lnTo>
                <a:lnTo>
                  <a:pt x="213706" y="132603"/>
                </a:lnTo>
                <a:lnTo>
                  <a:pt x="170642" y="154706"/>
                </a:lnTo>
                <a:lnTo>
                  <a:pt x="130163" y="176849"/>
                </a:lnTo>
                <a:lnTo>
                  <a:pt x="95317" y="193550"/>
                </a:lnTo>
                <a:lnTo>
                  <a:pt x="63342" y="217072"/>
                </a:lnTo>
                <a:lnTo>
                  <a:pt x="49254" y="224535"/>
                </a:lnTo>
                <a:lnTo>
                  <a:pt x="25166" y="250791"/>
                </a:lnTo>
                <a:lnTo>
                  <a:pt x="24147" y="252919"/>
                </a:lnTo>
                <a:lnTo>
                  <a:pt x="24525" y="254338"/>
                </a:lnTo>
                <a:lnTo>
                  <a:pt x="25836" y="255282"/>
                </a:lnTo>
                <a:lnTo>
                  <a:pt x="32738" y="256614"/>
                </a:lnTo>
                <a:lnTo>
                  <a:pt x="41485" y="257009"/>
                </a:lnTo>
                <a:lnTo>
                  <a:pt x="66558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518"/>
          <p:cNvGrpSpPr/>
          <p:nvPr/>
        </p:nvGrpSpPr>
        <p:grpSpPr>
          <a:xfrm>
            <a:off x="5229225" y="5362701"/>
            <a:ext cx="798777" cy="352300"/>
            <a:chOff x="5229225" y="5362701"/>
            <a:chExt cx="798777" cy="352300"/>
          </a:xfrm>
        </p:grpSpPr>
        <p:sp>
          <p:nvSpPr>
            <p:cNvPr id="173" name="SMARTInkShape-2659"/>
            <p:cNvSpPr/>
            <p:nvPr>
              <p:custDataLst>
                <p:tags r:id="rId54"/>
              </p:custDataLst>
            </p:nvPr>
          </p:nvSpPr>
          <p:spPr>
            <a:xfrm>
              <a:off x="5229225" y="5362701"/>
              <a:ext cx="238126" cy="198407"/>
            </a:xfrm>
            <a:custGeom>
              <a:avLst/>
              <a:gdLst/>
              <a:ahLst/>
              <a:cxnLst/>
              <a:rect l="0" t="0" r="0" b="0"/>
              <a:pathLst>
                <a:path w="238126" h="198407">
                  <a:moveTo>
                    <a:pt x="0" y="28449"/>
                  </a:moveTo>
                  <a:lnTo>
                    <a:pt x="0" y="28449"/>
                  </a:lnTo>
                  <a:lnTo>
                    <a:pt x="0" y="20248"/>
                  </a:lnTo>
                  <a:lnTo>
                    <a:pt x="1058" y="19807"/>
                  </a:lnTo>
                  <a:lnTo>
                    <a:pt x="40020" y="11436"/>
                  </a:lnTo>
                  <a:lnTo>
                    <a:pt x="84919" y="3121"/>
                  </a:lnTo>
                  <a:lnTo>
                    <a:pt x="130239" y="302"/>
                  </a:lnTo>
                  <a:lnTo>
                    <a:pt x="171116" y="0"/>
                  </a:lnTo>
                  <a:lnTo>
                    <a:pt x="189999" y="2753"/>
                  </a:lnTo>
                  <a:lnTo>
                    <a:pt x="206580" y="10252"/>
                  </a:lnTo>
                  <a:lnTo>
                    <a:pt x="213521" y="16128"/>
                  </a:lnTo>
                  <a:lnTo>
                    <a:pt x="216607" y="22268"/>
                  </a:lnTo>
                  <a:lnTo>
                    <a:pt x="215156" y="31346"/>
                  </a:lnTo>
                  <a:lnTo>
                    <a:pt x="208389" y="45535"/>
                  </a:lnTo>
                  <a:lnTo>
                    <a:pt x="200566" y="54035"/>
                  </a:lnTo>
                  <a:lnTo>
                    <a:pt x="175320" y="76738"/>
                  </a:lnTo>
                  <a:lnTo>
                    <a:pt x="147422" y="107911"/>
                  </a:lnTo>
                  <a:lnTo>
                    <a:pt x="103334" y="144740"/>
                  </a:lnTo>
                  <a:lnTo>
                    <a:pt x="93551" y="155275"/>
                  </a:lnTo>
                  <a:lnTo>
                    <a:pt x="85928" y="167157"/>
                  </a:lnTo>
                  <a:lnTo>
                    <a:pt x="59349" y="188454"/>
                  </a:lnTo>
                  <a:lnTo>
                    <a:pt x="59675" y="190152"/>
                  </a:lnTo>
                  <a:lnTo>
                    <a:pt x="62858" y="194861"/>
                  </a:lnTo>
                  <a:lnTo>
                    <a:pt x="85770" y="198406"/>
                  </a:lnTo>
                  <a:lnTo>
                    <a:pt x="131461" y="196880"/>
                  </a:lnTo>
                  <a:lnTo>
                    <a:pt x="178720" y="191660"/>
                  </a:lnTo>
                  <a:lnTo>
                    <a:pt x="238125" y="19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60"/>
            <p:cNvSpPr/>
            <p:nvPr>
              <p:custDataLst>
                <p:tags r:id="rId55"/>
              </p:custDataLst>
            </p:nvPr>
          </p:nvSpPr>
          <p:spPr>
            <a:xfrm>
              <a:off x="5544261" y="5514975"/>
              <a:ext cx="85015" cy="95251"/>
            </a:xfrm>
            <a:custGeom>
              <a:avLst/>
              <a:gdLst/>
              <a:ahLst/>
              <a:cxnLst/>
              <a:rect l="0" t="0" r="0" b="0"/>
              <a:pathLst>
                <a:path w="85015" h="95251">
                  <a:moveTo>
                    <a:pt x="75489" y="0"/>
                  </a:moveTo>
                  <a:lnTo>
                    <a:pt x="75489" y="0"/>
                  </a:lnTo>
                  <a:lnTo>
                    <a:pt x="80545" y="0"/>
                  </a:lnTo>
                  <a:lnTo>
                    <a:pt x="82034" y="1058"/>
                  </a:lnTo>
                  <a:lnTo>
                    <a:pt x="83028" y="2822"/>
                  </a:lnTo>
                  <a:lnTo>
                    <a:pt x="84426" y="13183"/>
                  </a:lnTo>
                  <a:lnTo>
                    <a:pt x="83694" y="23851"/>
                  </a:lnTo>
                  <a:lnTo>
                    <a:pt x="79841" y="35648"/>
                  </a:lnTo>
                  <a:lnTo>
                    <a:pt x="49796" y="78359"/>
                  </a:lnTo>
                  <a:lnTo>
                    <a:pt x="39023" y="87037"/>
                  </a:lnTo>
                  <a:lnTo>
                    <a:pt x="27179" y="91599"/>
                  </a:lnTo>
                  <a:lnTo>
                    <a:pt x="21057" y="92816"/>
                  </a:lnTo>
                  <a:lnTo>
                    <a:pt x="11434" y="91346"/>
                  </a:lnTo>
                  <a:lnTo>
                    <a:pt x="7386" y="89472"/>
                  </a:lnTo>
                  <a:lnTo>
                    <a:pt x="4686" y="86107"/>
                  </a:lnTo>
                  <a:lnTo>
                    <a:pt x="889" y="72315"/>
                  </a:lnTo>
                  <a:lnTo>
                    <a:pt x="0" y="64596"/>
                  </a:lnTo>
                  <a:lnTo>
                    <a:pt x="1880" y="62114"/>
                  </a:lnTo>
                  <a:lnTo>
                    <a:pt x="9613" y="59356"/>
                  </a:lnTo>
                  <a:lnTo>
                    <a:pt x="35887" y="57344"/>
                  </a:lnTo>
                  <a:lnTo>
                    <a:pt x="44835" y="60058"/>
                  </a:lnTo>
                  <a:lnTo>
                    <a:pt x="68003" y="73408"/>
                  </a:lnTo>
                  <a:lnTo>
                    <a:pt x="8501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61"/>
            <p:cNvSpPr/>
            <p:nvPr>
              <p:custDataLst>
                <p:tags r:id="rId56"/>
              </p:custDataLst>
            </p:nvPr>
          </p:nvSpPr>
          <p:spPr>
            <a:xfrm>
              <a:off x="5638800" y="5507167"/>
              <a:ext cx="76201" cy="179259"/>
            </a:xfrm>
            <a:custGeom>
              <a:avLst/>
              <a:gdLst/>
              <a:ahLst/>
              <a:cxnLst/>
              <a:rect l="0" t="0" r="0" b="0"/>
              <a:pathLst>
                <a:path w="76201" h="179259">
                  <a:moveTo>
                    <a:pt x="76200" y="17333"/>
                  </a:moveTo>
                  <a:lnTo>
                    <a:pt x="76200" y="17333"/>
                  </a:lnTo>
                  <a:lnTo>
                    <a:pt x="76200" y="0"/>
                  </a:lnTo>
                  <a:lnTo>
                    <a:pt x="76200" y="3849"/>
                  </a:lnTo>
                  <a:lnTo>
                    <a:pt x="59953" y="49770"/>
                  </a:lnTo>
                  <a:lnTo>
                    <a:pt x="47552" y="79127"/>
                  </a:lnTo>
                  <a:lnTo>
                    <a:pt x="34910" y="105857"/>
                  </a:lnTo>
                  <a:lnTo>
                    <a:pt x="27710" y="127560"/>
                  </a:lnTo>
                  <a:lnTo>
                    <a:pt x="0" y="17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62"/>
            <p:cNvSpPr/>
            <p:nvPr>
              <p:custDataLst>
                <p:tags r:id="rId57"/>
              </p:custDataLst>
            </p:nvPr>
          </p:nvSpPr>
          <p:spPr>
            <a:xfrm>
              <a:off x="5715000" y="5619866"/>
              <a:ext cx="104776" cy="76033"/>
            </a:xfrm>
            <a:custGeom>
              <a:avLst/>
              <a:gdLst/>
              <a:ahLst/>
              <a:cxnLst/>
              <a:rect l="0" t="0" r="0" b="0"/>
              <a:pathLst>
                <a:path w="104776" h="76033">
                  <a:moveTo>
                    <a:pt x="0" y="9409"/>
                  </a:moveTo>
                  <a:lnTo>
                    <a:pt x="0" y="9409"/>
                  </a:lnTo>
                  <a:lnTo>
                    <a:pt x="8201" y="1208"/>
                  </a:lnTo>
                  <a:lnTo>
                    <a:pt x="14189" y="277"/>
                  </a:lnTo>
                  <a:lnTo>
                    <a:pt x="22666" y="0"/>
                  </a:lnTo>
                  <a:lnTo>
                    <a:pt x="31593" y="5580"/>
                  </a:lnTo>
                  <a:lnTo>
                    <a:pt x="40500" y="14057"/>
                  </a:lnTo>
                  <a:lnTo>
                    <a:pt x="44458" y="21352"/>
                  </a:lnTo>
                  <a:lnTo>
                    <a:pt x="46687" y="31409"/>
                  </a:lnTo>
                  <a:lnTo>
                    <a:pt x="42290" y="46149"/>
                  </a:lnTo>
                  <a:lnTo>
                    <a:pt x="31324" y="62488"/>
                  </a:lnTo>
                  <a:lnTo>
                    <a:pt x="19591" y="75492"/>
                  </a:lnTo>
                  <a:lnTo>
                    <a:pt x="45612" y="76032"/>
                  </a:lnTo>
                  <a:lnTo>
                    <a:pt x="104775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63"/>
            <p:cNvSpPr/>
            <p:nvPr>
              <p:custDataLst>
                <p:tags r:id="rId58"/>
              </p:custDataLst>
            </p:nvPr>
          </p:nvSpPr>
          <p:spPr>
            <a:xfrm>
              <a:off x="6000750" y="5648325"/>
              <a:ext cx="27252" cy="66676"/>
            </a:xfrm>
            <a:custGeom>
              <a:avLst/>
              <a:gdLst/>
              <a:ahLst/>
              <a:cxnLst/>
              <a:rect l="0" t="0" r="0" b="0"/>
              <a:pathLst>
                <a:path w="27252" h="6667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6589" y="13183"/>
                  </a:lnTo>
                  <a:lnTo>
                    <a:pt x="27251" y="18314"/>
                  </a:lnTo>
                  <a:lnTo>
                    <a:pt x="22342" y="3248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19"/>
          <p:cNvGrpSpPr/>
          <p:nvPr/>
        </p:nvGrpSpPr>
        <p:grpSpPr>
          <a:xfrm>
            <a:off x="6391276" y="5393533"/>
            <a:ext cx="695325" cy="369172"/>
            <a:chOff x="6391276" y="5393533"/>
            <a:chExt cx="695325" cy="369172"/>
          </a:xfrm>
        </p:grpSpPr>
        <p:sp>
          <p:nvSpPr>
            <p:cNvPr id="179" name="SMARTInkShape-2664"/>
            <p:cNvSpPr/>
            <p:nvPr>
              <p:custDataLst>
                <p:tags r:id="rId46"/>
              </p:custDataLst>
            </p:nvPr>
          </p:nvSpPr>
          <p:spPr>
            <a:xfrm>
              <a:off x="6391276" y="5393533"/>
              <a:ext cx="95250" cy="240306"/>
            </a:xfrm>
            <a:custGeom>
              <a:avLst/>
              <a:gdLst/>
              <a:ahLst/>
              <a:cxnLst/>
              <a:rect l="0" t="0" r="0" b="0"/>
              <a:pathLst>
                <a:path w="95250" h="240306">
                  <a:moveTo>
                    <a:pt x="9524" y="92867"/>
                  </a:moveTo>
                  <a:lnTo>
                    <a:pt x="9524" y="92867"/>
                  </a:lnTo>
                  <a:lnTo>
                    <a:pt x="9524" y="87379"/>
                  </a:lnTo>
                  <a:lnTo>
                    <a:pt x="8466" y="108513"/>
                  </a:lnTo>
                  <a:lnTo>
                    <a:pt x="1985" y="147345"/>
                  </a:lnTo>
                  <a:lnTo>
                    <a:pt x="587" y="184503"/>
                  </a:lnTo>
                  <a:lnTo>
                    <a:pt x="77" y="232091"/>
                  </a:lnTo>
                  <a:lnTo>
                    <a:pt x="22" y="240305"/>
                  </a:lnTo>
                  <a:lnTo>
                    <a:pt x="0" y="202196"/>
                  </a:lnTo>
                  <a:lnTo>
                    <a:pt x="5055" y="160442"/>
                  </a:lnTo>
                  <a:lnTo>
                    <a:pt x="13256" y="121121"/>
                  </a:lnTo>
                  <a:lnTo>
                    <a:pt x="17332" y="81013"/>
                  </a:lnTo>
                  <a:lnTo>
                    <a:pt x="28653" y="42318"/>
                  </a:lnTo>
                  <a:lnTo>
                    <a:pt x="38350" y="14129"/>
                  </a:lnTo>
                  <a:lnTo>
                    <a:pt x="47383" y="5662"/>
                  </a:lnTo>
                  <a:lnTo>
                    <a:pt x="55631" y="1192"/>
                  </a:lnTo>
                  <a:lnTo>
                    <a:pt x="59312" y="0"/>
                  </a:lnTo>
                  <a:lnTo>
                    <a:pt x="63882" y="1323"/>
                  </a:lnTo>
                  <a:lnTo>
                    <a:pt x="74606" y="8436"/>
                  </a:lnTo>
                  <a:lnTo>
                    <a:pt x="80783" y="24298"/>
                  </a:lnTo>
                  <a:lnTo>
                    <a:pt x="84748" y="63918"/>
                  </a:lnTo>
                  <a:lnTo>
                    <a:pt x="79646" y="83176"/>
                  </a:lnTo>
                  <a:lnTo>
                    <a:pt x="64874" y="109046"/>
                  </a:lnTo>
                  <a:lnTo>
                    <a:pt x="53174" y="121224"/>
                  </a:lnTo>
                  <a:lnTo>
                    <a:pt x="35745" y="128080"/>
                  </a:lnTo>
                  <a:lnTo>
                    <a:pt x="27175" y="129684"/>
                  </a:lnTo>
                  <a:lnTo>
                    <a:pt x="23408" y="129053"/>
                  </a:lnTo>
                  <a:lnTo>
                    <a:pt x="5394" y="122250"/>
                  </a:lnTo>
                  <a:lnTo>
                    <a:pt x="5712" y="121980"/>
                  </a:lnTo>
                  <a:lnTo>
                    <a:pt x="6983" y="121801"/>
                  </a:lnTo>
                  <a:lnTo>
                    <a:pt x="11217" y="124423"/>
                  </a:lnTo>
                  <a:lnTo>
                    <a:pt x="34993" y="146985"/>
                  </a:lnTo>
                  <a:lnTo>
                    <a:pt x="73751" y="194608"/>
                  </a:lnTo>
                  <a:lnTo>
                    <a:pt x="95249" y="216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65"/>
            <p:cNvSpPr/>
            <p:nvPr>
              <p:custDataLst>
                <p:tags r:id="rId47"/>
              </p:custDataLst>
            </p:nvPr>
          </p:nvSpPr>
          <p:spPr>
            <a:xfrm>
              <a:off x="6534150" y="5535980"/>
              <a:ext cx="85726" cy="83771"/>
            </a:xfrm>
            <a:custGeom>
              <a:avLst/>
              <a:gdLst/>
              <a:ahLst/>
              <a:cxnLst/>
              <a:rect l="0" t="0" r="0" b="0"/>
              <a:pathLst>
                <a:path w="85726" h="83771">
                  <a:moveTo>
                    <a:pt x="0" y="36145"/>
                  </a:moveTo>
                  <a:lnTo>
                    <a:pt x="0" y="36145"/>
                  </a:lnTo>
                  <a:lnTo>
                    <a:pt x="10113" y="36145"/>
                  </a:lnTo>
                  <a:lnTo>
                    <a:pt x="17900" y="38967"/>
                  </a:lnTo>
                  <a:lnTo>
                    <a:pt x="21458" y="41201"/>
                  </a:lnTo>
                  <a:lnTo>
                    <a:pt x="24889" y="41633"/>
                  </a:lnTo>
                  <a:lnTo>
                    <a:pt x="46264" y="37076"/>
                  </a:lnTo>
                  <a:lnTo>
                    <a:pt x="49893" y="34649"/>
                  </a:lnTo>
                  <a:lnTo>
                    <a:pt x="52312" y="30915"/>
                  </a:lnTo>
                  <a:lnTo>
                    <a:pt x="56193" y="14769"/>
                  </a:lnTo>
                  <a:lnTo>
                    <a:pt x="53903" y="7947"/>
                  </a:lnTo>
                  <a:lnTo>
                    <a:pt x="48865" y="0"/>
                  </a:lnTo>
                  <a:lnTo>
                    <a:pt x="42532" y="1736"/>
                  </a:lnTo>
                  <a:lnTo>
                    <a:pt x="37880" y="3681"/>
                  </a:lnTo>
                  <a:lnTo>
                    <a:pt x="34778" y="8153"/>
                  </a:lnTo>
                  <a:lnTo>
                    <a:pt x="23632" y="41932"/>
                  </a:lnTo>
                  <a:lnTo>
                    <a:pt x="27698" y="59144"/>
                  </a:lnTo>
                  <a:lnTo>
                    <a:pt x="32771" y="71414"/>
                  </a:lnTo>
                  <a:lnTo>
                    <a:pt x="36664" y="75533"/>
                  </a:lnTo>
                  <a:lnTo>
                    <a:pt x="46634" y="80109"/>
                  </a:lnTo>
                  <a:lnTo>
                    <a:pt x="85725" y="8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66"/>
            <p:cNvSpPr/>
            <p:nvPr>
              <p:custDataLst>
                <p:tags r:id="rId48"/>
              </p:custDataLst>
            </p:nvPr>
          </p:nvSpPr>
          <p:spPr>
            <a:xfrm>
              <a:off x="6696075" y="5543550"/>
              <a:ext cx="18935" cy="219155"/>
            </a:xfrm>
            <a:custGeom>
              <a:avLst/>
              <a:gdLst/>
              <a:ahLst/>
              <a:cxnLst/>
              <a:rect l="0" t="0" r="0" b="0"/>
              <a:pathLst>
                <a:path w="18935" h="219155">
                  <a:moveTo>
                    <a:pt x="9525" y="0"/>
                  </a:moveTo>
                  <a:lnTo>
                    <a:pt x="9525" y="0"/>
                  </a:lnTo>
                  <a:lnTo>
                    <a:pt x="9525" y="40718"/>
                  </a:lnTo>
                  <a:lnTo>
                    <a:pt x="12347" y="76717"/>
                  </a:lnTo>
                  <a:lnTo>
                    <a:pt x="18462" y="118318"/>
                  </a:lnTo>
                  <a:lnTo>
                    <a:pt x="18934" y="158250"/>
                  </a:lnTo>
                  <a:lnTo>
                    <a:pt x="17969" y="198241"/>
                  </a:lnTo>
                  <a:lnTo>
                    <a:pt x="13983" y="213695"/>
                  </a:lnTo>
                  <a:lnTo>
                    <a:pt x="11439" y="217605"/>
                  </a:lnTo>
                  <a:lnTo>
                    <a:pt x="8684" y="219154"/>
                  </a:lnTo>
                  <a:lnTo>
                    <a:pt x="5790" y="219127"/>
                  </a:lnTo>
                  <a:lnTo>
                    <a:pt x="3859" y="21699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67"/>
            <p:cNvSpPr/>
            <p:nvPr>
              <p:custDataLst>
                <p:tags r:id="rId49"/>
              </p:custDataLst>
            </p:nvPr>
          </p:nvSpPr>
          <p:spPr>
            <a:xfrm>
              <a:off x="6686550" y="54864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68"/>
            <p:cNvSpPr/>
            <p:nvPr>
              <p:custDataLst>
                <p:tags r:id="rId50"/>
              </p:custDataLst>
            </p:nvPr>
          </p:nvSpPr>
          <p:spPr>
            <a:xfrm>
              <a:off x="6779069" y="5520494"/>
              <a:ext cx="78932" cy="108782"/>
            </a:xfrm>
            <a:custGeom>
              <a:avLst/>
              <a:gdLst/>
              <a:ahLst/>
              <a:cxnLst/>
              <a:rect l="0" t="0" r="0" b="0"/>
              <a:pathLst>
                <a:path w="78932" h="108782">
                  <a:moveTo>
                    <a:pt x="12256" y="23056"/>
                  </a:moveTo>
                  <a:lnTo>
                    <a:pt x="12256" y="23056"/>
                  </a:lnTo>
                  <a:lnTo>
                    <a:pt x="2143" y="28112"/>
                  </a:lnTo>
                  <a:lnTo>
                    <a:pt x="222" y="30660"/>
                  </a:lnTo>
                  <a:lnTo>
                    <a:pt x="0" y="33417"/>
                  </a:lnTo>
                  <a:lnTo>
                    <a:pt x="911" y="36313"/>
                  </a:lnTo>
                  <a:lnTo>
                    <a:pt x="2576" y="38244"/>
                  </a:lnTo>
                  <a:lnTo>
                    <a:pt x="7248" y="40389"/>
                  </a:lnTo>
                  <a:lnTo>
                    <a:pt x="25073" y="41956"/>
                  </a:lnTo>
                  <a:lnTo>
                    <a:pt x="31358" y="39217"/>
                  </a:lnTo>
                  <a:lnTo>
                    <a:pt x="34516" y="37004"/>
                  </a:lnTo>
                  <a:lnTo>
                    <a:pt x="44016" y="23778"/>
                  </a:lnTo>
                  <a:lnTo>
                    <a:pt x="48478" y="11511"/>
                  </a:lnTo>
                  <a:lnTo>
                    <a:pt x="48045" y="7951"/>
                  </a:lnTo>
                  <a:lnTo>
                    <a:pt x="44743" y="1173"/>
                  </a:lnTo>
                  <a:lnTo>
                    <a:pt x="42381" y="0"/>
                  </a:lnTo>
                  <a:lnTo>
                    <a:pt x="39747" y="278"/>
                  </a:lnTo>
                  <a:lnTo>
                    <a:pt x="34000" y="2349"/>
                  </a:lnTo>
                  <a:lnTo>
                    <a:pt x="27917" y="3270"/>
                  </a:lnTo>
                  <a:lnTo>
                    <a:pt x="21686" y="12145"/>
                  </a:lnTo>
                  <a:lnTo>
                    <a:pt x="15050" y="32171"/>
                  </a:lnTo>
                  <a:lnTo>
                    <a:pt x="12808" y="62957"/>
                  </a:lnTo>
                  <a:lnTo>
                    <a:pt x="18146" y="78184"/>
                  </a:lnTo>
                  <a:lnTo>
                    <a:pt x="27573" y="90949"/>
                  </a:lnTo>
                  <a:lnTo>
                    <a:pt x="38819" y="100150"/>
                  </a:lnTo>
                  <a:lnTo>
                    <a:pt x="78931" y="10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69"/>
            <p:cNvSpPr/>
            <p:nvPr>
              <p:custDataLst>
                <p:tags r:id="rId51"/>
              </p:custDataLst>
            </p:nvPr>
          </p:nvSpPr>
          <p:spPr>
            <a:xfrm>
              <a:off x="6897701" y="5535465"/>
              <a:ext cx="46025" cy="84286"/>
            </a:xfrm>
            <a:custGeom>
              <a:avLst/>
              <a:gdLst/>
              <a:ahLst/>
              <a:cxnLst/>
              <a:rect l="0" t="0" r="0" b="0"/>
              <a:pathLst>
                <a:path w="46025" h="84286">
                  <a:moveTo>
                    <a:pt x="46024" y="17610"/>
                  </a:moveTo>
                  <a:lnTo>
                    <a:pt x="46024" y="17610"/>
                  </a:lnTo>
                  <a:lnTo>
                    <a:pt x="46024" y="9409"/>
                  </a:lnTo>
                  <a:lnTo>
                    <a:pt x="40968" y="3421"/>
                  </a:lnTo>
                  <a:lnTo>
                    <a:pt x="35663" y="720"/>
                  </a:lnTo>
                  <a:lnTo>
                    <a:pt x="32767" y="0"/>
                  </a:lnTo>
                  <a:lnTo>
                    <a:pt x="18578" y="4043"/>
                  </a:lnTo>
                  <a:lnTo>
                    <a:pt x="15027" y="6449"/>
                  </a:lnTo>
                  <a:lnTo>
                    <a:pt x="11081" y="11944"/>
                  </a:lnTo>
                  <a:lnTo>
                    <a:pt x="2002" y="32758"/>
                  </a:lnTo>
                  <a:lnTo>
                    <a:pt x="0" y="48683"/>
                  </a:lnTo>
                  <a:lnTo>
                    <a:pt x="1933" y="60701"/>
                  </a:lnTo>
                  <a:lnTo>
                    <a:pt x="6149" y="73416"/>
                  </a:lnTo>
                  <a:lnTo>
                    <a:pt x="6740" y="77039"/>
                  </a:lnTo>
                  <a:lnTo>
                    <a:pt x="9251" y="79454"/>
                  </a:lnTo>
                  <a:lnTo>
                    <a:pt x="17686" y="82138"/>
                  </a:lnTo>
                  <a:lnTo>
                    <a:pt x="36499" y="8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670"/>
            <p:cNvSpPr/>
            <p:nvPr>
              <p:custDataLst>
                <p:tags r:id="rId52"/>
              </p:custDataLst>
            </p:nvPr>
          </p:nvSpPr>
          <p:spPr>
            <a:xfrm>
              <a:off x="7001658" y="5397898"/>
              <a:ext cx="37318" cy="240990"/>
            </a:xfrm>
            <a:custGeom>
              <a:avLst/>
              <a:gdLst/>
              <a:ahLst/>
              <a:cxnLst/>
              <a:rect l="0" t="0" r="0" b="0"/>
              <a:pathLst>
                <a:path w="37318" h="240990">
                  <a:moveTo>
                    <a:pt x="27792" y="40877"/>
                  </a:moveTo>
                  <a:lnTo>
                    <a:pt x="27792" y="40877"/>
                  </a:lnTo>
                  <a:lnTo>
                    <a:pt x="28850" y="31156"/>
                  </a:lnTo>
                  <a:lnTo>
                    <a:pt x="36434" y="199"/>
                  </a:lnTo>
                  <a:lnTo>
                    <a:pt x="36729" y="0"/>
                  </a:lnTo>
                  <a:lnTo>
                    <a:pt x="36924" y="926"/>
                  </a:lnTo>
                  <a:lnTo>
                    <a:pt x="22105" y="43824"/>
                  </a:lnTo>
                  <a:lnTo>
                    <a:pt x="16203" y="84067"/>
                  </a:lnTo>
                  <a:lnTo>
                    <a:pt x="5159" y="123139"/>
                  </a:lnTo>
                  <a:lnTo>
                    <a:pt x="0" y="169054"/>
                  </a:lnTo>
                  <a:lnTo>
                    <a:pt x="2272" y="201269"/>
                  </a:lnTo>
                  <a:lnTo>
                    <a:pt x="12521" y="235543"/>
                  </a:lnTo>
                  <a:lnTo>
                    <a:pt x="15494" y="239446"/>
                  </a:lnTo>
                  <a:lnTo>
                    <a:pt x="18535" y="240989"/>
                  </a:lnTo>
                  <a:lnTo>
                    <a:pt x="21621" y="240960"/>
                  </a:lnTo>
                  <a:lnTo>
                    <a:pt x="24736" y="238823"/>
                  </a:lnTo>
                  <a:lnTo>
                    <a:pt x="31020" y="230806"/>
                  </a:lnTo>
                  <a:lnTo>
                    <a:pt x="37317" y="21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71"/>
            <p:cNvSpPr/>
            <p:nvPr>
              <p:custDataLst>
                <p:tags r:id="rId53"/>
              </p:custDataLst>
            </p:nvPr>
          </p:nvSpPr>
          <p:spPr>
            <a:xfrm>
              <a:off x="6958170" y="5486400"/>
              <a:ext cx="128431" cy="28576"/>
            </a:xfrm>
            <a:custGeom>
              <a:avLst/>
              <a:gdLst/>
              <a:ahLst/>
              <a:cxnLst/>
              <a:rect l="0" t="0" r="0" b="0"/>
              <a:pathLst>
                <a:path w="128431" h="28576">
                  <a:moveTo>
                    <a:pt x="14130" y="28575"/>
                  </a:moveTo>
                  <a:lnTo>
                    <a:pt x="14130" y="28575"/>
                  </a:lnTo>
                  <a:lnTo>
                    <a:pt x="0" y="28575"/>
                  </a:lnTo>
                  <a:lnTo>
                    <a:pt x="23071" y="25753"/>
                  </a:lnTo>
                  <a:lnTo>
                    <a:pt x="61640" y="20374"/>
                  </a:lnTo>
                  <a:lnTo>
                    <a:pt x="97716" y="11707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520"/>
          <p:cNvGrpSpPr/>
          <p:nvPr/>
        </p:nvGrpSpPr>
        <p:grpSpPr>
          <a:xfrm>
            <a:off x="7515618" y="5459149"/>
            <a:ext cx="264395" cy="269245"/>
            <a:chOff x="7515618" y="5459149"/>
            <a:chExt cx="264395" cy="269245"/>
          </a:xfrm>
        </p:grpSpPr>
        <p:sp>
          <p:nvSpPr>
            <p:cNvPr id="188" name="SMARTInkShape-2672"/>
            <p:cNvSpPr/>
            <p:nvPr>
              <p:custDataLst>
                <p:tags r:id="rId43"/>
              </p:custDataLst>
            </p:nvPr>
          </p:nvSpPr>
          <p:spPr>
            <a:xfrm>
              <a:off x="7534275" y="5459149"/>
              <a:ext cx="28308" cy="255852"/>
            </a:xfrm>
            <a:custGeom>
              <a:avLst/>
              <a:gdLst/>
              <a:ahLst/>
              <a:cxnLst/>
              <a:rect l="0" t="0" r="0" b="0"/>
              <a:pathLst>
                <a:path w="28308" h="2558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17716" y="39415"/>
                  </a:lnTo>
                  <a:lnTo>
                    <a:pt x="19845" y="81944"/>
                  </a:lnTo>
                  <a:lnTo>
                    <a:pt x="26537" y="124838"/>
                  </a:lnTo>
                  <a:lnTo>
                    <a:pt x="28307" y="172158"/>
                  </a:lnTo>
                  <a:lnTo>
                    <a:pt x="25700" y="208628"/>
                  </a:lnTo>
                  <a:lnTo>
                    <a:pt x="1905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73"/>
            <p:cNvSpPr/>
            <p:nvPr>
              <p:custDataLst>
                <p:tags r:id="rId44"/>
              </p:custDataLst>
            </p:nvPr>
          </p:nvSpPr>
          <p:spPr>
            <a:xfrm>
              <a:off x="7515618" y="5487543"/>
              <a:ext cx="152007" cy="198883"/>
            </a:xfrm>
            <a:custGeom>
              <a:avLst/>
              <a:gdLst/>
              <a:ahLst/>
              <a:cxnLst/>
              <a:rect l="0" t="0" r="0" b="0"/>
              <a:pathLst>
                <a:path w="152007" h="198883">
                  <a:moveTo>
                    <a:pt x="9132" y="160782"/>
                  </a:moveTo>
                  <a:lnTo>
                    <a:pt x="9132" y="160782"/>
                  </a:lnTo>
                  <a:lnTo>
                    <a:pt x="9132" y="155726"/>
                  </a:lnTo>
                  <a:lnTo>
                    <a:pt x="8074" y="154237"/>
                  </a:lnTo>
                  <a:lnTo>
                    <a:pt x="6310" y="153243"/>
                  </a:lnTo>
                  <a:lnTo>
                    <a:pt x="4076" y="152581"/>
                  </a:lnTo>
                  <a:lnTo>
                    <a:pt x="2587" y="151081"/>
                  </a:lnTo>
                  <a:lnTo>
                    <a:pt x="0" y="143172"/>
                  </a:lnTo>
                  <a:lnTo>
                    <a:pt x="4780" y="147215"/>
                  </a:lnTo>
                  <a:lnTo>
                    <a:pt x="15664" y="146639"/>
                  </a:lnTo>
                  <a:lnTo>
                    <a:pt x="59317" y="136519"/>
                  </a:lnTo>
                  <a:lnTo>
                    <a:pt x="90306" y="115303"/>
                  </a:lnTo>
                  <a:lnTo>
                    <a:pt x="114694" y="85241"/>
                  </a:lnTo>
                  <a:lnTo>
                    <a:pt x="140821" y="38518"/>
                  </a:lnTo>
                  <a:lnTo>
                    <a:pt x="147035" y="24950"/>
                  </a:lnTo>
                  <a:lnTo>
                    <a:pt x="151812" y="0"/>
                  </a:lnTo>
                  <a:lnTo>
                    <a:pt x="151989" y="38729"/>
                  </a:lnTo>
                  <a:lnTo>
                    <a:pt x="152002" y="76170"/>
                  </a:lnTo>
                  <a:lnTo>
                    <a:pt x="152006" y="115721"/>
                  </a:lnTo>
                  <a:lnTo>
                    <a:pt x="149185" y="154313"/>
                  </a:lnTo>
                  <a:lnTo>
                    <a:pt x="142482" y="19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74"/>
            <p:cNvSpPr/>
            <p:nvPr>
              <p:custDataLst>
                <p:tags r:id="rId45"/>
              </p:custDataLst>
            </p:nvPr>
          </p:nvSpPr>
          <p:spPr>
            <a:xfrm>
              <a:off x="7720527" y="5619750"/>
              <a:ext cx="59486" cy="108644"/>
            </a:xfrm>
            <a:custGeom>
              <a:avLst/>
              <a:gdLst/>
              <a:ahLst/>
              <a:cxnLst/>
              <a:rect l="0" t="0" r="0" b="0"/>
              <a:pathLst>
                <a:path w="59486" h="108644">
                  <a:moveTo>
                    <a:pt x="42348" y="28575"/>
                  </a:moveTo>
                  <a:lnTo>
                    <a:pt x="42348" y="28575"/>
                  </a:lnTo>
                  <a:lnTo>
                    <a:pt x="42348" y="23519"/>
                  </a:lnTo>
                  <a:lnTo>
                    <a:pt x="41290" y="22030"/>
                  </a:lnTo>
                  <a:lnTo>
                    <a:pt x="39526" y="21036"/>
                  </a:lnTo>
                  <a:lnTo>
                    <a:pt x="37292" y="20374"/>
                  </a:lnTo>
                  <a:lnTo>
                    <a:pt x="36861" y="19933"/>
                  </a:lnTo>
                  <a:lnTo>
                    <a:pt x="37631" y="19638"/>
                  </a:lnTo>
                  <a:lnTo>
                    <a:pt x="39203" y="19443"/>
                  </a:lnTo>
                  <a:lnTo>
                    <a:pt x="39193" y="19312"/>
                  </a:lnTo>
                  <a:lnTo>
                    <a:pt x="36360" y="19166"/>
                  </a:lnTo>
                  <a:lnTo>
                    <a:pt x="31573" y="24746"/>
                  </a:lnTo>
                  <a:lnTo>
                    <a:pt x="7374" y="70072"/>
                  </a:lnTo>
                  <a:lnTo>
                    <a:pt x="1051" y="82649"/>
                  </a:lnTo>
                  <a:lnTo>
                    <a:pt x="0" y="87908"/>
                  </a:lnTo>
                  <a:lnTo>
                    <a:pt x="358" y="92472"/>
                  </a:lnTo>
                  <a:lnTo>
                    <a:pt x="3577" y="100366"/>
                  </a:lnTo>
                  <a:lnTo>
                    <a:pt x="8537" y="107402"/>
                  </a:lnTo>
                  <a:lnTo>
                    <a:pt x="12399" y="108643"/>
                  </a:lnTo>
                  <a:lnTo>
                    <a:pt x="34772" y="105493"/>
                  </a:lnTo>
                  <a:lnTo>
                    <a:pt x="38355" y="102079"/>
                  </a:lnTo>
                  <a:lnTo>
                    <a:pt x="54940" y="70123"/>
                  </a:lnTo>
                  <a:lnTo>
                    <a:pt x="59485" y="50881"/>
                  </a:lnTo>
                  <a:lnTo>
                    <a:pt x="58007" y="44504"/>
                  </a:lnTo>
                  <a:lnTo>
                    <a:pt x="32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2675"/>
          <p:cNvSpPr/>
          <p:nvPr>
            <p:custDataLst>
              <p:tags r:id="rId5"/>
            </p:custDataLst>
          </p:nvPr>
        </p:nvSpPr>
        <p:spPr>
          <a:xfrm>
            <a:off x="1381299" y="2343739"/>
            <a:ext cx="6775068" cy="913809"/>
          </a:xfrm>
          <a:custGeom>
            <a:avLst/>
            <a:gdLst/>
            <a:ahLst/>
            <a:cxnLst/>
            <a:rect l="0" t="0" r="0" b="0"/>
            <a:pathLst>
              <a:path w="6775068" h="913809">
                <a:moveTo>
                  <a:pt x="9351" y="151811"/>
                </a:moveTo>
                <a:lnTo>
                  <a:pt x="9351" y="151811"/>
                </a:lnTo>
                <a:lnTo>
                  <a:pt x="9351" y="156867"/>
                </a:lnTo>
                <a:lnTo>
                  <a:pt x="10409" y="158357"/>
                </a:lnTo>
                <a:lnTo>
                  <a:pt x="12173" y="159350"/>
                </a:lnTo>
                <a:lnTo>
                  <a:pt x="14408" y="160012"/>
                </a:lnTo>
                <a:lnTo>
                  <a:pt x="16955" y="159395"/>
                </a:lnTo>
                <a:lnTo>
                  <a:pt x="26685" y="153019"/>
                </a:lnTo>
                <a:lnTo>
                  <a:pt x="35666" y="150991"/>
                </a:lnTo>
                <a:lnTo>
                  <a:pt x="45606" y="145336"/>
                </a:lnTo>
                <a:lnTo>
                  <a:pt x="92920" y="139517"/>
                </a:lnTo>
                <a:lnTo>
                  <a:pt x="101526" y="135763"/>
                </a:lnTo>
                <a:lnTo>
                  <a:pt x="148940" y="131781"/>
                </a:lnTo>
                <a:lnTo>
                  <a:pt x="178029" y="124570"/>
                </a:lnTo>
                <a:lnTo>
                  <a:pt x="216968" y="120590"/>
                </a:lnTo>
                <a:lnTo>
                  <a:pt x="240201" y="115749"/>
                </a:lnTo>
                <a:lnTo>
                  <a:pt x="285872" y="112921"/>
                </a:lnTo>
                <a:lnTo>
                  <a:pt x="333240" y="105545"/>
                </a:lnTo>
                <a:lnTo>
                  <a:pt x="378913" y="103396"/>
                </a:lnTo>
                <a:lnTo>
                  <a:pt x="425878" y="96700"/>
                </a:lnTo>
                <a:lnTo>
                  <a:pt x="471099" y="95063"/>
                </a:lnTo>
                <a:lnTo>
                  <a:pt x="508233" y="89724"/>
                </a:lnTo>
                <a:lnTo>
                  <a:pt x="546047" y="86495"/>
                </a:lnTo>
                <a:lnTo>
                  <a:pt x="584062" y="80483"/>
                </a:lnTo>
                <a:lnTo>
                  <a:pt x="622137" y="77054"/>
                </a:lnTo>
                <a:lnTo>
                  <a:pt x="660229" y="70982"/>
                </a:lnTo>
                <a:lnTo>
                  <a:pt x="703383" y="67537"/>
                </a:lnTo>
                <a:lnTo>
                  <a:pt x="744627" y="66516"/>
                </a:lnTo>
                <a:lnTo>
                  <a:pt x="788715" y="61157"/>
                </a:lnTo>
                <a:lnTo>
                  <a:pt x="835292" y="57923"/>
                </a:lnTo>
                <a:lnTo>
                  <a:pt x="882607" y="56965"/>
                </a:lnTo>
                <a:lnTo>
                  <a:pt x="930140" y="56681"/>
                </a:lnTo>
                <a:lnTo>
                  <a:pt x="972681" y="51540"/>
                </a:lnTo>
                <a:lnTo>
                  <a:pt x="1017154" y="48371"/>
                </a:lnTo>
                <a:lnTo>
                  <a:pt x="1050988" y="47629"/>
                </a:lnTo>
                <a:lnTo>
                  <a:pt x="1086134" y="47300"/>
                </a:lnTo>
                <a:lnTo>
                  <a:pt x="1119393" y="47153"/>
                </a:lnTo>
                <a:lnTo>
                  <a:pt x="1151814" y="44266"/>
                </a:lnTo>
                <a:lnTo>
                  <a:pt x="1183863" y="40513"/>
                </a:lnTo>
                <a:lnTo>
                  <a:pt x="1215745" y="38845"/>
                </a:lnTo>
                <a:lnTo>
                  <a:pt x="1250376" y="38104"/>
                </a:lnTo>
                <a:lnTo>
                  <a:pt x="1285876" y="37775"/>
                </a:lnTo>
                <a:lnTo>
                  <a:pt x="1319293" y="37628"/>
                </a:lnTo>
                <a:lnTo>
                  <a:pt x="1351784" y="34741"/>
                </a:lnTo>
                <a:lnTo>
                  <a:pt x="1383863" y="30988"/>
                </a:lnTo>
                <a:lnTo>
                  <a:pt x="1415759" y="29320"/>
                </a:lnTo>
                <a:lnTo>
                  <a:pt x="1450396" y="28579"/>
                </a:lnTo>
                <a:lnTo>
                  <a:pt x="1485899" y="27191"/>
                </a:lnTo>
                <a:lnTo>
                  <a:pt x="1519317" y="23047"/>
                </a:lnTo>
                <a:lnTo>
                  <a:pt x="1554630" y="20499"/>
                </a:lnTo>
                <a:lnTo>
                  <a:pt x="1590434" y="19367"/>
                </a:lnTo>
                <a:lnTo>
                  <a:pt x="1623985" y="18863"/>
                </a:lnTo>
                <a:lnTo>
                  <a:pt x="1656535" y="18640"/>
                </a:lnTo>
                <a:lnTo>
                  <a:pt x="1689700" y="18540"/>
                </a:lnTo>
                <a:lnTo>
                  <a:pt x="1725606" y="18496"/>
                </a:lnTo>
                <a:lnTo>
                  <a:pt x="1759909" y="15654"/>
                </a:lnTo>
                <a:lnTo>
                  <a:pt x="1793852" y="11922"/>
                </a:lnTo>
                <a:lnTo>
                  <a:pt x="1830104" y="10263"/>
                </a:lnTo>
                <a:lnTo>
                  <a:pt x="1867383" y="9526"/>
                </a:lnTo>
                <a:lnTo>
                  <a:pt x="1905118" y="9198"/>
                </a:lnTo>
                <a:lnTo>
                  <a:pt x="1943056" y="9052"/>
                </a:lnTo>
                <a:lnTo>
                  <a:pt x="1978261" y="8988"/>
                </a:lnTo>
                <a:lnTo>
                  <a:pt x="2012605" y="8959"/>
                </a:lnTo>
                <a:lnTo>
                  <a:pt x="2049036" y="8946"/>
                </a:lnTo>
                <a:lnTo>
                  <a:pt x="2086394" y="8941"/>
                </a:lnTo>
                <a:lnTo>
                  <a:pt x="2123106" y="8938"/>
                </a:lnTo>
                <a:lnTo>
                  <a:pt x="2157062" y="8937"/>
                </a:lnTo>
                <a:lnTo>
                  <a:pt x="2192614" y="8936"/>
                </a:lnTo>
                <a:lnTo>
                  <a:pt x="2229582" y="8936"/>
                </a:lnTo>
                <a:lnTo>
                  <a:pt x="2267178" y="8936"/>
                </a:lnTo>
                <a:lnTo>
                  <a:pt x="2302232" y="8936"/>
                </a:lnTo>
                <a:lnTo>
                  <a:pt x="2336509" y="8936"/>
                </a:lnTo>
                <a:lnTo>
                  <a:pt x="2372911" y="8936"/>
                </a:lnTo>
                <a:lnTo>
                  <a:pt x="2410255" y="8936"/>
                </a:lnTo>
                <a:lnTo>
                  <a:pt x="2448020" y="8936"/>
                </a:lnTo>
                <a:lnTo>
                  <a:pt x="2485970" y="8936"/>
                </a:lnTo>
                <a:lnTo>
                  <a:pt x="2521182" y="8936"/>
                </a:lnTo>
                <a:lnTo>
                  <a:pt x="2555528" y="8936"/>
                </a:lnTo>
                <a:lnTo>
                  <a:pt x="2591960" y="8936"/>
                </a:lnTo>
                <a:lnTo>
                  <a:pt x="2629319" y="8936"/>
                </a:lnTo>
                <a:lnTo>
                  <a:pt x="2667090" y="8936"/>
                </a:lnTo>
                <a:lnTo>
                  <a:pt x="2705043" y="8936"/>
                </a:lnTo>
                <a:lnTo>
                  <a:pt x="2743078" y="6114"/>
                </a:lnTo>
                <a:lnTo>
                  <a:pt x="2781149" y="2390"/>
                </a:lnTo>
                <a:lnTo>
                  <a:pt x="2819236" y="735"/>
                </a:lnTo>
                <a:lnTo>
                  <a:pt x="2857331" y="0"/>
                </a:lnTo>
                <a:lnTo>
                  <a:pt x="2895428" y="731"/>
                </a:lnTo>
                <a:lnTo>
                  <a:pt x="2933526" y="4584"/>
                </a:lnTo>
                <a:lnTo>
                  <a:pt x="2971626" y="7002"/>
                </a:lnTo>
                <a:lnTo>
                  <a:pt x="3009726" y="8076"/>
                </a:lnTo>
                <a:lnTo>
                  <a:pt x="3047826" y="8554"/>
                </a:lnTo>
                <a:lnTo>
                  <a:pt x="3085926" y="8766"/>
                </a:lnTo>
                <a:lnTo>
                  <a:pt x="3122968" y="8861"/>
                </a:lnTo>
                <a:lnTo>
                  <a:pt x="3157069" y="8903"/>
                </a:lnTo>
                <a:lnTo>
                  <a:pt x="3192687" y="11744"/>
                </a:lnTo>
                <a:lnTo>
                  <a:pt x="3228625" y="15475"/>
                </a:lnTo>
                <a:lnTo>
                  <a:pt x="3262237" y="17134"/>
                </a:lnTo>
                <a:lnTo>
                  <a:pt x="3297637" y="17871"/>
                </a:lnTo>
                <a:lnTo>
                  <a:pt x="3333478" y="18199"/>
                </a:lnTo>
                <a:lnTo>
                  <a:pt x="3367046" y="18345"/>
                </a:lnTo>
                <a:lnTo>
                  <a:pt x="3402426" y="18409"/>
                </a:lnTo>
                <a:lnTo>
                  <a:pt x="3439318" y="19496"/>
                </a:lnTo>
                <a:lnTo>
                  <a:pt x="3476880" y="23507"/>
                </a:lnTo>
                <a:lnTo>
                  <a:pt x="3514742" y="25995"/>
                </a:lnTo>
                <a:lnTo>
                  <a:pt x="3551678" y="27101"/>
                </a:lnTo>
                <a:lnTo>
                  <a:pt x="3585732" y="27593"/>
                </a:lnTo>
                <a:lnTo>
                  <a:pt x="3621329" y="30633"/>
                </a:lnTo>
                <a:lnTo>
                  <a:pt x="3658316" y="34454"/>
                </a:lnTo>
                <a:lnTo>
                  <a:pt x="3695921" y="36153"/>
                </a:lnTo>
                <a:lnTo>
                  <a:pt x="3733802" y="36907"/>
                </a:lnTo>
                <a:lnTo>
                  <a:pt x="3770746" y="38301"/>
                </a:lnTo>
                <a:lnTo>
                  <a:pt x="3804804" y="42448"/>
                </a:lnTo>
                <a:lnTo>
                  <a:pt x="3840402" y="44997"/>
                </a:lnTo>
                <a:lnTo>
                  <a:pt x="3877390" y="46130"/>
                </a:lnTo>
                <a:lnTo>
                  <a:pt x="3914996" y="46634"/>
                </a:lnTo>
                <a:lnTo>
                  <a:pt x="3950055" y="46857"/>
                </a:lnTo>
                <a:lnTo>
                  <a:pt x="3983275" y="48015"/>
                </a:lnTo>
                <a:lnTo>
                  <a:pt x="4015679" y="52057"/>
                </a:lnTo>
                <a:lnTo>
                  <a:pt x="4050541" y="54560"/>
                </a:lnTo>
                <a:lnTo>
                  <a:pt x="4086144" y="55672"/>
                </a:lnTo>
                <a:lnTo>
                  <a:pt x="4119607" y="56166"/>
                </a:lnTo>
                <a:lnTo>
                  <a:pt x="4152117" y="56385"/>
                </a:lnTo>
                <a:lnTo>
                  <a:pt x="4185264" y="57541"/>
                </a:lnTo>
                <a:lnTo>
                  <a:pt x="4221163" y="61583"/>
                </a:lnTo>
                <a:lnTo>
                  <a:pt x="4255462" y="64085"/>
                </a:lnTo>
                <a:lnTo>
                  <a:pt x="4289403" y="65197"/>
                </a:lnTo>
                <a:lnTo>
                  <a:pt x="4325655" y="65691"/>
                </a:lnTo>
                <a:lnTo>
                  <a:pt x="4360111" y="68732"/>
                </a:lnTo>
                <a:lnTo>
                  <a:pt x="4393064" y="72554"/>
                </a:lnTo>
                <a:lnTo>
                  <a:pt x="4425348" y="74252"/>
                </a:lnTo>
                <a:lnTo>
                  <a:pt x="4457336" y="75007"/>
                </a:lnTo>
                <a:lnTo>
                  <a:pt x="4489191" y="75343"/>
                </a:lnTo>
                <a:lnTo>
                  <a:pt x="4520989" y="75492"/>
                </a:lnTo>
                <a:lnTo>
                  <a:pt x="4552759" y="78380"/>
                </a:lnTo>
                <a:lnTo>
                  <a:pt x="4584519" y="82134"/>
                </a:lnTo>
                <a:lnTo>
                  <a:pt x="4631091" y="84247"/>
                </a:lnTo>
                <a:lnTo>
                  <a:pt x="4673229" y="84872"/>
                </a:lnTo>
                <a:lnTo>
                  <a:pt x="4717700" y="85058"/>
                </a:lnTo>
                <a:lnTo>
                  <a:pt x="4759216" y="86171"/>
                </a:lnTo>
                <a:lnTo>
                  <a:pt x="4803503" y="91675"/>
                </a:lnTo>
                <a:lnTo>
                  <a:pt x="4844964" y="93776"/>
                </a:lnTo>
                <a:lnTo>
                  <a:pt x="4889235" y="94399"/>
                </a:lnTo>
                <a:lnTo>
                  <a:pt x="4930691" y="94583"/>
                </a:lnTo>
                <a:lnTo>
                  <a:pt x="4974960" y="94638"/>
                </a:lnTo>
                <a:lnTo>
                  <a:pt x="5016417" y="95712"/>
                </a:lnTo>
                <a:lnTo>
                  <a:pt x="5060685" y="101205"/>
                </a:lnTo>
                <a:lnTo>
                  <a:pt x="5101084" y="103303"/>
                </a:lnTo>
                <a:lnTo>
                  <a:pt x="5140922" y="103924"/>
                </a:lnTo>
                <a:lnTo>
                  <a:pt x="5184713" y="104108"/>
                </a:lnTo>
                <a:lnTo>
                  <a:pt x="5224968" y="105221"/>
                </a:lnTo>
                <a:lnTo>
                  <a:pt x="5263707" y="110725"/>
                </a:lnTo>
                <a:lnTo>
                  <a:pt x="5303055" y="112826"/>
                </a:lnTo>
                <a:lnTo>
                  <a:pt x="5346699" y="113449"/>
                </a:lnTo>
                <a:lnTo>
                  <a:pt x="5386912" y="113633"/>
                </a:lnTo>
                <a:lnTo>
                  <a:pt x="5425637" y="113688"/>
                </a:lnTo>
                <a:lnTo>
                  <a:pt x="5463923" y="113704"/>
                </a:lnTo>
                <a:lnTo>
                  <a:pt x="5502078" y="113709"/>
                </a:lnTo>
                <a:lnTo>
                  <a:pt x="5540194" y="113710"/>
                </a:lnTo>
                <a:lnTo>
                  <a:pt x="5578299" y="113711"/>
                </a:lnTo>
                <a:lnTo>
                  <a:pt x="5616400" y="113711"/>
                </a:lnTo>
                <a:lnTo>
                  <a:pt x="5654501" y="113711"/>
                </a:lnTo>
                <a:lnTo>
                  <a:pt x="5692601" y="113711"/>
                </a:lnTo>
                <a:lnTo>
                  <a:pt x="5730701" y="114769"/>
                </a:lnTo>
                <a:lnTo>
                  <a:pt x="5773034" y="120257"/>
                </a:lnTo>
                <a:lnTo>
                  <a:pt x="5814426" y="121912"/>
                </a:lnTo>
                <a:lnTo>
                  <a:pt x="5860049" y="122844"/>
                </a:lnTo>
                <a:lnTo>
                  <a:pt x="5898730" y="128176"/>
                </a:lnTo>
                <a:lnTo>
                  <a:pt x="5937003" y="131403"/>
                </a:lnTo>
                <a:lnTo>
                  <a:pt x="5975154" y="132359"/>
                </a:lnTo>
                <a:lnTo>
                  <a:pt x="6009033" y="135404"/>
                </a:lnTo>
                <a:lnTo>
                  <a:pt x="6049843" y="139228"/>
                </a:lnTo>
                <a:lnTo>
                  <a:pt x="6096203" y="140927"/>
                </a:lnTo>
                <a:lnTo>
                  <a:pt x="6130919" y="141682"/>
                </a:lnTo>
                <a:lnTo>
                  <a:pt x="6168312" y="144929"/>
                </a:lnTo>
                <a:lnTo>
                  <a:pt x="6214449" y="150452"/>
                </a:lnTo>
                <a:lnTo>
                  <a:pt x="6247678" y="154029"/>
                </a:lnTo>
                <a:lnTo>
                  <a:pt x="6286083" y="158089"/>
                </a:lnTo>
                <a:lnTo>
                  <a:pt x="6324318" y="159893"/>
                </a:lnTo>
                <a:lnTo>
                  <a:pt x="6366375" y="165965"/>
                </a:lnTo>
                <a:lnTo>
                  <a:pt x="6397045" y="171507"/>
                </a:lnTo>
                <a:lnTo>
                  <a:pt x="6431843" y="176440"/>
                </a:lnTo>
                <a:lnTo>
                  <a:pt x="6468475" y="178632"/>
                </a:lnTo>
                <a:lnTo>
                  <a:pt x="6504572" y="184923"/>
                </a:lnTo>
                <a:lnTo>
                  <a:pt x="6543844" y="193490"/>
                </a:lnTo>
                <a:lnTo>
                  <a:pt x="6588993" y="197674"/>
                </a:lnTo>
                <a:lnTo>
                  <a:pt x="6634485" y="202026"/>
                </a:lnTo>
                <a:lnTo>
                  <a:pt x="6680448" y="208352"/>
                </a:lnTo>
                <a:lnTo>
                  <a:pt x="6715662" y="213897"/>
                </a:lnTo>
                <a:lnTo>
                  <a:pt x="6738681" y="222183"/>
                </a:lnTo>
                <a:lnTo>
                  <a:pt x="6749486" y="231065"/>
                </a:lnTo>
                <a:lnTo>
                  <a:pt x="6765046" y="254014"/>
                </a:lnTo>
                <a:lnTo>
                  <a:pt x="6775067" y="277696"/>
                </a:lnTo>
                <a:lnTo>
                  <a:pt x="6774626" y="309878"/>
                </a:lnTo>
                <a:lnTo>
                  <a:pt x="6767793" y="351280"/>
                </a:lnTo>
                <a:lnTo>
                  <a:pt x="6764122" y="386949"/>
                </a:lnTo>
                <a:lnTo>
                  <a:pt x="6757977" y="427739"/>
                </a:lnTo>
                <a:lnTo>
                  <a:pt x="6746420" y="474779"/>
                </a:lnTo>
                <a:lnTo>
                  <a:pt x="6735845" y="521118"/>
                </a:lnTo>
                <a:lnTo>
                  <a:pt x="6720905" y="566500"/>
                </a:lnTo>
                <a:lnTo>
                  <a:pt x="6702216" y="613929"/>
                </a:lnTo>
                <a:lnTo>
                  <a:pt x="6686371" y="636561"/>
                </a:lnTo>
                <a:lnTo>
                  <a:pt x="6680024" y="642422"/>
                </a:lnTo>
                <a:lnTo>
                  <a:pt x="6673675" y="645027"/>
                </a:lnTo>
                <a:lnTo>
                  <a:pt x="6633167" y="638727"/>
                </a:lnTo>
                <a:lnTo>
                  <a:pt x="6591944" y="631265"/>
                </a:lnTo>
                <a:lnTo>
                  <a:pt x="6548680" y="628694"/>
                </a:lnTo>
                <a:lnTo>
                  <a:pt x="6503955" y="628186"/>
                </a:lnTo>
                <a:lnTo>
                  <a:pt x="6459581" y="628098"/>
                </a:lnTo>
                <a:lnTo>
                  <a:pt x="6425770" y="630900"/>
                </a:lnTo>
                <a:lnTo>
                  <a:pt x="6379501" y="635605"/>
                </a:lnTo>
                <a:lnTo>
                  <a:pt x="6337217" y="636999"/>
                </a:lnTo>
                <a:lnTo>
                  <a:pt x="6302594" y="637325"/>
                </a:lnTo>
                <a:lnTo>
                  <a:pt x="6266040" y="637470"/>
                </a:lnTo>
                <a:lnTo>
                  <a:pt x="6219873" y="642608"/>
                </a:lnTo>
                <a:lnTo>
                  <a:pt x="6184119" y="645110"/>
                </a:lnTo>
                <a:lnTo>
                  <a:pt x="6143534" y="646222"/>
                </a:lnTo>
                <a:lnTo>
                  <a:pt x="6100802" y="646715"/>
                </a:lnTo>
                <a:lnTo>
                  <a:pt x="6055320" y="646994"/>
                </a:lnTo>
                <a:lnTo>
                  <a:pt x="6016678" y="647076"/>
                </a:lnTo>
                <a:lnTo>
                  <a:pt x="5978418" y="647101"/>
                </a:lnTo>
                <a:lnTo>
                  <a:pt x="5940271" y="647108"/>
                </a:lnTo>
                <a:lnTo>
                  <a:pt x="5902156" y="647110"/>
                </a:lnTo>
                <a:lnTo>
                  <a:pt x="5864053" y="647111"/>
                </a:lnTo>
                <a:lnTo>
                  <a:pt x="5825951" y="652167"/>
                </a:lnTo>
                <a:lnTo>
                  <a:pt x="5782795" y="655312"/>
                </a:lnTo>
                <a:lnTo>
                  <a:pt x="5741551" y="656244"/>
                </a:lnTo>
                <a:lnTo>
                  <a:pt x="5697462" y="656520"/>
                </a:lnTo>
                <a:lnTo>
                  <a:pt x="5650885" y="656601"/>
                </a:lnTo>
                <a:lnTo>
                  <a:pt x="5603570" y="656626"/>
                </a:lnTo>
                <a:lnTo>
                  <a:pt x="5556037" y="656633"/>
                </a:lnTo>
                <a:lnTo>
                  <a:pt x="5508439" y="656635"/>
                </a:lnTo>
                <a:lnTo>
                  <a:pt x="5460824" y="656636"/>
                </a:lnTo>
                <a:lnTo>
                  <a:pt x="5413200" y="656636"/>
                </a:lnTo>
                <a:lnTo>
                  <a:pt x="5378629" y="656636"/>
                </a:lnTo>
                <a:lnTo>
                  <a:pt x="5343155" y="656636"/>
                </a:lnTo>
                <a:lnTo>
                  <a:pt x="5309750" y="656636"/>
                </a:lnTo>
                <a:lnTo>
                  <a:pt x="5274443" y="656636"/>
                </a:lnTo>
                <a:lnTo>
                  <a:pt x="5237584" y="656636"/>
                </a:lnTo>
                <a:lnTo>
                  <a:pt x="5200035" y="656636"/>
                </a:lnTo>
                <a:lnTo>
                  <a:pt x="5162180" y="656636"/>
                </a:lnTo>
                <a:lnTo>
                  <a:pt x="5124188" y="656636"/>
                </a:lnTo>
                <a:lnTo>
                  <a:pt x="5086138" y="656636"/>
                </a:lnTo>
                <a:lnTo>
                  <a:pt x="5048059" y="656636"/>
                </a:lnTo>
                <a:lnTo>
                  <a:pt x="5009968" y="656636"/>
                </a:lnTo>
                <a:lnTo>
                  <a:pt x="4971873" y="656636"/>
                </a:lnTo>
                <a:lnTo>
                  <a:pt x="4933775" y="656636"/>
                </a:lnTo>
                <a:lnTo>
                  <a:pt x="4894617" y="656636"/>
                </a:lnTo>
                <a:lnTo>
                  <a:pt x="4852520" y="656636"/>
                </a:lnTo>
                <a:lnTo>
                  <a:pt x="4814760" y="656636"/>
                </a:lnTo>
                <a:lnTo>
                  <a:pt x="4778221" y="656636"/>
                </a:lnTo>
                <a:lnTo>
                  <a:pt x="4737288" y="656636"/>
                </a:lnTo>
                <a:lnTo>
                  <a:pt x="4697223" y="656636"/>
                </a:lnTo>
                <a:lnTo>
                  <a:pt x="4658249" y="656636"/>
                </a:lnTo>
                <a:lnTo>
                  <a:pt x="4619761" y="656636"/>
                </a:lnTo>
                <a:lnTo>
                  <a:pt x="4581489" y="656636"/>
                </a:lnTo>
                <a:lnTo>
                  <a:pt x="4543313" y="656636"/>
                </a:lnTo>
                <a:lnTo>
                  <a:pt x="4505179" y="656636"/>
                </a:lnTo>
                <a:lnTo>
                  <a:pt x="4464241" y="656636"/>
                </a:lnTo>
                <a:lnTo>
                  <a:pt x="4422410" y="656636"/>
                </a:lnTo>
                <a:lnTo>
                  <a:pt x="4382652" y="656636"/>
                </a:lnTo>
                <a:lnTo>
                  <a:pt x="4343815" y="656636"/>
                </a:lnTo>
                <a:lnTo>
                  <a:pt x="4304330" y="656636"/>
                </a:lnTo>
                <a:lnTo>
                  <a:pt x="4262086" y="656636"/>
                </a:lnTo>
                <a:lnTo>
                  <a:pt x="4221438" y="656636"/>
                </a:lnTo>
                <a:lnTo>
                  <a:pt x="4181149" y="657694"/>
                </a:lnTo>
                <a:lnTo>
                  <a:pt x="4138547" y="661692"/>
                </a:lnTo>
                <a:lnTo>
                  <a:pt x="4100563" y="664175"/>
                </a:lnTo>
                <a:lnTo>
                  <a:pt x="4063926" y="665278"/>
                </a:lnTo>
                <a:lnTo>
                  <a:pt x="4022948" y="665769"/>
                </a:lnTo>
                <a:lnTo>
                  <a:pt x="3982864" y="665986"/>
                </a:lnTo>
                <a:lnTo>
                  <a:pt x="3943882" y="666083"/>
                </a:lnTo>
                <a:lnTo>
                  <a:pt x="3905389" y="666126"/>
                </a:lnTo>
                <a:lnTo>
                  <a:pt x="3867116" y="666146"/>
                </a:lnTo>
                <a:lnTo>
                  <a:pt x="3828938" y="666154"/>
                </a:lnTo>
                <a:lnTo>
                  <a:pt x="3790804" y="666158"/>
                </a:lnTo>
                <a:lnTo>
                  <a:pt x="3752688" y="666160"/>
                </a:lnTo>
                <a:lnTo>
                  <a:pt x="3714581" y="666160"/>
                </a:lnTo>
                <a:lnTo>
                  <a:pt x="3676478" y="666161"/>
                </a:lnTo>
                <a:lnTo>
                  <a:pt x="3638377" y="668983"/>
                </a:lnTo>
                <a:lnTo>
                  <a:pt x="3600276" y="672707"/>
                </a:lnTo>
                <a:lnTo>
                  <a:pt x="3562176" y="674362"/>
                </a:lnTo>
                <a:lnTo>
                  <a:pt x="3524076" y="675097"/>
                </a:lnTo>
                <a:lnTo>
                  <a:pt x="3484918" y="675425"/>
                </a:lnTo>
                <a:lnTo>
                  <a:pt x="3442819" y="675570"/>
                </a:lnTo>
                <a:lnTo>
                  <a:pt x="3402237" y="675634"/>
                </a:lnTo>
                <a:lnTo>
                  <a:pt x="3363034" y="676721"/>
                </a:lnTo>
                <a:lnTo>
                  <a:pt x="3324443" y="680732"/>
                </a:lnTo>
                <a:lnTo>
                  <a:pt x="3283303" y="683220"/>
                </a:lnTo>
                <a:lnTo>
                  <a:pt x="3241383" y="684326"/>
                </a:lnTo>
                <a:lnTo>
                  <a:pt x="3201584" y="684818"/>
                </a:lnTo>
                <a:lnTo>
                  <a:pt x="3159908" y="685036"/>
                </a:lnTo>
                <a:lnTo>
                  <a:pt x="3117748" y="686192"/>
                </a:lnTo>
                <a:lnTo>
                  <a:pt x="3077844" y="690233"/>
                </a:lnTo>
                <a:lnTo>
                  <a:pt x="3036120" y="692735"/>
                </a:lnTo>
                <a:lnTo>
                  <a:pt x="2993940" y="693847"/>
                </a:lnTo>
                <a:lnTo>
                  <a:pt x="2954027" y="694340"/>
                </a:lnTo>
                <a:lnTo>
                  <a:pt x="2912299" y="694560"/>
                </a:lnTo>
                <a:lnTo>
                  <a:pt x="2869058" y="695716"/>
                </a:lnTo>
                <a:lnTo>
                  <a:pt x="2825146" y="699757"/>
                </a:lnTo>
                <a:lnTo>
                  <a:pt x="2780935" y="702260"/>
                </a:lnTo>
                <a:lnTo>
                  <a:pt x="2737649" y="703372"/>
                </a:lnTo>
                <a:lnTo>
                  <a:pt x="2697245" y="703865"/>
                </a:lnTo>
                <a:lnTo>
                  <a:pt x="2655298" y="706907"/>
                </a:lnTo>
                <a:lnTo>
                  <a:pt x="2611961" y="710729"/>
                </a:lnTo>
                <a:lnTo>
                  <a:pt x="2568006" y="712427"/>
                </a:lnTo>
                <a:lnTo>
                  <a:pt x="2526597" y="716004"/>
                </a:lnTo>
                <a:lnTo>
                  <a:pt x="2485969" y="720064"/>
                </a:lnTo>
                <a:lnTo>
                  <a:pt x="2443217" y="721867"/>
                </a:lnTo>
                <a:lnTo>
                  <a:pt x="2399522" y="722669"/>
                </a:lnTo>
                <a:lnTo>
                  <a:pt x="2356466" y="724084"/>
                </a:lnTo>
                <a:lnTo>
                  <a:pt x="2316163" y="728241"/>
                </a:lnTo>
                <a:lnTo>
                  <a:pt x="2274262" y="730794"/>
                </a:lnTo>
                <a:lnTo>
                  <a:pt x="2230945" y="732987"/>
                </a:lnTo>
                <a:lnTo>
                  <a:pt x="2186998" y="737489"/>
                </a:lnTo>
                <a:lnTo>
                  <a:pt x="2145595" y="740196"/>
                </a:lnTo>
                <a:lnTo>
                  <a:pt x="2104968" y="741398"/>
                </a:lnTo>
                <a:lnTo>
                  <a:pt x="2062217" y="741933"/>
                </a:lnTo>
                <a:lnTo>
                  <a:pt x="2021344" y="744993"/>
                </a:lnTo>
                <a:lnTo>
                  <a:pt x="1982012" y="748823"/>
                </a:lnTo>
                <a:lnTo>
                  <a:pt x="1943364" y="750524"/>
                </a:lnTo>
                <a:lnTo>
                  <a:pt x="1902199" y="751281"/>
                </a:lnTo>
                <a:lnTo>
                  <a:pt x="1860267" y="752676"/>
                </a:lnTo>
                <a:lnTo>
                  <a:pt x="1820464" y="756823"/>
                </a:lnTo>
                <a:lnTo>
                  <a:pt x="1781607" y="759372"/>
                </a:lnTo>
                <a:lnTo>
                  <a:pt x="1743170" y="760505"/>
                </a:lnTo>
                <a:lnTo>
                  <a:pt x="1704921" y="761009"/>
                </a:lnTo>
                <a:lnTo>
                  <a:pt x="1666754" y="764054"/>
                </a:lnTo>
                <a:lnTo>
                  <a:pt x="1628624" y="767878"/>
                </a:lnTo>
                <a:lnTo>
                  <a:pt x="1590512" y="769576"/>
                </a:lnTo>
                <a:lnTo>
                  <a:pt x="1552406" y="773154"/>
                </a:lnTo>
                <a:lnTo>
                  <a:pt x="1514303" y="777214"/>
                </a:lnTo>
                <a:lnTo>
                  <a:pt x="1476202" y="779017"/>
                </a:lnTo>
                <a:lnTo>
                  <a:pt x="1438102" y="782642"/>
                </a:lnTo>
                <a:lnTo>
                  <a:pt x="1401060" y="786722"/>
                </a:lnTo>
                <a:lnTo>
                  <a:pt x="1366957" y="788535"/>
                </a:lnTo>
                <a:lnTo>
                  <a:pt x="1331340" y="789341"/>
                </a:lnTo>
                <a:lnTo>
                  <a:pt x="1294343" y="789699"/>
                </a:lnTo>
                <a:lnTo>
                  <a:pt x="1256734" y="789858"/>
                </a:lnTo>
                <a:lnTo>
                  <a:pt x="1221673" y="792752"/>
                </a:lnTo>
                <a:lnTo>
                  <a:pt x="1187395" y="796507"/>
                </a:lnTo>
                <a:lnTo>
                  <a:pt x="1150993" y="798176"/>
                </a:lnTo>
                <a:lnTo>
                  <a:pt x="1116469" y="798917"/>
                </a:lnTo>
                <a:lnTo>
                  <a:pt x="1083487" y="800306"/>
                </a:lnTo>
                <a:lnTo>
                  <a:pt x="1051189" y="804450"/>
                </a:lnTo>
                <a:lnTo>
                  <a:pt x="1019196" y="806998"/>
                </a:lnTo>
                <a:lnTo>
                  <a:pt x="987338" y="808130"/>
                </a:lnTo>
                <a:lnTo>
                  <a:pt x="955540" y="808634"/>
                </a:lnTo>
                <a:lnTo>
                  <a:pt x="923768" y="811679"/>
                </a:lnTo>
                <a:lnTo>
                  <a:pt x="892009" y="815503"/>
                </a:lnTo>
                <a:lnTo>
                  <a:pt x="860254" y="817201"/>
                </a:lnTo>
                <a:lnTo>
                  <a:pt x="828503" y="820779"/>
                </a:lnTo>
                <a:lnTo>
                  <a:pt x="796752" y="824839"/>
                </a:lnTo>
                <a:lnTo>
                  <a:pt x="765001" y="826642"/>
                </a:lnTo>
                <a:lnTo>
                  <a:pt x="733251" y="830267"/>
                </a:lnTo>
                <a:lnTo>
                  <a:pt x="688448" y="835435"/>
                </a:lnTo>
                <a:lnTo>
                  <a:pt x="645540" y="839788"/>
                </a:lnTo>
                <a:lnTo>
                  <a:pt x="602135" y="844959"/>
                </a:lnTo>
                <a:lnTo>
                  <a:pt x="559641" y="846491"/>
                </a:lnTo>
                <a:lnTo>
                  <a:pt x="516358" y="849767"/>
                </a:lnTo>
                <a:lnTo>
                  <a:pt x="476723" y="854618"/>
                </a:lnTo>
                <a:lnTo>
                  <a:pt x="438168" y="858879"/>
                </a:lnTo>
                <a:lnTo>
                  <a:pt x="391466" y="866843"/>
                </a:lnTo>
                <a:lnTo>
                  <a:pt x="355922" y="871770"/>
                </a:lnTo>
                <a:lnTo>
                  <a:pt x="318061" y="875602"/>
                </a:lnTo>
                <a:lnTo>
                  <a:pt x="276823" y="883020"/>
                </a:lnTo>
                <a:lnTo>
                  <a:pt x="239238" y="887402"/>
                </a:lnTo>
                <a:lnTo>
                  <a:pt x="199174" y="892581"/>
                </a:lnTo>
                <a:lnTo>
                  <a:pt x="156561" y="899386"/>
                </a:lnTo>
                <a:lnTo>
                  <a:pt x="112711" y="906463"/>
                </a:lnTo>
                <a:lnTo>
                  <a:pt x="66315" y="912843"/>
                </a:lnTo>
                <a:lnTo>
                  <a:pt x="20538" y="913754"/>
                </a:lnTo>
                <a:lnTo>
                  <a:pt x="1805" y="913808"/>
                </a:lnTo>
                <a:lnTo>
                  <a:pt x="1145" y="912750"/>
                </a:lnTo>
                <a:lnTo>
                  <a:pt x="0" y="900553"/>
                </a:lnTo>
                <a:lnTo>
                  <a:pt x="919" y="874151"/>
                </a:lnTo>
                <a:lnTo>
                  <a:pt x="8031" y="830886"/>
                </a:lnTo>
                <a:lnTo>
                  <a:pt x="9177" y="790264"/>
                </a:lnTo>
                <a:lnTo>
                  <a:pt x="12122" y="749146"/>
                </a:lnTo>
                <a:lnTo>
                  <a:pt x="16875" y="703449"/>
                </a:lnTo>
                <a:lnTo>
                  <a:pt x="18283" y="662040"/>
                </a:lnTo>
                <a:lnTo>
                  <a:pt x="18700" y="621195"/>
                </a:lnTo>
                <a:lnTo>
                  <a:pt x="18824" y="577343"/>
                </a:lnTo>
                <a:lnTo>
                  <a:pt x="18860" y="541420"/>
                </a:lnTo>
                <a:lnTo>
                  <a:pt x="18873" y="496411"/>
                </a:lnTo>
                <a:lnTo>
                  <a:pt x="21697" y="465128"/>
                </a:lnTo>
                <a:lnTo>
                  <a:pt x="25421" y="429705"/>
                </a:lnTo>
                <a:lnTo>
                  <a:pt x="28576" y="385962"/>
                </a:lnTo>
                <a:lnTo>
                  <a:pt x="34685" y="346190"/>
                </a:lnTo>
                <a:lnTo>
                  <a:pt x="38024" y="308653"/>
                </a:lnTo>
                <a:lnTo>
                  <a:pt x="45275" y="264166"/>
                </a:lnTo>
                <a:lnTo>
                  <a:pt x="46806" y="227434"/>
                </a:lnTo>
                <a:lnTo>
                  <a:pt x="52380" y="182153"/>
                </a:lnTo>
                <a:lnTo>
                  <a:pt x="55010" y="139460"/>
                </a:lnTo>
                <a:lnTo>
                  <a:pt x="50161" y="95235"/>
                </a:lnTo>
                <a:lnTo>
                  <a:pt x="47451" y="565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522"/>
          <p:cNvGrpSpPr/>
          <p:nvPr/>
        </p:nvGrpSpPr>
        <p:grpSpPr>
          <a:xfrm>
            <a:off x="9667928" y="1305959"/>
            <a:ext cx="504773" cy="475217"/>
            <a:chOff x="9667928" y="1305959"/>
            <a:chExt cx="504773" cy="475217"/>
          </a:xfrm>
        </p:grpSpPr>
        <p:sp>
          <p:nvSpPr>
            <p:cNvPr id="193" name="SMARTInkShape-2676"/>
            <p:cNvSpPr/>
            <p:nvPr>
              <p:custDataLst>
                <p:tags r:id="rId39"/>
              </p:custDataLst>
            </p:nvPr>
          </p:nvSpPr>
          <p:spPr>
            <a:xfrm>
              <a:off x="9667928" y="1505469"/>
              <a:ext cx="180923" cy="262276"/>
            </a:xfrm>
            <a:custGeom>
              <a:avLst/>
              <a:gdLst/>
              <a:ahLst/>
              <a:cxnLst/>
              <a:rect l="0" t="0" r="0" b="0"/>
              <a:pathLst>
                <a:path w="180923" h="262276">
                  <a:moveTo>
                    <a:pt x="95197" y="28056"/>
                  </a:moveTo>
                  <a:lnTo>
                    <a:pt x="95197" y="28056"/>
                  </a:lnTo>
                  <a:lnTo>
                    <a:pt x="100254" y="28056"/>
                  </a:lnTo>
                  <a:lnTo>
                    <a:pt x="105558" y="25234"/>
                  </a:lnTo>
                  <a:lnTo>
                    <a:pt x="112532" y="19855"/>
                  </a:lnTo>
                  <a:lnTo>
                    <a:pt x="113484" y="16297"/>
                  </a:lnTo>
                  <a:lnTo>
                    <a:pt x="114096" y="5390"/>
                  </a:lnTo>
                  <a:lnTo>
                    <a:pt x="113087" y="3420"/>
                  </a:lnTo>
                  <a:lnTo>
                    <a:pt x="111357" y="2107"/>
                  </a:lnTo>
                  <a:lnTo>
                    <a:pt x="106613" y="648"/>
                  </a:lnTo>
                  <a:lnTo>
                    <a:pt x="100976" y="0"/>
                  </a:lnTo>
                  <a:lnTo>
                    <a:pt x="86797" y="4691"/>
                  </a:lnTo>
                  <a:lnTo>
                    <a:pt x="55623" y="25029"/>
                  </a:lnTo>
                  <a:lnTo>
                    <a:pt x="48328" y="35177"/>
                  </a:lnTo>
                  <a:lnTo>
                    <a:pt x="25251" y="75560"/>
                  </a:lnTo>
                  <a:lnTo>
                    <a:pt x="6702" y="120285"/>
                  </a:lnTo>
                  <a:lnTo>
                    <a:pt x="1281" y="166297"/>
                  </a:lnTo>
                  <a:lnTo>
                    <a:pt x="123" y="209884"/>
                  </a:lnTo>
                  <a:lnTo>
                    <a:pt x="0" y="232802"/>
                  </a:lnTo>
                  <a:lnTo>
                    <a:pt x="5615" y="246407"/>
                  </a:lnTo>
                  <a:lnTo>
                    <a:pt x="10076" y="252998"/>
                  </a:lnTo>
                  <a:lnTo>
                    <a:pt x="16224" y="257393"/>
                  </a:lnTo>
                  <a:lnTo>
                    <a:pt x="31523" y="262275"/>
                  </a:lnTo>
                  <a:lnTo>
                    <a:pt x="43261" y="261623"/>
                  </a:lnTo>
                  <a:lnTo>
                    <a:pt x="81321" y="246731"/>
                  </a:lnTo>
                  <a:lnTo>
                    <a:pt x="85947" y="243689"/>
                  </a:lnTo>
                  <a:lnTo>
                    <a:pt x="93909" y="231843"/>
                  </a:lnTo>
                  <a:lnTo>
                    <a:pt x="107162" y="210146"/>
                  </a:lnTo>
                  <a:lnTo>
                    <a:pt x="116390" y="196826"/>
                  </a:lnTo>
                  <a:lnTo>
                    <a:pt x="129670" y="152787"/>
                  </a:lnTo>
                  <a:lnTo>
                    <a:pt x="137876" y="115442"/>
                  </a:lnTo>
                  <a:lnTo>
                    <a:pt x="136301" y="80642"/>
                  </a:lnTo>
                  <a:lnTo>
                    <a:pt x="123329" y="39070"/>
                  </a:lnTo>
                  <a:lnTo>
                    <a:pt x="111293" y="18972"/>
                  </a:lnTo>
                  <a:lnTo>
                    <a:pt x="105929" y="12475"/>
                  </a:lnTo>
                  <a:lnTo>
                    <a:pt x="94323" y="5256"/>
                  </a:lnTo>
                  <a:lnTo>
                    <a:pt x="88264" y="3331"/>
                  </a:lnTo>
                  <a:lnTo>
                    <a:pt x="75887" y="4014"/>
                  </a:lnTo>
                  <a:lnTo>
                    <a:pt x="63332" y="8904"/>
                  </a:lnTo>
                  <a:lnTo>
                    <a:pt x="41795" y="25116"/>
                  </a:lnTo>
                  <a:lnTo>
                    <a:pt x="39713" y="32394"/>
                  </a:lnTo>
                  <a:lnTo>
                    <a:pt x="38376" y="59369"/>
                  </a:lnTo>
                  <a:lnTo>
                    <a:pt x="41015" y="71253"/>
                  </a:lnTo>
                  <a:lnTo>
                    <a:pt x="43201" y="75904"/>
                  </a:lnTo>
                  <a:lnTo>
                    <a:pt x="54096" y="83894"/>
                  </a:lnTo>
                  <a:lnTo>
                    <a:pt x="69521" y="89915"/>
                  </a:lnTo>
                  <a:lnTo>
                    <a:pt x="96056" y="92245"/>
                  </a:lnTo>
                  <a:lnTo>
                    <a:pt x="180922" y="7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77"/>
            <p:cNvSpPr/>
            <p:nvPr>
              <p:custDataLst>
                <p:tags r:id="rId40"/>
              </p:custDataLst>
            </p:nvPr>
          </p:nvSpPr>
          <p:spPr>
            <a:xfrm>
              <a:off x="9715538" y="1305959"/>
              <a:ext cx="133313" cy="113267"/>
            </a:xfrm>
            <a:custGeom>
              <a:avLst/>
              <a:gdLst/>
              <a:ahLst/>
              <a:cxnLst/>
              <a:rect l="0" t="0" r="0" b="0"/>
              <a:pathLst>
                <a:path w="133313" h="113267">
                  <a:moveTo>
                    <a:pt x="19012" y="46591"/>
                  </a:moveTo>
                  <a:lnTo>
                    <a:pt x="19012" y="46591"/>
                  </a:lnTo>
                  <a:lnTo>
                    <a:pt x="19012" y="36478"/>
                  </a:lnTo>
                  <a:lnTo>
                    <a:pt x="21834" y="28691"/>
                  </a:lnTo>
                  <a:lnTo>
                    <a:pt x="28146" y="18640"/>
                  </a:lnTo>
                  <a:lnTo>
                    <a:pt x="13326" y="57092"/>
                  </a:lnTo>
                  <a:lnTo>
                    <a:pt x="2173" y="100790"/>
                  </a:lnTo>
                  <a:lnTo>
                    <a:pt x="945" y="106663"/>
                  </a:lnTo>
                  <a:lnTo>
                    <a:pt x="617" y="106747"/>
                  </a:lnTo>
                  <a:lnTo>
                    <a:pt x="0" y="69201"/>
                  </a:lnTo>
                  <a:lnTo>
                    <a:pt x="7574" y="38004"/>
                  </a:lnTo>
                  <a:lnTo>
                    <a:pt x="25471" y="6818"/>
                  </a:lnTo>
                  <a:lnTo>
                    <a:pt x="31761" y="2456"/>
                  </a:lnTo>
                  <a:lnTo>
                    <a:pt x="41252" y="0"/>
                  </a:lnTo>
                  <a:lnTo>
                    <a:pt x="55822" y="4329"/>
                  </a:lnTo>
                  <a:lnTo>
                    <a:pt x="73546" y="17371"/>
                  </a:lnTo>
                  <a:lnTo>
                    <a:pt x="80291" y="25843"/>
                  </a:lnTo>
                  <a:lnTo>
                    <a:pt x="102783" y="69121"/>
                  </a:lnTo>
                  <a:lnTo>
                    <a:pt x="119010" y="91454"/>
                  </a:lnTo>
                  <a:lnTo>
                    <a:pt x="122723" y="99339"/>
                  </a:lnTo>
                  <a:lnTo>
                    <a:pt x="133312" y="11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78"/>
            <p:cNvSpPr/>
            <p:nvPr>
              <p:custDataLst>
                <p:tags r:id="rId41"/>
              </p:custDataLst>
            </p:nvPr>
          </p:nvSpPr>
          <p:spPr>
            <a:xfrm>
              <a:off x="9982200" y="1596034"/>
              <a:ext cx="166678" cy="64541"/>
            </a:xfrm>
            <a:custGeom>
              <a:avLst/>
              <a:gdLst/>
              <a:ahLst/>
              <a:cxnLst/>
              <a:rect l="0" t="0" r="0" b="0"/>
              <a:pathLst>
                <a:path w="166678" h="64541">
                  <a:moveTo>
                    <a:pt x="0" y="42266"/>
                  </a:moveTo>
                  <a:lnTo>
                    <a:pt x="0" y="42266"/>
                  </a:lnTo>
                  <a:lnTo>
                    <a:pt x="0" y="51675"/>
                  </a:lnTo>
                  <a:lnTo>
                    <a:pt x="0" y="46700"/>
                  </a:lnTo>
                  <a:lnTo>
                    <a:pt x="9702" y="17636"/>
                  </a:lnTo>
                  <a:lnTo>
                    <a:pt x="16890" y="4318"/>
                  </a:lnTo>
                  <a:lnTo>
                    <a:pt x="17609" y="1093"/>
                  </a:lnTo>
                  <a:lnTo>
                    <a:pt x="20207" y="0"/>
                  </a:lnTo>
                  <a:lnTo>
                    <a:pt x="40382" y="3408"/>
                  </a:lnTo>
                  <a:lnTo>
                    <a:pt x="50050" y="12296"/>
                  </a:lnTo>
                  <a:lnTo>
                    <a:pt x="93080" y="59046"/>
                  </a:lnTo>
                  <a:lnTo>
                    <a:pt x="96978" y="62978"/>
                  </a:lnTo>
                  <a:lnTo>
                    <a:pt x="101694" y="64540"/>
                  </a:lnTo>
                  <a:lnTo>
                    <a:pt x="112578" y="63455"/>
                  </a:lnTo>
                  <a:lnTo>
                    <a:pt x="130606" y="56893"/>
                  </a:lnTo>
                  <a:lnTo>
                    <a:pt x="149352" y="43190"/>
                  </a:lnTo>
                  <a:lnTo>
                    <a:pt x="156337" y="34563"/>
                  </a:lnTo>
                  <a:lnTo>
                    <a:pt x="163091" y="23756"/>
                  </a:lnTo>
                  <a:lnTo>
                    <a:pt x="165877" y="20401"/>
                  </a:lnTo>
                  <a:lnTo>
                    <a:pt x="166677" y="18164"/>
                  </a:lnTo>
                  <a:lnTo>
                    <a:pt x="166151" y="16673"/>
                  </a:lnTo>
                  <a:lnTo>
                    <a:pt x="164743" y="15679"/>
                  </a:lnTo>
                  <a:lnTo>
                    <a:pt x="163803" y="16075"/>
                  </a:lnTo>
                  <a:lnTo>
                    <a:pt x="161925" y="2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79"/>
            <p:cNvSpPr/>
            <p:nvPr>
              <p:custDataLst>
                <p:tags r:id="rId42"/>
              </p:custDataLst>
            </p:nvPr>
          </p:nvSpPr>
          <p:spPr>
            <a:xfrm>
              <a:off x="9972710" y="1714500"/>
              <a:ext cx="199991" cy="66676"/>
            </a:xfrm>
            <a:custGeom>
              <a:avLst/>
              <a:gdLst/>
              <a:ahLst/>
              <a:cxnLst/>
              <a:rect l="0" t="0" r="0" b="0"/>
              <a:pathLst>
                <a:path w="199991" h="66676">
                  <a:moveTo>
                    <a:pt x="9490" y="66675"/>
                  </a:moveTo>
                  <a:lnTo>
                    <a:pt x="9490" y="66675"/>
                  </a:lnTo>
                  <a:lnTo>
                    <a:pt x="80" y="66675"/>
                  </a:lnTo>
                  <a:lnTo>
                    <a:pt x="0" y="61619"/>
                  </a:lnTo>
                  <a:lnTo>
                    <a:pt x="2802" y="56314"/>
                  </a:lnTo>
                  <a:lnTo>
                    <a:pt x="25474" y="26230"/>
                  </a:lnTo>
                  <a:lnTo>
                    <a:pt x="31765" y="22241"/>
                  </a:lnTo>
                  <a:lnTo>
                    <a:pt x="43732" y="23290"/>
                  </a:lnTo>
                  <a:lnTo>
                    <a:pt x="57517" y="27285"/>
                  </a:lnTo>
                  <a:lnTo>
                    <a:pt x="98526" y="47735"/>
                  </a:lnTo>
                  <a:lnTo>
                    <a:pt x="122580" y="55910"/>
                  </a:lnTo>
                  <a:lnTo>
                    <a:pt x="132424" y="56599"/>
                  </a:lnTo>
                  <a:lnTo>
                    <a:pt x="141033" y="54083"/>
                  </a:lnTo>
                  <a:lnTo>
                    <a:pt x="155183" y="43844"/>
                  </a:lnTo>
                  <a:lnTo>
                    <a:pt x="177703" y="22202"/>
                  </a:lnTo>
                  <a:lnTo>
                    <a:pt x="199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523"/>
          <p:cNvGrpSpPr/>
          <p:nvPr/>
        </p:nvGrpSpPr>
        <p:grpSpPr>
          <a:xfrm>
            <a:off x="10406109" y="1495425"/>
            <a:ext cx="404767" cy="352426"/>
            <a:chOff x="10406109" y="1495425"/>
            <a:chExt cx="404767" cy="352426"/>
          </a:xfrm>
        </p:grpSpPr>
        <p:sp>
          <p:nvSpPr>
            <p:cNvPr id="198" name="SMARTInkShape-2680"/>
            <p:cNvSpPr/>
            <p:nvPr>
              <p:custDataLst>
                <p:tags r:id="rId37"/>
              </p:custDataLst>
            </p:nvPr>
          </p:nvSpPr>
          <p:spPr>
            <a:xfrm>
              <a:off x="10406109" y="1547679"/>
              <a:ext cx="190705" cy="245326"/>
            </a:xfrm>
            <a:custGeom>
              <a:avLst/>
              <a:gdLst/>
              <a:ahLst/>
              <a:cxnLst/>
              <a:rect l="0" t="0" r="0" b="0"/>
              <a:pathLst>
                <a:path w="190705" h="245326">
                  <a:moveTo>
                    <a:pt x="4716" y="71571"/>
                  </a:moveTo>
                  <a:lnTo>
                    <a:pt x="4716" y="71571"/>
                  </a:lnTo>
                  <a:lnTo>
                    <a:pt x="4716" y="66083"/>
                  </a:lnTo>
                  <a:lnTo>
                    <a:pt x="5774" y="89750"/>
                  </a:lnTo>
                  <a:lnTo>
                    <a:pt x="12918" y="129861"/>
                  </a:lnTo>
                  <a:lnTo>
                    <a:pt x="13981" y="171476"/>
                  </a:lnTo>
                  <a:lnTo>
                    <a:pt x="9151" y="212263"/>
                  </a:lnTo>
                  <a:lnTo>
                    <a:pt x="4976" y="245325"/>
                  </a:lnTo>
                  <a:lnTo>
                    <a:pt x="4738" y="204396"/>
                  </a:lnTo>
                  <a:lnTo>
                    <a:pt x="3664" y="168900"/>
                  </a:lnTo>
                  <a:lnTo>
                    <a:pt x="0" y="121802"/>
                  </a:lnTo>
                  <a:lnTo>
                    <a:pt x="3785" y="76554"/>
                  </a:lnTo>
                  <a:lnTo>
                    <a:pt x="11078" y="35514"/>
                  </a:lnTo>
                  <a:lnTo>
                    <a:pt x="14362" y="14909"/>
                  </a:lnTo>
                  <a:lnTo>
                    <a:pt x="16439" y="11571"/>
                  </a:lnTo>
                  <a:lnTo>
                    <a:pt x="18882" y="9346"/>
                  </a:lnTo>
                  <a:lnTo>
                    <a:pt x="21568" y="8921"/>
                  </a:lnTo>
                  <a:lnTo>
                    <a:pt x="27376" y="11271"/>
                  </a:lnTo>
                  <a:lnTo>
                    <a:pt x="51085" y="53917"/>
                  </a:lnTo>
                  <a:lnTo>
                    <a:pt x="66282" y="96384"/>
                  </a:lnTo>
                  <a:lnTo>
                    <a:pt x="76026" y="132995"/>
                  </a:lnTo>
                  <a:lnTo>
                    <a:pt x="94820" y="179857"/>
                  </a:lnTo>
                  <a:lnTo>
                    <a:pt x="116706" y="210083"/>
                  </a:lnTo>
                  <a:lnTo>
                    <a:pt x="126103" y="217799"/>
                  </a:lnTo>
                  <a:lnTo>
                    <a:pt x="130091" y="219856"/>
                  </a:lnTo>
                  <a:lnTo>
                    <a:pt x="134865" y="220169"/>
                  </a:lnTo>
                  <a:lnTo>
                    <a:pt x="145815" y="217695"/>
                  </a:lnTo>
                  <a:lnTo>
                    <a:pt x="157738" y="207424"/>
                  </a:lnTo>
                  <a:lnTo>
                    <a:pt x="169034" y="191217"/>
                  </a:lnTo>
                  <a:lnTo>
                    <a:pt x="180286" y="157233"/>
                  </a:lnTo>
                  <a:lnTo>
                    <a:pt x="185148" y="117296"/>
                  </a:lnTo>
                  <a:lnTo>
                    <a:pt x="190704" y="88529"/>
                  </a:lnTo>
                  <a:lnTo>
                    <a:pt x="186994" y="47600"/>
                  </a:lnTo>
                  <a:lnTo>
                    <a:pt x="180892" y="13449"/>
                  </a:lnTo>
                  <a:lnTo>
                    <a:pt x="175444" y="3406"/>
                  </a:lnTo>
                  <a:lnTo>
                    <a:pt x="172510" y="728"/>
                  </a:lnTo>
                  <a:lnTo>
                    <a:pt x="170554" y="0"/>
                  </a:lnTo>
                  <a:lnTo>
                    <a:pt x="166641" y="4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81"/>
            <p:cNvSpPr/>
            <p:nvPr>
              <p:custDataLst>
                <p:tags r:id="rId38"/>
              </p:custDataLst>
            </p:nvPr>
          </p:nvSpPr>
          <p:spPr>
            <a:xfrm>
              <a:off x="10706986" y="1495425"/>
              <a:ext cx="103890" cy="352426"/>
            </a:xfrm>
            <a:custGeom>
              <a:avLst/>
              <a:gdLst/>
              <a:ahLst/>
              <a:cxnLst/>
              <a:rect l="0" t="0" r="0" b="0"/>
              <a:pathLst>
                <a:path w="103890" h="352426">
                  <a:moveTo>
                    <a:pt x="56264" y="0"/>
                  </a:moveTo>
                  <a:lnTo>
                    <a:pt x="56264" y="0"/>
                  </a:lnTo>
                  <a:lnTo>
                    <a:pt x="43007" y="39772"/>
                  </a:lnTo>
                  <a:lnTo>
                    <a:pt x="24208" y="79705"/>
                  </a:lnTo>
                  <a:lnTo>
                    <a:pt x="12664" y="125569"/>
                  </a:lnTo>
                  <a:lnTo>
                    <a:pt x="3598" y="169027"/>
                  </a:lnTo>
                  <a:lnTo>
                    <a:pt x="1107" y="203181"/>
                  </a:lnTo>
                  <a:lnTo>
                    <a:pt x="0" y="236706"/>
                  </a:lnTo>
                  <a:lnTo>
                    <a:pt x="1625" y="268186"/>
                  </a:lnTo>
                  <a:lnTo>
                    <a:pt x="9402" y="296288"/>
                  </a:lnTo>
                  <a:lnTo>
                    <a:pt x="25559" y="317245"/>
                  </a:lnTo>
                  <a:lnTo>
                    <a:pt x="55256" y="342889"/>
                  </a:lnTo>
                  <a:lnTo>
                    <a:pt x="103889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24"/>
          <p:cNvGrpSpPr/>
          <p:nvPr/>
        </p:nvGrpSpPr>
        <p:grpSpPr>
          <a:xfrm>
            <a:off x="10842375" y="1435392"/>
            <a:ext cx="934377" cy="555334"/>
            <a:chOff x="10842375" y="1435392"/>
            <a:chExt cx="934377" cy="555334"/>
          </a:xfrm>
        </p:grpSpPr>
        <p:sp>
          <p:nvSpPr>
            <p:cNvPr id="201" name="SMARTInkShape-2682"/>
            <p:cNvSpPr/>
            <p:nvPr>
              <p:custDataLst>
                <p:tags r:id="rId29"/>
              </p:custDataLst>
            </p:nvPr>
          </p:nvSpPr>
          <p:spPr>
            <a:xfrm>
              <a:off x="10897700" y="1577377"/>
              <a:ext cx="151301" cy="221509"/>
            </a:xfrm>
            <a:custGeom>
              <a:avLst/>
              <a:gdLst/>
              <a:ahLst/>
              <a:cxnLst/>
              <a:rect l="0" t="0" r="0" b="0"/>
              <a:pathLst>
                <a:path w="151301" h="221509">
                  <a:moveTo>
                    <a:pt x="75100" y="51398"/>
                  </a:moveTo>
                  <a:lnTo>
                    <a:pt x="75100" y="51398"/>
                  </a:lnTo>
                  <a:lnTo>
                    <a:pt x="83302" y="43197"/>
                  </a:lnTo>
                  <a:lnTo>
                    <a:pt x="84234" y="37209"/>
                  </a:lnTo>
                  <a:lnTo>
                    <a:pt x="84590" y="19517"/>
                  </a:lnTo>
                  <a:lnTo>
                    <a:pt x="82486" y="17444"/>
                  </a:lnTo>
                  <a:lnTo>
                    <a:pt x="74502" y="15141"/>
                  </a:lnTo>
                  <a:lnTo>
                    <a:pt x="70468" y="15585"/>
                  </a:lnTo>
                  <a:lnTo>
                    <a:pt x="63164" y="18900"/>
                  </a:lnTo>
                  <a:lnTo>
                    <a:pt x="60793" y="21266"/>
                  </a:lnTo>
                  <a:lnTo>
                    <a:pt x="58158" y="26717"/>
                  </a:lnTo>
                  <a:lnTo>
                    <a:pt x="16097" y="66628"/>
                  </a:lnTo>
                  <a:lnTo>
                    <a:pt x="4466" y="96363"/>
                  </a:lnTo>
                  <a:lnTo>
                    <a:pt x="0" y="134912"/>
                  </a:lnTo>
                  <a:lnTo>
                    <a:pt x="4174" y="182430"/>
                  </a:lnTo>
                  <a:lnTo>
                    <a:pt x="7166" y="207580"/>
                  </a:lnTo>
                  <a:lnTo>
                    <a:pt x="10760" y="212669"/>
                  </a:lnTo>
                  <a:lnTo>
                    <a:pt x="16331" y="216062"/>
                  </a:lnTo>
                  <a:lnTo>
                    <a:pt x="43030" y="221508"/>
                  </a:lnTo>
                  <a:lnTo>
                    <a:pt x="55908" y="216608"/>
                  </a:lnTo>
                  <a:lnTo>
                    <a:pt x="95434" y="183089"/>
                  </a:lnTo>
                  <a:lnTo>
                    <a:pt x="111347" y="162384"/>
                  </a:lnTo>
                  <a:lnTo>
                    <a:pt x="124409" y="131085"/>
                  </a:lnTo>
                  <a:lnTo>
                    <a:pt x="129927" y="100056"/>
                  </a:lnTo>
                  <a:lnTo>
                    <a:pt x="126505" y="75811"/>
                  </a:lnTo>
                  <a:lnTo>
                    <a:pt x="112862" y="34622"/>
                  </a:lnTo>
                  <a:lnTo>
                    <a:pt x="105641" y="21717"/>
                  </a:lnTo>
                  <a:lnTo>
                    <a:pt x="89676" y="8502"/>
                  </a:lnTo>
                  <a:lnTo>
                    <a:pt x="77698" y="1289"/>
                  </a:lnTo>
                  <a:lnTo>
                    <a:pt x="72598" y="0"/>
                  </a:lnTo>
                  <a:lnTo>
                    <a:pt x="68140" y="199"/>
                  </a:lnTo>
                  <a:lnTo>
                    <a:pt x="35886" y="11965"/>
                  </a:lnTo>
                  <a:lnTo>
                    <a:pt x="7403" y="34302"/>
                  </a:lnTo>
                  <a:lnTo>
                    <a:pt x="2679" y="44152"/>
                  </a:lnTo>
                  <a:lnTo>
                    <a:pt x="1420" y="49742"/>
                  </a:lnTo>
                  <a:lnTo>
                    <a:pt x="2842" y="61598"/>
                  </a:lnTo>
                  <a:lnTo>
                    <a:pt x="4704" y="67723"/>
                  </a:lnTo>
                  <a:lnTo>
                    <a:pt x="12415" y="77351"/>
                  </a:lnTo>
                  <a:lnTo>
                    <a:pt x="17435" y="81400"/>
                  </a:lnTo>
                  <a:lnTo>
                    <a:pt x="31479" y="85899"/>
                  </a:lnTo>
                  <a:lnTo>
                    <a:pt x="71423" y="88787"/>
                  </a:lnTo>
                  <a:lnTo>
                    <a:pt x="114703" y="86582"/>
                  </a:lnTo>
                  <a:lnTo>
                    <a:pt x="151300" y="7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83"/>
            <p:cNvSpPr/>
            <p:nvPr>
              <p:custDataLst>
                <p:tags r:id="rId30"/>
              </p:custDataLst>
            </p:nvPr>
          </p:nvSpPr>
          <p:spPr>
            <a:xfrm>
              <a:off x="11106150" y="18097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13258"/>
                  </a:lnTo>
                  <a:lnTo>
                    <a:pt x="35276" y="192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84"/>
            <p:cNvSpPr/>
            <p:nvPr>
              <p:custDataLst>
                <p:tags r:id="rId31"/>
              </p:custDataLst>
            </p:nvPr>
          </p:nvSpPr>
          <p:spPr>
            <a:xfrm>
              <a:off x="11373417" y="1647941"/>
              <a:ext cx="79525" cy="133058"/>
            </a:xfrm>
            <a:custGeom>
              <a:avLst/>
              <a:gdLst/>
              <a:ahLst/>
              <a:cxnLst/>
              <a:rect l="0" t="0" r="0" b="0"/>
              <a:pathLst>
                <a:path w="79525" h="133058">
                  <a:moveTo>
                    <a:pt x="56583" y="9409"/>
                  </a:moveTo>
                  <a:lnTo>
                    <a:pt x="56583" y="9409"/>
                  </a:lnTo>
                  <a:lnTo>
                    <a:pt x="47449" y="9409"/>
                  </a:lnTo>
                  <a:lnTo>
                    <a:pt x="56469" y="9409"/>
                  </a:lnTo>
                  <a:lnTo>
                    <a:pt x="56549" y="4353"/>
                  </a:lnTo>
                  <a:lnTo>
                    <a:pt x="55503" y="2863"/>
                  </a:lnTo>
                  <a:lnTo>
                    <a:pt x="53746" y="1870"/>
                  </a:lnTo>
                  <a:lnTo>
                    <a:pt x="43395" y="473"/>
                  </a:lnTo>
                  <a:lnTo>
                    <a:pt x="25990" y="0"/>
                  </a:lnTo>
                  <a:lnTo>
                    <a:pt x="18998" y="2758"/>
                  </a:lnTo>
                  <a:lnTo>
                    <a:pt x="5885" y="13152"/>
                  </a:lnTo>
                  <a:lnTo>
                    <a:pt x="2301" y="19186"/>
                  </a:lnTo>
                  <a:lnTo>
                    <a:pt x="0" y="31684"/>
                  </a:lnTo>
                  <a:lnTo>
                    <a:pt x="5330" y="40828"/>
                  </a:lnTo>
                  <a:lnTo>
                    <a:pt x="41821" y="79194"/>
                  </a:lnTo>
                  <a:lnTo>
                    <a:pt x="59029" y="92057"/>
                  </a:lnTo>
                  <a:lnTo>
                    <a:pt x="78294" y="115909"/>
                  </a:lnTo>
                  <a:lnTo>
                    <a:pt x="79524" y="119567"/>
                  </a:lnTo>
                  <a:lnTo>
                    <a:pt x="79285" y="123064"/>
                  </a:lnTo>
                  <a:lnTo>
                    <a:pt x="78068" y="126454"/>
                  </a:lnTo>
                  <a:lnTo>
                    <a:pt x="75140" y="128714"/>
                  </a:lnTo>
                  <a:lnTo>
                    <a:pt x="66241" y="131225"/>
                  </a:lnTo>
                  <a:lnTo>
                    <a:pt x="35973" y="133057"/>
                  </a:lnTo>
                  <a:lnTo>
                    <a:pt x="18483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85"/>
            <p:cNvSpPr/>
            <p:nvPr>
              <p:custDataLst>
                <p:tags r:id="rId32"/>
              </p:custDataLst>
            </p:nvPr>
          </p:nvSpPr>
          <p:spPr>
            <a:xfrm>
              <a:off x="11477625" y="1662693"/>
              <a:ext cx="114301" cy="97969"/>
            </a:xfrm>
            <a:custGeom>
              <a:avLst/>
              <a:gdLst/>
              <a:ahLst/>
              <a:cxnLst/>
              <a:rect l="0" t="0" r="0" b="0"/>
              <a:pathLst>
                <a:path w="114301" h="97969">
                  <a:moveTo>
                    <a:pt x="0" y="51807"/>
                  </a:moveTo>
                  <a:lnTo>
                    <a:pt x="0" y="51807"/>
                  </a:lnTo>
                  <a:lnTo>
                    <a:pt x="5057" y="51807"/>
                  </a:lnTo>
                  <a:lnTo>
                    <a:pt x="10361" y="48985"/>
                  </a:lnTo>
                  <a:lnTo>
                    <a:pt x="13257" y="46751"/>
                  </a:lnTo>
                  <a:lnTo>
                    <a:pt x="22120" y="44268"/>
                  </a:lnTo>
                  <a:lnTo>
                    <a:pt x="27446" y="43606"/>
                  </a:lnTo>
                  <a:lnTo>
                    <a:pt x="32056" y="41048"/>
                  </a:lnTo>
                  <a:lnTo>
                    <a:pt x="50422" y="20940"/>
                  </a:lnTo>
                  <a:lnTo>
                    <a:pt x="54159" y="14099"/>
                  </a:lnTo>
                  <a:lnTo>
                    <a:pt x="56559" y="1085"/>
                  </a:lnTo>
                  <a:lnTo>
                    <a:pt x="54639" y="0"/>
                  </a:lnTo>
                  <a:lnTo>
                    <a:pt x="46862" y="1618"/>
                  </a:lnTo>
                  <a:lnTo>
                    <a:pt x="30583" y="8479"/>
                  </a:lnTo>
                  <a:lnTo>
                    <a:pt x="12354" y="27327"/>
                  </a:lnTo>
                  <a:lnTo>
                    <a:pt x="5490" y="41280"/>
                  </a:lnTo>
                  <a:lnTo>
                    <a:pt x="1085" y="67484"/>
                  </a:lnTo>
                  <a:lnTo>
                    <a:pt x="3305" y="77472"/>
                  </a:lnTo>
                  <a:lnTo>
                    <a:pt x="5379" y="81617"/>
                  </a:lnTo>
                  <a:lnTo>
                    <a:pt x="16149" y="89045"/>
                  </a:lnTo>
                  <a:lnTo>
                    <a:pt x="38819" y="97380"/>
                  </a:lnTo>
                  <a:lnTo>
                    <a:pt x="75244" y="97968"/>
                  </a:lnTo>
                  <a:lnTo>
                    <a:pt x="114300" y="8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686"/>
            <p:cNvSpPr/>
            <p:nvPr>
              <p:custDataLst>
                <p:tags r:id="rId33"/>
              </p:custDataLst>
            </p:nvPr>
          </p:nvSpPr>
          <p:spPr>
            <a:xfrm>
              <a:off x="11572875" y="1533525"/>
              <a:ext cx="123826" cy="85124"/>
            </a:xfrm>
            <a:custGeom>
              <a:avLst/>
              <a:gdLst/>
              <a:ahLst/>
              <a:cxnLst/>
              <a:rect l="0" t="0" r="0" b="0"/>
              <a:pathLst>
                <a:path w="123826" h="8512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10361" y="1398"/>
                  </a:lnTo>
                  <a:lnTo>
                    <a:pt x="13256" y="932"/>
                  </a:lnTo>
                  <a:lnTo>
                    <a:pt x="16247" y="1679"/>
                  </a:lnTo>
                  <a:lnTo>
                    <a:pt x="40445" y="16301"/>
                  </a:lnTo>
                  <a:lnTo>
                    <a:pt x="44434" y="22415"/>
                  </a:lnTo>
                  <a:lnTo>
                    <a:pt x="46679" y="36863"/>
                  </a:lnTo>
                  <a:lnTo>
                    <a:pt x="42289" y="54549"/>
                  </a:lnTo>
                  <a:lnTo>
                    <a:pt x="31324" y="71884"/>
                  </a:lnTo>
                  <a:lnTo>
                    <a:pt x="20874" y="83693"/>
                  </a:lnTo>
                  <a:lnTo>
                    <a:pt x="22383" y="84370"/>
                  </a:lnTo>
                  <a:lnTo>
                    <a:pt x="29704" y="85123"/>
                  </a:lnTo>
                  <a:lnTo>
                    <a:pt x="75617" y="78107"/>
                  </a:lnTo>
                  <a:lnTo>
                    <a:pt x="1238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687"/>
            <p:cNvSpPr/>
            <p:nvPr>
              <p:custDataLst>
                <p:tags r:id="rId34"/>
              </p:custDataLst>
            </p:nvPr>
          </p:nvSpPr>
          <p:spPr>
            <a:xfrm>
              <a:off x="11411352" y="1435392"/>
              <a:ext cx="85324" cy="88019"/>
            </a:xfrm>
            <a:custGeom>
              <a:avLst/>
              <a:gdLst/>
              <a:ahLst/>
              <a:cxnLst/>
              <a:rect l="0" t="0" r="0" b="0"/>
              <a:pathLst>
                <a:path w="85324" h="88019">
                  <a:moveTo>
                    <a:pt x="18648" y="40983"/>
                  </a:moveTo>
                  <a:lnTo>
                    <a:pt x="18648" y="40983"/>
                  </a:lnTo>
                  <a:lnTo>
                    <a:pt x="18648" y="35495"/>
                  </a:lnTo>
                  <a:lnTo>
                    <a:pt x="18648" y="37839"/>
                  </a:lnTo>
                  <a:lnTo>
                    <a:pt x="15824" y="42408"/>
                  </a:lnTo>
                  <a:lnTo>
                    <a:pt x="13591" y="45108"/>
                  </a:lnTo>
                  <a:lnTo>
                    <a:pt x="11110" y="53752"/>
                  </a:lnTo>
                  <a:lnTo>
                    <a:pt x="8325" y="75081"/>
                  </a:lnTo>
                  <a:lnTo>
                    <a:pt x="0" y="88018"/>
                  </a:lnTo>
                  <a:lnTo>
                    <a:pt x="6223" y="73283"/>
                  </a:lnTo>
                  <a:lnTo>
                    <a:pt x="16472" y="31031"/>
                  </a:lnTo>
                  <a:lnTo>
                    <a:pt x="26423" y="1952"/>
                  </a:lnTo>
                  <a:lnTo>
                    <a:pt x="28064" y="145"/>
                  </a:lnTo>
                  <a:lnTo>
                    <a:pt x="30217" y="0"/>
                  </a:lnTo>
                  <a:lnTo>
                    <a:pt x="35431" y="2660"/>
                  </a:lnTo>
                  <a:lnTo>
                    <a:pt x="41276" y="7370"/>
                  </a:lnTo>
                  <a:lnTo>
                    <a:pt x="63122" y="52190"/>
                  </a:lnTo>
                  <a:lnTo>
                    <a:pt x="85323" y="79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688"/>
            <p:cNvSpPr/>
            <p:nvPr>
              <p:custDataLst>
                <p:tags r:id="rId35"/>
              </p:custDataLst>
            </p:nvPr>
          </p:nvSpPr>
          <p:spPr>
            <a:xfrm>
              <a:off x="11620500" y="1514475"/>
              <a:ext cx="156252" cy="390526"/>
            </a:xfrm>
            <a:custGeom>
              <a:avLst/>
              <a:gdLst/>
              <a:ahLst/>
              <a:cxnLst/>
              <a:rect l="0" t="0" r="0" b="0"/>
              <a:pathLst>
                <a:path w="156252" h="390526">
                  <a:moveTo>
                    <a:pt x="114300" y="0"/>
                  </a:moveTo>
                  <a:lnTo>
                    <a:pt x="114300" y="0"/>
                  </a:lnTo>
                  <a:lnTo>
                    <a:pt x="114300" y="5056"/>
                  </a:lnTo>
                  <a:lnTo>
                    <a:pt x="132200" y="42842"/>
                  </a:lnTo>
                  <a:lnTo>
                    <a:pt x="145824" y="84780"/>
                  </a:lnTo>
                  <a:lnTo>
                    <a:pt x="155509" y="129190"/>
                  </a:lnTo>
                  <a:lnTo>
                    <a:pt x="156251" y="161487"/>
                  </a:lnTo>
                  <a:lnTo>
                    <a:pt x="153542" y="203776"/>
                  </a:lnTo>
                  <a:lnTo>
                    <a:pt x="147569" y="246509"/>
                  </a:lnTo>
                  <a:lnTo>
                    <a:pt x="130309" y="287586"/>
                  </a:lnTo>
                  <a:lnTo>
                    <a:pt x="107349" y="319156"/>
                  </a:lnTo>
                  <a:lnTo>
                    <a:pt x="65760" y="352225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689"/>
            <p:cNvSpPr/>
            <p:nvPr>
              <p:custDataLst>
                <p:tags r:id="rId36"/>
              </p:custDataLst>
            </p:nvPr>
          </p:nvSpPr>
          <p:spPr>
            <a:xfrm>
              <a:off x="10842375" y="1956699"/>
              <a:ext cx="149476" cy="34027"/>
            </a:xfrm>
            <a:custGeom>
              <a:avLst/>
              <a:gdLst/>
              <a:ahLst/>
              <a:cxnLst/>
              <a:rect l="0" t="0" r="0" b="0"/>
              <a:pathLst>
                <a:path w="149476" h="34027">
                  <a:moveTo>
                    <a:pt x="54225" y="34026"/>
                  </a:moveTo>
                  <a:lnTo>
                    <a:pt x="54225" y="34026"/>
                  </a:lnTo>
                  <a:lnTo>
                    <a:pt x="35325" y="5636"/>
                  </a:lnTo>
                  <a:lnTo>
                    <a:pt x="40275" y="449"/>
                  </a:lnTo>
                  <a:lnTo>
                    <a:pt x="43867" y="0"/>
                  </a:lnTo>
                  <a:lnTo>
                    <a:pt x="88768" y="5039"/>
                  </a:lnTo>
                  <a:lnTo>
                    <a:pt x="117024" y="8151"/>
                  </a:lnTo>
                  <a:lnTo>
                    <a:pt x="140478" y="13628"/>
                  </a:lnTo>
                  <a:lnTo>
                    <a:pt x="141361" y="15135"/>
                  </a:lnTo>
                  <a:lnTo>
                    <a:pt x="139832" y="17199"/>
                  </a:lnTo>
                  <a:lnTo>
                    <a:pt x="136697" y="19633"/>
                  </a:lnTo>
                  <a:lnTo>
                    <a:pt x="91203" y="29130"/>
                  </a:lnTo>
                  <a:lnTo>
                    <a:pt x="51479" y="33596"/>
                  </a:lnTo>
                  <a:lnTo>
                    <a:pt x="6947" y="33988"/>
                  </a:lnTo>
                  <a:lnTo>
                    <a:pt x="0" y="34015"/>
                  </a:lnTo>
                  <a:lnTo>
                    <a:pt x="28543" y="31202"/>
                  </a:lnTo>
                  <a:lnTo>
                    <a:pt x="72694" y="25089"/>
                  </a:lnTo>
                  <a:lnTo>
                    <a:pt x="98560" y="24617"/>
                  </a:lnTo>
                  <a:lnTo>
                    <a:pt x="101773" y="23520"/>
                  </a:lnTo>
                  <a:lnTo>
                    <a:pt x="102857" y="21730"/>
                  </a:lnTo>
                  <a:lnTo>
                    <a:pt x="102521" y="19479"/>
                  </a:lnTo>
                  <a:lnTo>
                    <a:pt x="100180" y="17978"/>
                  </a:lnTo>
                  <a:lnTo>
                    <a:pt x="81216" y="15569"/>
                  </a:lnTo>
                  <a:lnTo>
                    <a:pt x="56571" y="15011"/>
                  </a:lnTo>
                  <a:lnTo>
                    <a:pt x="70956" y="16041"/>
                  </a:lnTo>
                  <a:lnTo>
                    <a:pt x="149475" y="24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SMARTInkShape-2690"/>
          <p:cNvSpPr/>
          <p:nvPr>
            <p:custDataLst>
              <p:tags r:id="rId6"/>
            </p:custDataLst>
          </p:nvPr>
        </p:nvSpPr>
        <p:spPr>
          <a:xfrm>
            <a:off x="4003475" y="4067213"/>
            <a:ext cx="206617" cy="62252"/>
          </a:xfrm>
          <a:custGeom>
            <a:avLst/>
            <a:gdLst/>
            <a:ahLst/>
            <a:cxnLst/>
            <a:rect l="0" t="0" r="0" b="0"/>
            <a:pathLst>
              <a:path w="206617" h="62252">
                <a:moveTo>
                  <a:pt x="25600" y="19012"/>
                </a:moveTo>
                <a:lnTo>
                  <a:pt x="25600" y="19012"/>
                </a:lnTo>
                <a:lnTo>
                  <a:pt x="17399" y="19012"/>
                </a:lnTo>
                <a:lnTo>
                  <a:pt x="31545" y="17954"/>
                </a:lnTo>
                <a:lnTo>
                  <a:pt x="60366" y="11473"/>
                </a:lnTo>
                <a:lnTo>
                  <a:pt x="106198" y="4823"/>
                </a:lnTo>
                <a:lnTo>
                  <a:pt x="152841" y="922"/>
                </a:lnTo>
                <a:lnTo>
                  <a:pt x="196348" y="46"/>
                </a:lnTo>
                <a:lnTo>
                  <a:pt x="206616" y="0"/>
                </a:lnTo>
                <a:lnTo>
                  <a:pt x="206602" y="1045"/>
                </a:lnTo>
                <a:lnTo>
                  <a:pt x="165746" y="16211"/>
                </a:lnTo>
                <a:lnTo>
                  <a:pt x="119684" y="28611"/>
                </a:lnTo>
                <a:lnTo>
                  <a:pt x="79933" y="36195"/>
                </a:lnTo>
                <a:lnTo>
                  <a:pt x="34754" y="48178"/>
                </a:lnTo>
                <a:lnTo>
                  <a:pt x="3718" y="56994"/>
                </a:lnTo>
                <a:lnTo>
                  <a:pt x="1487" y="59150"/>
                </a:lnTo>
                <a:lnTo>
                  <a:pt x="0" y="61646"/>
                </a:lnTo>
                <a:lnTo>
                  <a:pt x="1125" y="62251"/>
                </a:lnTo>
                <a:lnTo>
                  <a:pt x="42784" y="56644"/>
                </a:lnTo>
                <a:lnTo>
                  <a:pt x="89024" y="43932"/>
                </a:lnTo>
                <a:lnTo>
                  <a:pt x="135221" y="32676"/>
                </a:lnTo>
                <a:lnTo>
                  <a:pt x="181421" y="21240"/>
                </a:lnTo>
                <a:lnTo>
                  <a:pt x="187525" y="190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Shape-2691"/>
          <p:cNvSpPr/>
          <p:nvPr>
            <p:custDataLst>
              <p:tags r:id="rId7"/>
            </p:custDataLst>
          </p:nvPr>
        </p:nvSpPr>
        <p:spPr>
          <a:xfrm>
            <a:off x="5078197" y="4229100"/>
            <a:ext cx="740717" cy="571234"/>
          </a:xfrm>
          <a:custGeom>
            <a:avLst/>
            <a:gdLst/>
            <a:ahLst/>
            <a:cxnLst/>
            <a:rect l="0" t="0" r="0" b="0"/>
            <a:pathLst>
              <a:path w="740717" h="571234">
                <a:moveTo>
                  <a:pt x="560603" y="66675"/>
                </a:moveTo>
                <a:lnTo>
                  <a:pt x="560603" y="66675"/>
                </a:lnTo>
                <a:lnTo>
                  <a:pt x="560603" y="52128"/>
                </a:lnTo>
                <a:lnTo>
                  <a:pt x="559545" y="50627"/>
                </a:lnTo>
                <a:lnTo>
                  <a:pt x="557781" y="49626"/>
                </a:lnTo>
                <a:lnTo>
                  <a:pt x="552402" y="48020"/>
                </a:lnTo>
                <a:lnTo>
                  <a:pt x="551666" y="44979"/>
                </a:lnTo>
                <a:lnTo>
                  <a:pt x="551194" y="39458"/>
                </a:lnTo>
                <a:lnTo>
                  <a:pt x="550097" y="39006"/>
                </a:lnTo>
                <a:lnTo>
                  <a:pt x="542887" y="38219"/>
                </a:lnTo>
                <a:lnTo>
                  <a:pt x="542146" y="35331"/>
                </a:lnTo>
                <a:lnTo>
                  <a:pt x="541948" y="33079"/>
                </a:lnTo>
                <a:lnTo>
                  <a:pt x="540758" y="31577"/>
                </a:lnTo>
                <a:lnTo>
                  <a:pt x="536614" y="29909"/>
                </a:lnTo>
                <a:lnTo>
                  <a:pt x="525330" y="27780"/>
                </a:lnTo>
                <a:lnTo>
                  <a:pt x="516050" y="22108"/>
                </a:lnTo>
                <a:lnTo>
                  <a:pt x="506597" y="18897"/>
                </a:lnTo>
                <a:lnTo>
                  <a:pt x="497094" y="12772"/>
                </a:lnTo>
                <a:lnTo>
                  <a:pt x="487575" y="10487"/>
                </a:lnTo>
                <a:lnTo>
                  <a:pt x="476994" y="8751"/>
                </a:lnTo>
                <a:lnTo>
                  <a:pt x="453977" y="1362"/>
                </a:lnTo>
                <a:lnTo>
                  <a:pt x="410855" y="35"/>
                </a:lnTo>
                <a:lnTo>
                  <a:pt x="363347" y="0"/>
                </a:lnTo>
                <a:lnTo>
                  <a:pt x="319279" y="9701"/>
                </a:lnTo>
                <a:lnTo>
                  <a:pt x="275713" y="24636"/>
                </a:lnTo>
                <a:lnTo>
                  <a:pt x="233516" y="38706"/>
                </a:lnTo>
                <a:lnTo>
                  <a:pt x="212864" y="47804"/>
                </a:lnTo>
                <a:lnTo>
                  <a:pt x="166714" y="79578"/>
                </a:lnTo>
                <a:lnTo>
                  <a:pt x="121152" y="116035"/>
                </a:lnTo>
                <a:lnTo>
                  <a:pt x="77476" y="159295"/>
                </a:lnTo>
                <a:lnTo>
                  <a:pt x="66087" y="173493"/>
                </a:lnTo>
                <a:lnTo>
                  <a:pt x="41605" y="209729"/>
                </a:lnTo>
                <a:lnTo>
                  <a:pt x="23756" y="254011"/>
                </a:lnTo>
                <a:lnTo>
                  <a:pt x="10940" y="293291"/>
                </a:lnTo>
                <a:lnTo>
                  <a:pt x="3260" y="339609"/>
                </a:lnTo>
                <a:lnTo>
                  <a:pt x="0" y="363797"/>
                </a:lnTo>
                <a:lnTo>
                  <a:pt x="2060" y="376177"/>
                </a:lnTo>
                <a:lnTo>
                  <a:pt x="5445" y="387323"/>
                </a:lnTo>
                <a:lnTo>
                  <a:pt x="10816" y="430145"/>
                </a:lnTo>
                <a:lnTo>
                  <a:pt x="31983" y="472609"/>
                </a:lnTo>
                <a:lnTo>
                  <a:pt x="75165" y="513865"/>
                </a:lnTo>
                <a:lnTo>
                  <a:pt x="111309" y="534872"/>
                </a:lnTo>
                <a:lnTo>
                  <a:pt x="153370" y="550064"/>
                </a:lnTo>
                <a:lnTo>
                  <a:pt x="193703" y="561268"/>
                </a:lnTo>
                <a:lnTo>
                  <a:pt x="234228" y="568468"/>
                </a:lnTo>
                <a:lnTo>
                  <a:pt x="268439" y="570152"/>
                </a:lnTo>
                <a:lnTo>
                  <a:pt x="304810" y="570900"/>
                </a:lnTo>
                <a:lnTo>
                  <a:pt x="339320" y="571233"/>
                </a:lnTo>
                <a:lnTo>
                  <a:pt x="382855" y="568599"/>
                </a:lnTo>
                <a:lnTo>
                  <a:pt x="421506" y="563937"/>
                </a:lnTo>
                <a:lnTo>
                  <a:pt x="460828" y="559734"/>
                </a:lnTo>
                <a:lnTo>
                  <a:pt x="507616" y="548832"/>
                </a:lnTo>
                <a:lnTo>
                  <a:pt x="550078" y="534562"/>
                </a:lnTo>
                <a:lnTo>
                  <a:pt x="594586" y="519638"/>
                </a:lnTo>
                <a:lnTo>
                  <a:pt x="626058" y="500747"/>
                </a:lnTo>
                <a:lnTo>
                  <a:pt x="669243" y="462395"/>
                </a:lnTo>
                <a:lnTo>
                  <a:pt x="704850" y="419588"/>
                </a:lnTo>
                <a:lnTo>
                  <a:pt x="725047" y="379600"/>
                </a:lnTo>
                <a:lnTo>
                  <a:pt x="737215" y="337136"/>
                </a:lnTo>
                <a:lnTo>
                  <a:pt x="740716" y="300526"/>
                </a:lnTo>
                <a:lnTo>
                  <a:pt x="736351" y="253155"/>
                </a:lnTo>
                <a:lnTo>
                  <a:pt x="731844" y="215067"/>
                </a:lnTo>
                <a:lnTo>
                  <a:pt x="722584" y="176847"/>
                </a:lnTo>
                <a:lnTo>
                  <a:pt x="693294" y="129592"/>
                </a:lnTo>
                <a:lnTo>
                  <a:pt x="663366" y="89021"/>
                </a:lnTo>
                <a:lnTo>
                  <a:pt x="622545" y="56709"/>
                </a:lnTo>
                <a:lnTo>
                  <a:pt x="593731" y="35269"/>
                </a:lnTo>
                <a:lnTo>
                  <a:pt x="552291" y="19745"/>
                </a:lnTo>
                <a:lnTo>
                  <a:pt x="513218" y="6487"/>
                </a:lnTo>
                <a:lnTo>
                  <a:pt x="469438" y="1282"/>
                </a:lnTo>
                <a:lnTo>
                  <a:pt x="43677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527"/>
          <p:cNvGrpSpPr/>
          <p:nvPr/>
        </p:nvGrpSpPr>
        <p:grpSpPr>
          <a:xfrm>
            <a:off x="8231492" y="5405051"/>
            <a:ext cx="436259" cy="386150"/>
            <a:chOff x="8231492" y="5405051"/>
            <a:chExt cx="436259" cy="386150"/>
          </a:xfrm>
        </p:grpSpPr>
        <p:sp>
          <p:nvSpPr>
            <p:cNvPr id="212" name="SMARTInkShape-2692"/>
            <p:cNvSpPr/>
            <p:nvPr>
              <p:custDataLst>
                <p:tags r:id="rId26"/>
              </p:custDataLst>
            </p:nvPr>
          </p:nvSpPr>
          <p:spPr>
            <a:xfrm>
              <a:off x="8231492" y="5405051"/>
              <a:ext cx="160034" cy="386150"/>
            </a:xfrm>
            <a:custGeom>
              <a:avLst/>
              <a:gdLst/>
              <a:ahLst/>
              <a:cxnLst/>
              <a:rect l="0" t="0" r="0" b="0"/>
              <a:pathLst>
                <a:path w="160034" h="386150">
                  <a:moveTo>
                    <a:pt x="160033" y="24199"/>
                  </a:moveTo>
                  <a:lnTo>
                    <a:pt x="160033" y="24199"/>
                  </a:lnTo>
                  <a:lnTo>
                    <a:pt x="160033" y="10942"/>
                  </a:lnTo>
                  <a:lnTo>
                    <a:pt x="158975" y="9011"/>
                  </a:lnTo>
                  <a:lnTo>
                    <a:pt x="157211" y="7724"/>
                  </a:lnTo>
                  <a:lnTo>
                    <a:pt x="154977" y="6866"/>
                  </a:lnTo>
                  <a:lnTo>
                    <a:pt x="153488" y="5236"/>
                  </a:lnTo>
                  <a:lnTo>
                    <a:pt x="151833" y="602"/>
                  </a:lnTo>
                  <a:lnTo>
                    <a:pt x="150332" y="0"/>
                  </a:lnTo>
                  <a:lnTo>
                    <a:pt x="148275" y="658"/>
                  </a:lnTo>
                  <a:lnTo>
                    <a:pt x="132311" y="14375"/>
                  </a:lnTo>
                  <a:lnTo>
                    <a:pt x="99755" y="53989"/>
                  </a:lnTo>
                  <a:lnTo>
                    <a:pt x="74278" y="86058"/>
                  </a:lnTo>
                  <a:lnTo>
                    <a:pt x="52850" y="126771"/>
                  </a:lnTo>
                  <a:lnTo>
                    <a:pt x="38317" y="150193"/>
                  </a:lnTo>
                  <a:lnTo>
                    <a:pt x="20611" y="195934"/>
                  </a:lnTo>
                  <a:lnTo>
                    <a:pt x="7688" y="239450"/>
                  </a:lnTo>
                  <a:lnTo>
                    <a:pt x="0" y="283205"/>
                  </a:lnTo>
                  <a:lnTo>
                    <a:pt x="3725" y="315548"/>
                  </a:lnTo>
                  <a:lnTo>
                    <a:pt x="21011" y="354682"/>
                  </a:lnTo>
                  <a:lnTo>
                    <a:pt x="28749" y="366166"/>
                  </a:lnTo>
                  <a:lnTo>
                    <a:pt x="41360" y="374799"/>
                  </a:lnTo>
                  <a:lnTo>
                    <a:pt x="93358" y="386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693"/>
            <p:cNvSpPr/>
            <p:nvPr>
              <p:custDataLst>
                <p:tags r:id="rId27"/>
              </p:custDataLst>
            </p:nvPr>
          </p:nvSpPr>
          <p:spPr>
            <a:xfrm>
              <a:off x="8374507" y="5470437"/>
              <a:ext cx="255144" cy="294592"/>
            </a:xfrm>
            <a:custGeom>
              <a:avLst/>
              <a:gdLst/>
              <a:ahLst/>
              <a:cxnLst/>
              <a:rect l="0" t="0" r="0" b="0"/>
              <a:pathLst>
                <a:path w="255144" h="294592">
                  <a:moveTo>
                    <a:pt x="102743" y="196938"/>
                  </a:moveTo>
                  <a:lnTo>
                    <a:pt x="102743" y="196938"/>
                  </a:lnTo>
                  <a:lnTo>
                    <a:pt x="67785" y="163039"/>
                  </a:lnTo>
                  <a:lnTo>
                    <a:pt x="61453" y="160706"/>
                  </a:lnTo>
                  <a:lnTo>
                    <a:pt x="52289" y="165312"/>
                  </a:lnTo>
                  <a:lnTo>
                    <a:pt x="15558" y="198611"/>
                  </a:lnTo>
                  <a:lnTo>
                    <a:pt x="4826" y="219307"/>
                  </a:lnTo>
                  <a:lnTo>
                    <a:pt x="0" y="250603"/>
                  </a:lnTo>
                  <a:lnTo>
                    <a:pt x="3627" y="276573"/>
                  </a:lnTo>
                  <a:lnTo>
                    <a:pt x="11419" y="288070"/>
                  </a:lnTo>
                  <a:lnTo>
                    <a:pt x="16460" y="292618"/>
                  </a:lnTo>
                  <a:lnTo>
                    <a:pt x="21938" y="294591"/>
                  </a:lnTo>
                  <a:lnTo>
                    <a:pt x="33669" y="293962"/>
                  </a:lnTo>
                  <a:lnTo>
                    <a:pt x="45938" y="287332"/>
                  </a:lnTo>
                  <a:lnTo>
                    <a:pt x="64745" y="268877"/>
                  </a:lnTo>
                  <a:lnTo>
                    <a:pt x="80902" y="243300"/>
                  </a:lnTo>
                  <a:lnTo>
                    <a:pt x="100697" y="209386"/>
                  </a:lnTo>
                  <a:lnTo>
                    <a:pt x="101380" y="209469"/>
                  </a:lnTo>
                  <a:lnTo>
                    <a:pt x="102137" y="212386"/>
                  </a:lnTo>
                  <a:lnTo>
                    <a:pt x="103766" y="247212"/>
                  </a:lnTo>
                  <a:lnTo>
                    <a:pt x="107784" y="255618"/>
                  </a:lnTo>
                  <a:lnTo>
                    <a:pt x="111395" y="258283"/>
                  </a:lnTo>
                  <a:lnTo>
                    <a:pt x="121053" y="261244"/>
                  </a:lnTo>
                  <a:lnTo>
                    <a:pt x="126590" y="259917"/>
                  </a:lnTo>
                  <a:lnTo>
                    <a:pt x="138388" y="252798"/>
                  </a:lnTo>
                  <a:lnTo>
                    <a:pt x="151876" y="236890"/>
                  </a:lnTo>
                  <a:lnTo>
                    <a:pt x="176738" y="191210"/>
                  </a:lnTo>
                  <a:lnTo>
                    <a:pt x="191207" y="157707"/>
                  </a:lnTo>
                  <a:lnTo>
                    <a:pt x="197711" y="118398"/>
                  </a:lnTo>
                  <a:lnTo>
                    <a:pt x="205200" y="80063"/>
                  </a:lnTo>
                  <a:lnTo>
                    <a:pt x="214390" y="40894"/>
                  </a:lnTo>
                  <a:lnTo>
                    <a:pt x="216694" y="0"/>
                  </a:lnTo>
                  <a:lnTo>
                    <a:pt x="216810" y="29"/>
                  </a:lnTo>
                  <a:lnTo>
                    <a:pt x="216888" y="2165"/>
                  </a:lnTo>
                  <a:lnTo>
                    <a:pt x="203772" y="42691"/>
                  </a:lnTo>
                  <a:lnTo>
                    <a:pt x="198754" y="87203"/>
                  </a:lnTo>
                  <a:lnTo>
                    <a:pt x="198219" y="124913"/>
                  </a:lnTo>
                  <a:lnTo>
                    <a:pt x="198037" y="169893"/>
                  </a:lnTo>
                  <a:lnTo>
                    <a:pt x="199060" y="205706"/>
                  </a:lnTo>
                  <a:lnTo>
                    <a:pt x="203053" y="220591"/>
                  </a:lnTo>
                  <a:lnTo>
                    <a:pt x="216309" y="240870"/>
                  </a:lnTo>
                  <a:lnTo>
                    <a:pt x="221845" y="244218"/>
                  </a:lnTo>
                  <a:lnTo>
                    <a:pt x="227652" y="245391"/>
                  </a:lnTo>
                  <a:lnTo>
                    <a:pt x="238692" y="243873"/>
                  </a:lnTo>
                  <a:lnTo>
                    <a:pt x="247126" y="239670"/>
                  </a:lnTo>
                  <a:lnTo>
                    <a:pt x="249798" y="236009"/>
                  </a:lnTo>
                  <a:lnTo>
                    <a:pt x="255143" y="21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94"/>
            <p:cNvSpPr/>
            <p:nvPr>
              <p:custDataLst>
                <p:tags r:id="rId28"/>
              </p:custDataLst>
            </p:nvPr>
          </p:nvSpPr>
          <p:spPr>
            <a:xfrm>
              <a:off x="8517067" y="5572125"/>
              <a:ext cx="150684" cy="38101"/>
            </a:xfrm>
            <a:custGeom>
              <a:avLst/>
              <a:gdLst/>
              <a:ahLst/>
              <a:cxnLst/>
              <a:rect l="0" t="0" r="0" b="0"/>
              <a:pathLst>
                <a:path w="150684" h="38101">
                  <a:moveTo>
                    <a:pt x="17333" y="38100"/>
                  </a:moveTo>
                  <a:lnTo>
                    <a:pt x="17333" y="38100"/>
                  </a:lnTo>
                  <a:lnTo>
                    <a:pt x="0" y="38100"/>
                  </a:lnTo>
                  <a:lnTo>
                    <a:pt x="38206" y="24843"/>
                  </a:lnTo>
                  <a:lnTo>
                    <a:pt x="80330" y="19137"/>
                  </a:lnTo>
                  <a:lnTo>
                    <a:pt x="116873" y="8915"/>
                  </a:lnTo>
                  <a:lnTo>
                    <a:pt x="150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528"/>
          <p:cNvGrpSpPr/>
          <p:nvPr/>
        </p:nvGrpSpPr>
        <p:grpSpPr>
          <a:xfrm>
            <a:off x="8953826" y="5439909"/>
            <a:ext cx="885500" cy="299410"/>
            <a:chOff x="8953826" y="5439909"/>
            <a:chExt cx="885500" cy="299410"/>
          </a:xfrm>
        </p:grpSpPr>
        <p:sp>
          <p:nvSpPr>
            <p:cNvPr id="216" name="SMARTInkShape-2695"/>
            <p:cNvSpPr/>
            <p:nvPr>
              <p:custDataLst>
                <p:tags r:id="rId20"/>
              </p:custDataLst>
            </p:nvPr>
          </p:nvSpPr>
          <p:spPr>
            <a:xfrm>
              <a:off x="8953826" y="5583518"/>
              <a:ext cx="104450" cy="155801"/>
            </a:xfrm>
            <a:custGeom>
              <a:avLst/>
              <a:gdLst/>
              <a:ahLst/>
              <a:cxnLst/>
              <a:rect l="0" t="0" r="0" b="0"/>
              <a:pathLst>
                <a:path w="104450" h="155801">
                  <a:moveTo>
                    <a:pt x="85399" y="36232"/>
                  </a:moveTo>
                  <a:lnTo>
                    <a:pt x="85399" y="36232"/>
                  </a:lnTo>
                  <a:lnTo>
                    <a:pt x="85399" y="22975"/>
                  </a:lnTo>
                  <a:lnTo>
                    <a:pt x="82577" y="16934"/>
                  </a:lnTo>
                  <a:lnTo>
                    <a:pt x="72142" y="4434"/>
                  </a:lnTo>
                  <a:lnTo>
                    <a:pt x="66102" y="932"/>
                  </a:lnTo>
                  <a:lnTo>
                    <a:pt x="63009" y="0"/>
                  </a:lnTo>
                  <a:lnTo>
                    <a:pt x="53928" y="4606"/>
                  </a:lnTo>
                  <a:lnTo>
                    <a:pt x="30853" y="24811"/>
                  </a:lnTo>
                  <a:lnTo>
                    <a:pt x="8028" y="61218"/>
                  </a:lnTo>
                  <a:lnTo>
                    <a:pt x="3386" y="73090"/>
                  </a:lnTo>
                  <a:lnTo>
                    <a:pt x="163" y="113522"/>
                  </a:lnTo>
                  <a:lnTo>
                    <a:pt x="0" y="122684"/>
                  </a:lnTo>
                  <a:lnTo>
                    <a:pt x="3066" y="130909"/>
                  </a:lnTo>
                  <a:lnTo>
                    <a:pt x="14941" y="145691"/>
                  </a:lnTo>
                  <a:lnTo>
                    <a:pt x="27978" y="153672"/>
                  </a:lnTo>
                  <a:lnTo>
                    <a:pt x="34418" y="155800"/>
                  </a:lnTo>
                  <a:lnTo>
                    <a:pt x="50041" y="155343"/>
                  </a:lnTo>
                  <a:lnTo>
                    <a:pt x="104449" y="13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696"/>
            <p:cNvSpPr/>
            <p:nvPr>
              <p:custDataLst>
                <p:tags r:id="rId21"/>
              </p:custDataLst>
            </p:nvPr>
          </p:nvSpPr>
          <p:spPr>
            <a:xfrm>
              <a:off x="9070060" y="5631108"/>
              <a:ext cx="69854" cy="87437"/>
            </a:xfrm>
            <a:custGeom>
              <a:avLst/>
              <a:gdLst/>
              <a:ahLst/>
              <a:cxnLst/>
              <a:rect l="0" t="0" r="0" b="0"/>
              <a:pathLst>
                <a:path w="69854" h="87437">
                  <a:moveTo>
                    <a:pt x="45365" y="26742"/>
                  </a:moveTo>
                  <a:lnTo>
                    <a:pt x="45365" y="26742"/>
                  </a:lnTo>
                  <a:lnTo>
                    <a:pt x="45365" y="13485"/>
                  </a:lnTo>
                  <a:lnTo>
                    <a:pt x="42543" y="7444"/>
                  </a:lnTo>
                  <a:lnTo>
                    <a:pt x="40308" y="4352"/>
                  </a:lnTo>
                  <a:lnTo>
                    <a:pt x="35004" y="916"/>
                  </a:lnTo>
                  <a:lnTo>
                    <a:pt x="32108" y="0"/>
                  </a:lnTo>
                  <a:lnTo>
                    <a:pt x="23245" y="4626"/>
                  </a:lnTo>
                  <a:lnTo>
                    <a:pt x="17919" y="8823"/>
                  </a:lnTo>
                  <a:lnTo>
                    <a:pt x="5365" y="29900"/>
                  </a:lnTo>
                  <a:lnTo>
                    <a:pt x="0" y="56252"/>
                  </a:lnTo>
                  <a:lnTo>
                    <a:pt x="1567" y="69138"/>
                  </a:lnTo>
                  <a:lnTo>
                    <a:pt x="3467" y="74056"/>
                  </a:lnTo>
                  <a:lnTo>
                    <a:pt x="11221" y="82342"/>
                  </a:lnTo>
                  <a:lnTo>
                    <a:pt x="16253" y="86033"/>
                  </a:lnTo>
                  <a:lnTo>
                    <a:pt x="22781" y="87436"/>
                  </a:lnTo>
                  <a:lnTo>
                    <a:pt x="38503" y="86172"/>
                  </a:lnTo>
                  <a:lnTo>
                    <a:pt x="53251" y="79261"/>
                  </a:lnTo>
                  <a:lnTo>
                    <a:pt x="60148" y="74455"/>
                  </a:lnTo>
                  <a:lnTo>
                    <a:pt x="67810" y="63470"/>
                  </a:lnTo>
                  <a:lnTo>
                    <a:pt x="69853" y="57577"/>
                  </a:lnTo>
                  <a:lnTo>
                    <a:pt x="69302" y="42563"/>
                  </a:lnTo>
                  <a:lnTo>
                    <a:pt x="67673" y="34114"/>
                  </a:lnTo>
                  <a:lnTo>
                    <a:pt x="63411" y="27424"/>
                  </a:lnTo>
                  <a:lnTo>
                    <a:pt x="50210" y="17167"/>
                  </a:lnTo>
                  <a:lnTo>
                    <a:pt x="28900" y="8524"/>
                  </a:lnTo>
                  <a:lnTo>
                    <a:pt x="29097" y="9305"/>
                  </a:lnTo>
                  <a:lnTo>
                    <a:pt x="35840" y="1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697"/>
            <p:cNvSpPr/>
            <p:nvPr>
              <p:custDataLst>
                <p:tags r:id="rId22"/>
              </p:custDataLst>
            </p:nvPr>
          </p:nvSpPr>
          <p:spPr>
            <a:xfrm>
              <a:off x="9182361" y="5589779"/>
              <a:ext cx="70158" cy="134747"/>
            </a:xfrm>
            <a:custGeom>
              <a:avLst/>
              <a:gdLst/>
              <a:ahLst/>
              <a:cxnLst/>
              <a:rect l="0" t="0" r="0" b="0"/>
              <a:pathLst>
                <a:path w="70158" h="134747">
                  <a:moveTo>
                    <a:pt x="9264" y="39496"/>
                  </a:moveTo>
                  <a:lnTo>
                    <a:pt x="9264" y="39496"/>
                  </a:lnTo>
                  <a:lnTo>
                    <a:pt x="9264" y="31295"/>
                  </a:lnTo>
                  <a:lnTo>
                    <a:pt x="9264" y="73855"/>
                  </a:lnTo>
                  <a:lnTo>
                    <a:pt x="620" y="119876"/>
                  </a:lnTo>
                  <a:lnTo>
                    <a:pt x="130" y="127431"/>
                  </a:lnTo>
                  <a:lnTo>
                    <a:pt x="0" y="127753"/>
                  </a:lnTo>
                  <a:lnTo>
                    <a:pt x="875" y="115975"/>
                  </a:lnTo>
                  <a:lnTo>
                    <a:pt x="10116" y="77965"/>
                  </a:lnTo>
                  <a:lnTo>
                    <a:pt x="30739" y="32137"/>
                  </a:lnTo>
                  <a:lnTo>
                    <a:pt x="37851" y="15561"/>
                  </a:lnTo>
                  <a:lnTo>
                    <a:pt x="47017" y="3810"/>
                  </a:lnTo>
                  <a:lnTo>
                    <a:pt x="51366" y="889"/>
                  </a:lnTo>
                  <a:lnTo>
                    <a:pt x="55323" y="0"/>
                  </a:lnTo>
                  <a:lnTo>
                    <a:pt x="59020" y="465"/>
                  </a:lnTo>
                  <a:lnTo>
                    <a:pt x="62542" y="3950"/>
                  </a:lnTo>
                  <a:lnTo>
                    <a:pt x="69280" y="16290"/>
                  </a:lnTo>
                  <a:lnTo>
                    <a:pt x="70157" y="32357"/>
                  </a:lnTo>
                  <a:lnTo>
                    <a:pt x="65849" y="77910"/>
                  </a:lnTo>
                  <a:lnTo>
                    <a:pt x="61072" y="105205"/>
                  </a:lnTo>
                  <a:lnTo>
                    <a:pt x="66414" y="134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98"/>
            <p:cNvSpPr/>
            <p:nvPr>
              <p:custDataLst>
                <p:tags r:id="rId23"/>
              </p:custDataLst>
            </p:nvPr>
          </p:nvSpPr>
          <p:spPr>
            <a:xfrm>
              <a:off x="9269740" y="5439909"/>
              <a:ext cx="128787" cy="287667"/>
            </a:xfrm>
            <a:custGeom>
              <a:avLst/>
              <a:gdLst/>
              <a:ahLst/>
              <a:cxnLst/>
              <a:rect l="0" t="0" r="0" b="0"/>
              <a:pathLst>
                <a:path w="128787" h="287667">
                  <a:moveTo>
                    <a:pt x="112385" y="46491"/>
                  </a:moveTo>
                  <a:lnTo>
                    <a:pt x="112385" y="46491"/>
                  </a:lnTo>
                  <a:lnTo>
                    <a:pt x="125476" y="24736"/>
                  </a:lnTo>
                  <a:lnTo>
                    <a:pt x="128786" y="11776"/>
                  </a:lnTo>
                  <a:lnTo>
                    <a:pt x="128610" y="7472"/>
                  </a:lnTo>
                  <a:lnTo>
                    <a:pt x="127435" y="4604"/>
                  </a:lnTo>
                  <a:lnTo>
                    <a:pt x="125593" y="2691"/>
                  </a:lnTo>
                  <a:lnTo>
                    <a:pt x="120725" y="566"/>
                  </a:lnTo>
                  <a:lnTo>
                    <a:pt x="117944" y="0"/>
                  </a:lnTo>
                  <a:lnTo>
                    <a:pt x="109211" y="5014"/>
                  </a:lnTo>
                  <a:lnTo>
                    <a:pt x="99332" y="14298"/>
                  </a:lnTo>
                  <a:lnTo>
                    <a:pt x="87821" y="32484"/>
                  </a:lnTo>
                  <a:lnTo>
                    <a:pt x="69067" y="79546"/>
                  </a:lnTo>
                  <a:lnTo>
                    <a:pt x="62788" y="124203"/>
                  </a:lnTo>
                  <a:lnTo>
                    <a:pt x="59650" y="147705"/>
                  </a:lnTo>
                  <a:lnTo>
                    <a:pt x="63437" y="188663"/>
                  </a:lnTo>
                  <a:lnTo>
                    <a:pt x="64499" y="232384"/>
                  </a:lnTo>
                  <a:lnTo>
                    <a:pt x="63650" y="260030"/>
                  </a:lnTo>
                  <a:lnTo>
                    <a:pt x="57140" y="277449"/>
                  </a:lnTo>
                  <a:lnTo>
                    <a:pt x="51496" y="286016"/>
                  </a:lnTo>
                  <a:lnTo>
                    <a:pt x="47450" y="287666"/>
                  </a:lnTo>
                  <a:lnTo>
                    <a:pt x="37311" y="286678"/>
                  </a:lnTo>
                  <a:lnTo>
                    <a:pt x="28571" y="282710"/>
                  </a:lnTo>
                  <a:lnTo>
                    <a:pt x="24759" y="280170"/>
                  </a:lnTo>
                  <a:lnTo>
                    <a:pt x="14337" y="266483"/>
                  </a:lnTo>
                  <a:lnTo>
                    <a:pt x="957" y="231977"/>
                  </a:lnTo>
                  <a:lnTo>
                    <a:pt x="0" y="227298"/>
                  </a:lnTo>
                  <a:lnTo>
                    <a:pt x="1758" y="216455"/>
                  </a:lnTo>
                  <a:lnTo>
                    <a:pt x="6068" y="206697"/>
                  </a:lnTo>
                  <a:lnTo>
                    <a:pt x="8698" y="204095"/>
                  </a:lnTo>
                  <a:lnTo>
                    <a:pt x="30638" y="194863"/>
                  </a:lnTo>
                  <a:lnTo>
                    <a:pt x="51357" y="190995"/>
                  </a:lnTo>
                  <a:lnTo>
                    <a:pt x="70902" y="194905"/>
                  </a:lnTo>
                  <a:lnTo>
                    <a:pt x="85042" y="202767"/>
                  </a:lnTo>
                  <a:lnTo>
                    <a:pt x="95934" y="211798"/>
                  </a:lnTo>
                  <a:lnTo>
                    <a:pt x="99782" y="218033"/>
                  </a:lnTo>
                  <a:lnTo>
                    <a:pt x="100808" y="221178"/>
                  </a:lnTo>
                  <a:lnTo>
                    <a:pt x="99126" y="230314"/>
                  </a:lnTo>
                  <a:lnTo>
                    <a:pt x="93674" y="253768"/>
                  </a:lnTo>
                  <a:lnTo>
                    <a:pt x="93561" y="253468"/>
                  </a:lnTo>
                  <a:lnTo>
                    <a:pt x="93435" y="250311"/>
                  </a:lnTo>
                  <a:lnTo>
                    <a:pt x="103710" y="210288"/>
                  </a:lnTo>
                  <a:lnTo>
                    <a:pt x="109815" y="170871"/>
                  </a:lnTo>
                  <a:lnTo>
                    <a:pt x="114445" y="138025"/>
                  </a:lnTo>
                  <a:lnTo>
                    <a:pt x="121910" y="11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99"/>
            <p:cNvSpPr/>
            <p:nvPr>
              <p:custDataLst>
                <p:tags r:id="rId24"/>
              </p:custDataLst>
            </p:nvPr>
          </p:nvSpPr>
          <p:spPr>
            <a:xfrm>
              <a:off x="9406282" y="5484294"/>
              <a:ext cx="213711" cy="252296"/>
            </a:xfrm>
            <a:custGeom>
              <a:avLst/>
              <a:gdLst/>
              <a:ahLst/>
              <a:cxnLst/>
              <a:rect l="0" t="0" r="0" b="0"/>
              <a:pathLst>
                <a:path w="213711" h="252296">
                  <a:moveTo>
                    <a:pt x="61568" y="144981"/>
                  </a:moveTo>
                  <a:lnTo>
                    <a:pt x="61568" y="144981"/>
                  </a:lnTo>
                  <a:lnTo>
                    <a:pt x="61568" y="139925"/>
                  </a:lnTo>
                  <a:lnTo>
                    <a:pt x="58746" y="134620"/>
                  </a:lnTo>
                  <a:lnTo>
                    <a:pt x="56511" y="131724"/>
                  </a:lnTo>
                  <a:lnTo>
                    <a:pt x="51207" y="128506"/>
                  </a:lnTo>
                  <a:lnTo>
                    <a:pt x="48311" y="127648"/>
                  </a:lnTo>
                  <a:lnTo>
                    <a:pt x="45322" y="128134"/>
                  </a:lnTo>
                  <a:lnTo>
                    <a:pt x="39178" y="131497"/>
                  </a:lnTo>
                  <a:lnTo>
                    <a:pt x="21123" y="148824"/>
                  </a:lnTo>
                  <a:lnTo>
                    <a:pt x="9832" y="171933"/>
                  </a:lnTo>
                  <a:lnTo>
                    <a:pt x="0" y="215726"/>
                  </a:lnTo>
                  <a:lnTo>
                    <a:pt x="1749" y="233221"/>
                  </a:lnTo>
                  <a:lnTo>
                    <a:pt x="8684" y="249913"/>
                  </a:lnTo>
                  <a:lnTo>
                    <a:pt x="12554" y="251978"/>
                  </a:lnTo>
                  <a:lnTo>
                    <a:pt x="17251" y="252295"/>
                  </a:lnTo>
                  <a:lnTo>
                    <a:pt x="22498" y="251449"/>
                  </a:lnTo>
                  <a:lnTo>
                    <a:pt x="33973" y="242041"/>
                  </a:lnTo>
                  <a:lnTo>
                    <a:pt x="45070" y="226219"/>
                  </a:lnTo>
                  <a:lnTo>
                    <a:pt x="64243" y="179485"/>
                  </a:lnTo>
                  <a:lnTo>
                    <a:pt x="80552" y="134983"/>
                  </a:lnTo>
                  <a:lnTo>
                    <a:pt x="90124" y="101096"/>
                  </a:lnTo>
                  <a:lnTo>
                    <a:pt x="96839" y="63187"/>
                  </a:lnTo>
                  <a:lnTo>
                    <a:pt x="104166" y="21933"/>
                  </a:lnTo>
                  <a:lnTo>
                    <a:pt x="104137" y="8096"/>
                  </a:lnTo>
                  <a:lnTo>
                    <a:pt x="102648" y="2925"/>
                  </a:lnTo>
                  <a:lnTo>
                    <a:pt x="100596" y="535"/>
                  </a:lnTo>
                  <a:lnTo>
                    <a:pt x="98170" y="0"/>
                  </a:lnTo>
                  <a:lnTo>
                    <a:pt x="95495" y="702"/>
                  </a:lnTo>
                  <a:lnTo>
                    <a:pt x="81616" y="11803"/>
                  </a:lnTo>
                  <a:lnTo>
                    <a:pt x="75769" y="19821"/>
                  </a:lnTo>
                  <a:lnTo>
                    <a:pt x="64104" y="59668"/>
                  </a:lnTo>
                  <a:lnTo>
                    <a:pt x="51917" y="101945"/>
                  </a:lnTo>
                  <a:lnTo>
                    <a:pt x="46695" y="119504"/>
                  </a:lnTo>
                  <a:lnTo>
                    <a:pt x="43344" y="165270"/>
                  </a:lnTo>
                  <a:lnTo>
                    <a:pt x="43069" y="177557"/>
                  </a:lnTo>
                  <a:lnTo>
                    <a:pt x="45002" y="186807"/>
                  </a:lnTo>
                  <a:lnTo>
                    <a:pt x="52794" y="199907"/>
                  </a:lnTo>
                  <a:lnTo>
                    <a:pt x="56777" y="202765"/>
                  </a:lnTo>
                  <a:lnTo>
                    <a:pt x="60491" y="203612"/>
                  </a:lnTo>
                  <a:lnTo>
                    <a:pt x="68498" y="201731"/>
                  </a:lnTo>
                  <a:lnTo>
                    <a:pt x="84905" y="193663"/>
                  </a:lnTo>
                  <a:lnTo>
                    <a:pt x="101056" y="179396"/>
                  </a:lnTo>
                  <a:lnTo>
                    <a:pt x="113178" y="156151"/>
                  </a:lnTo>
                  <a:lnTo>
                    <a:pt x="117077" y="138177"/>
                  </a:lnTo>
                  <a:lnTo>
                    <a:pt x="116565" y="135154"/>
                  </a:lnTo>
                  <a:lnTo>
                    <a:pt x="115167" y="134196"/>
                  </a:lnTo>
                  <a:lnTo>
                    <a:pt x="113175" y="134616"/>
                  </a:lnTo>
                  <a:lnTo>
                    <a:pt x="83028" y="175155"/>
                  </a:lnTo>
                  <a:lnTo>
                    <a:pt x="76397" y="193316"/>
                  </a:lnTo>
                  <a:lnTo>
                    <a:pt x="74509" y="210913"/>
                  </a:lnTo>
                  <a:lnTo>
                    <a:pt x="77197" y="225790"/>
                  </a:lnTo>
                  <a:lnTo>
                    <a:pt x="79396" y="230604"/>
                  </a:lnTo>
                  <a:lnTo>
                    <a:pt x="81920" y="233812"/>
                  </a:lnTo>
                  <a:lnTo>
                    <a:pt x="84661" y="235952"/>
                  </a:lnTo>
                  <a:lnTo>
                    <a:pt x="96174" y="235507"/>
                  </a:lnTo>
                  <a:lnTo>
                    <a:pt x="103689" y="233907"/>
                  </a:lnTo>
                  <a:lnTo>
                    <a:pt x="114861" y="226485"/>
                  </a:lnTo>
                  <a:lnTo>
                    <a:pt x="140631" y="197342"/>
                  </a:lnTo>
                  <a:lnTo>
                    <a:pt x="152611" y="175312"/>
                  </a:lnTo>
                  <a:lnTo>
                    <a:pt x="160746" y="167374"/>
                  </a:lnTo>
                  <a:lnTo>
                    <a:pt x="160495" y="166259"/>
                  </a:lnTo>
                  <a:lnTo>
                    <a:pt x="159270" y="165516"/>
                  </a:lnTo>
                  <a:lnTo>
                    <a:pt x="158452" y="167138"/>
                  </a:lnTo>
                  <a:lnTo>
                    <a:pt x="156244" y="178475"/>
                  </a:lnTo>
                  <a:lnTo>
                    <a:pt x="140372" y="209586"/>
                  </a:lnTo>
                  <a:lnTo>
                    <a:pt x="138283" y="223947"/>
                  </a:lnTo>
                  <a:lnTo>
                    <a:pt x="139169" y="224083"/>
                  </a:lnTo>
                  <a:lnTo>
                    <a:pt x="164625" y="189024"/>
                  </a:lnTo>
                  <a:lnTo>
                    <a:pt x="187480" y="146626"/>
                  </a:lnTo>
                  <a:lnTo>
                    <a:pt x="194831" y="130416"/>
                  </a:lnTo>
                  <a:lnTo>
                    <a:pt x="211029" y="110397"/>
                  </a:lnTo>
                  <a:lnTo>
                    <a:pt x="212009" y="111342"/>
                  </a:lnTo>
                  <a:lnTo>
                    <a:pt x="213710" y="143818"/>
                  </a:lnTo>
                  <a:lnTo>
                    <a:pt x="212858" y="181793"/>
                  </a:lnTo>
                  <a:lnTo>
                    <a:pt x="204443" y="23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700"/>
            <p:cNvSpPr/>
            <p:nvPr>
              <p:custDataLst>
                <p:tags r:id="rId25"/>
              </p:custDataLst>
            </p:nvPr>
          </p:nvSpPr>
          <p:spPr>
            <a:xfrm>
              <a:off x="9649300" y="5612333"/>
              <a:ext cx="190026" cy="115189"/>
            </a:xfrm>
            <a:custGeom>
              <a:avLst/>
              <a:gdLst/>
              <a:ahLst/>
              <a:cxnLst/>
              <a:rect l="0" t="0" r="0" b="0"/>
              <a:pathLst>
                <a:path w="190026" h="115189">
                  <a:moveTo>
                    <a:pt x="37625" y="26467"/>
                  </a:moveTo>
                  <a:lnTo>
                    <a:pt x="37625" y="26467"/>
                  </a:lnTo>
                  <a:lnTo>
                    <a:pt x="47738" y="16354"/>
                  </a:lnTo>
                  <a:lnTo>
                    <a:pt x="49658" y="12316"/>
                  </a:lnTo>
                  <a:lnTo>
                    <a:pt x="49881" y="8567"/>
                  </a:lnTo>
                  <a:lnTo>
                    <a:pt x="48970" y="5008"/>
                  </a:lnTo>
                  <a:lnTo>
                    <a:pt x="47305" y="2636"/>
                  </a:lnTo>
                  <a:lnTo>
                    <a:pt x="45137" y="1055"/>
                  </a:lnTo>
                  <a:lnTo>
                    <a:pt x="42632" y="0"/>
                  </a:lnTo>
                  <a:lnTo>
                    <a:pt x="39905" y="1414"/>
                  </a:lnTo>
                  <a:lnTo>
                    <a:pt x="16184" y="29451"/>
                  </a:lnTo>
                  <a:lnTo>
                    <a:pt x="4933" y="58362"/>
                  </a:lnTo>
                  <a:lnTo>
                    <a:pt x="237" y="85204"/>
                  </a:lnTo>
                  <a:lnTo>
                    <a:pt x="0" y="91025"/>
                  </a:lnTo>
                  <a:lnTo>
                    <a:pt x="1958" y="94906"/>
                  </a:lnTo>
                  <a:lnTo>
                    <a:pt x="5380" y="97493"/>
                  </a:lnTo>
                  <a:lnTo>
                    <a:pt x="9779" y="99218"/>
                  </a:lnTo>
                  <a:lnTo>
                    <a:pt x="20309" y="98312"/>
                  </a:lnTo>
                  <a:lnTo>
                    <a:pt x="40961" y="89029"/>
                  </a:lnTo>
                  <a:lnTo>
                    <a:pt x="77168" y="62220"/>
                  </a:lnTo>
                  <a:lnTo>
                    <a:pt x="105549" y="33566"/>
                  </a:lnTo>
                  <a:lnTo>
                    <a:pt x="110145" y="25036"/>
                  </a:lnTo>
                  <a:lnTo>
                    <a:pt x="112736" y="9228"/>
                  </a:lnTo>
                  <a:lnTo>
                    <a:pt x="112040" y="6507"/>
                  </a:lnTo>
                  <a:lnTo>
                    <a:pt x="110517" y="5752"/>
                  </a:lnTo>
                  <a:lnTo>
                    <a:pt x="108446" y="6308"/>
                  </a:lnTo>
                  <a:lnTo>
                    <a:pt x="78149" y="33834"/>
                  </a:lnTo>
                  <a:lnTo>
                    <a:pt x="71511" y="48791"/>
                  </a:lnTo>
                  <a:lnTo>
                    <a:pt x="67249" y="79208"/>
                  </a:lnTo>
                  <a:lnTo>
                    <a:pt x="70073" y="85969"/>
                  </a:lnTo>
                  <a:lnTo>
                    <a:pt x="81680" y="99126"/>
                  </a:lnTo>
                  <a:lnTo>
                    <a:pt x="116178" y="113378"/>
                  </a:lnTo>
                  <a:lnTo>
                    <a:pt x="139213" y="115188"/>
                  </a:lnTo>
                  <a:lnTo>
                    <a:pt x="190025" y="112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529"/>
          <p:cNvGrpSpPr/>
          <p:nvPr/>
        </p:nvGrpSpPr>
        <p:grpSpPr>
          <a:xfrm>
            <a:off x="10086975" y="5448300"/>
            <a:ext cx="407654" cy="276226"/>
            <a:chOff x="10086975" y="5448300"/>
            <a:chExt cx="407654" cy="276226"/>
          </a:xfrm>
        </p:grpSpPr>
        <p:sp>
          <p:nvSpPr>
            <p:cNvPr id="223" name="SMARTInkShape-2701"/>
            <p:cNvSpPr/>
            <p:nvPr>
              <p:custDataLst>
                <p:tags r:id="rId16"/>
              </p:custDataLst>
            </p:nvPr>
          </p:nvSpPr>
          <p:spPr>
            <a:xfrm>
              <a:off x="10086975" y="5448300"/>
              <a:ext cx="18877" cy="276226"/>
            </a:xfrm>
            <a:custGeom>
              <a:avLst/>
              <a:gdLst/>
              <a:ahLst/>
              <a:cxnLst/>
              <a:rect l="0" t="0" r="0" b="0"/>
              <a:pathLst>
                <a:path w="18877" h="27622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7063" y="10361"/>
                  </a:lnTo>
                  <a:lnTo>
                    <a:pt x="18876" y="54088"/>
                  </a:lnTo>
                  <a:lnTo>
                    <a:pt x="16177" y="78115"/>
                  </a:lnTo>
                  <a:lnTo>
                    <a:pt x="10402" y="120706"/>
                  </a:lnTo>
                  <a:lnTo>
                    <a:pt x="9785" y="162412"/>
                  </a:lnTo>
                  <a:lnTo>
                    <a:pt x="6754" y="203257"/>
                  </a:lnTo>
                  <a:lnTo>
                    <a:pt x="1336" y="24640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702"/>
            <p:cNvSpPr/>
            <p:nvPr>
              <p:custDataLst>
                <p:tags r:id="rId17"/>
              </p:custDataLst>
            </p:nvPr>
          </p:nvSpPr>
          <p:spPr>
            <a:xfrm>
              <a:off x="10144125" y="5577668"/>
              <a:ext cx="57151" cy="99233"/>
            </a:xfrm>
            <a:custGeom>
              <a:avLst/>
              <a:gdLst/>
              <a:ahLst/>
              <a:cxnLst/>
              <a:rect l="0" t="0" r="0" b="0"/>
              <a:pathLst>
                <a:path w="57151" h="99233">
                  <a:moveTo>
                    <a:pt x="0" y="51607"/>
                  </a:moveTo>
                  <a:lnTo>
                    <a:pt x="0" y="51607"/>
                  </a:lnTo>
                  <a:lnTo>
                    <a:pt x="5057" y="51607"/>
                  </a:lnTo>
                  <a:lnTo>
                    <a:pt x="18314" y="46551"/>
                  </a:lnTo>
                  <a:lnTo>
                    <a:pt x="30591" y="38350"/>
                  </a:lnTo>
                  <a:lnTo>
                    <a:pt x="40932" y="24161"/>
                  </a:lnTo>
                  <a:lnTo>
                    <a:pt x="45643" y="11606"/>
                  </a:lnTo>
                  <a:lnTo>
                    <a:pt x="45245" y="8007"/>
                  </a:lnTo>
                  <a:lnTo>
                    <a:pt x="41981" y="1184"/>
                  </a:lnTo>
                  <a:lnTo>
                    <a:pt x="38571" y="0"/>
                  </a:lnTo>
                  <a:lnTo>
                    <a:pt x="29136" y="1507"/>
                  </a:lnTo>
                  <a:lnTo>
                    <a:pt x="17888" y="11349"/>
                  </a:lnTo>
                  <a:lnTo>
                    <a:pt x="11926" y="18418"/>
                  </a:lnTo>
                  <a:lnTo>
                    <a:pt x="5300" y="34740"/>
                  </a:lnTo>
                  <a:lnTo>
                    <a:pt x="1046" y="66032"/>
                  </a:lnTo>
                  <a:lnTo>
                    <a:pt x="3873" y="72865"/>
                  </a:lnTo>
                  <a:lnTo>
                    <a:pt x="15479" y="86102"/>
                  </a:lnTo>
                  <a:lnTo>
                    <a:pt x="28399" y="93397"/>
                  </a:lnTo>
                  <a:lnTo>
                    <a:pt x="57150" y="9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703"/>
            <p:cNvSpPr/>
            <p:nvPr>
              <p:custDataLst>
                <p:tags r:id="rId18"/>
              </p:custDataLst>
            </p:nvPr>
          </p:nvSpPr>
          <p:spPr>
            <a:xfrm>
              <a:off x="10250615" y="5572125"/>
              <a:ext cx="84011" cy="94420"/>
            </a:xfrm>
            <a:custGeom>
              <a:avLst/>
              <a:gdLst/>
              <a:ahLst/>
              <a:cxnLst/>
              <a:rect l="0" t="0" r="0" b="0"/>
              <a:pathLst>
                <a:path w="84011" h="94420">
                  <a:moveTo>
                    <a:pt x="17335" y="19050"/>
                  </a:moveTo>
                  <a:lnTo>
                    <a:pt x="17335" y="19050"/>
                  </a:lnTo>
                  <a:lnTo>
                    <a:pt x="2148" y="52601"/>
                  </a:lnTo>
                  <a:lnTo>
                    <a:pt x="0" y="68887"/>
                  </a:lnTo>
                  <a:lnTo>
                    <a:pt x="1872" y="81064"/>
                  </a:lnTo>
                  <a:lnTo>
                    <a:pt x="3850" y="85792"/>
                  </a:lnTo>
                  <a:lnTo>
                    <a:pt x="6228" y="88945"/>
                  </a:lnTo>
                  <a:lnTo>
                    <a:pt x="11694" y="92448"/>
                  </a:lnTo>
                  <a:lnTo>
                    <a:pt x="25777" y="94419"/>
                  </a:lnTo>
                  <a:lnTo>
                    <a:pt x="30372" y="91521"/>
                  </a:lnTo>
                  <a:lnTo>
                    <a:pt x="66700" y="46372"/>
                  </a:lnTo>
                  <a:lnTo>
                    <a:pt x="79493" y="19038"/>
                  </a:lnTo>
                  <a:lnTo>
                    <a:pt x="84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704"/>
            <p:cNvSpPr/>
            <p:nvPr>
              <p:custDataLst>
                <p:tags r:id="rId19"/>
              </p:custDataLst>
            </p:nvPr>
          </p:nvSpPr>
          <p:spPr>
            <a:xfrm>
              <a:off x="10344150" y="5471231"/>
              <a:ext cx="150479" cy="202824"/>
            </a:xfrm>
            <a:custGeom>
              <a:avLst/>
              <a:gdLst/>
              <a:ahLst/>
              <a:cxnLst/>
              <a:rect l="0" t="0" r="0" b="0"/>
              <a:pathLst>
                <a:path w="150479" h="202824">
                  <a:moveTo>
                    <a:pt x="0" y="158044"/>
                  </a:moveTo>
                  <a:lnTo>
                    <a:pt x="0" y="158044"/>
                  </a:lnTo>
                  <a:lnTo>
                    <a:pt x="5057" y="158044"/>
                  </a:lnTo>
                  <a:lnTo>
                    <a:pt x="6546" y="155927"/>
                  </a:lnTo>
                  <a:lnTo>
                    <a:pt x="8202" y="147931"/>
                  </a:lnTo>
                  <a:lnTo>
                    <a:pt x="10760" y="143893"/>
                  </a:lnTo>
                  <a:lnTo>
                    <a:pt x="41014" y="108636"/>
                  </a:lnTo>
                  <a:lnTo>
                    <a:pt x="44686" y="98691"/>
                  </a:lnTo>
                  <a:lnTo>
                    <a:pt x="45665" y="93075"/>
                  </a:lnTo>
                  <a:lnTo>
                    <a:pt x="45260" y="89332"/>
                  </a:lnTo>
                  <a:lnTo>
                    <a:pt x="43932" y="86836"/>
                  </a:lnTo>
                  <a:lnTo>
                    <a:pt x="41988" y="85172"/>
                  </a:lnTo>
                  <a:lnTo>
                    <a:pt x="39635" y="85121"/>
                  </a:lnTo>
                  <a:lnTo>
                    <a:pt x="34196" y="87887"/>
                  </a:lnTo>
                  <a:lnTo>
                    <a:pt x="7610" y="133980"/>
                  </a:lnTo>
                  <a:lnTo>
                    <a:pt x="2254" y="154324"/>
                  </a:lnTo>
                  <a:lnTo>
                    <a:pt x="198" y="196065"/>
                  </a:lnTo>
                  <a:lnTo>
                    <a:pt x="2249" y="199266"/>
                  </a:lnTo>
                  <a:lnTo>
                    <a:pt x="5733" y="201401"/>
                  </a:lnTo>
                  <a:lnTo>
                    <a:pt x="10172" y="202823"/>
                  </a:lnTo>
                  <a:lnTo>
                    <a:pt x="20749" y="201582"/>
                  </a:lnTo>
                  <a:lnTo>
                    <a:pt x="32504" y="196445"/>
                  </a:lnTo>
                  <a:lnTo>
                    <a:pt x="79436" y="159659"/>
                  </a:lnTo>
                  <a:lnTo>
                    <a:pt x="106350" y="126441"/>
                  </a:lnTo>
                  <a:lnTo>
                    <a:pt x="121469" y="97174"/>
                  </a:lnTo>
                  <a:lnTo>
                    <a:pt x="139389" y="51054"/>
                  </a:lnTo>
                  <a:lnTo>
                    <a:pt x="150478" y="10410"/>
                  </a:lnTo>
                  <a:lnTo>
                    <a:pt x="150060" y="5646"/>
                  </a:lnTo>
                  <a:lnTo>
                    <a:pt x="148723" y="2470"/>
                  </a:lnTo>
                  <a:lnTo>
                    <a:pt x="146773" y="353"/>
                  </a:lnTo>
                  <a:lnTo>
                    <a:pt x="143358" y="0"/>
                  </a:lnTo>
                  <a:lnTo>
                    <a:pt x="133917" y="2430"/>
                  </a:lnTo>
                  <a:lnTo>
                    <a:pt x="116702" y="19861"/>
                  </a:lnTo>
                  <a:lnTo>
                    <a:pt x="103253" y="45135"/>
                  </a:lnTo>
                  <a:lnTo>
                    <a:pt x="96831" y="75573"/>
                  </a:lnTo>
                  <a:lnTo>
                    <a:pt x="95562" y="113884"/>
                  </a:lnTo>
                  <a:lnTo>
                    <a:pt x="96448" y="134185"/>
                  </a:lnTo>
                  <a:lnTo>
                    <a:pt x="108526" y="164806"/>
                  </a:lnTo>
                  <a:lnTo>
                    <a:pt x="133350" y="186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530"/>
          <p:cNvGrpSpPr/>
          <p:nvPr/>
        </p:nvGrpSpPr>
        <p:grpSpPr>
          <a:xfrm>
            <a:off x="10779067" y="5400675"/>
            <a:ext cx="745582" cy="390133"/>
            <a:chOff x="10779067" y="5400675"/>
            <a:chExt cx="745582" cy="390133"/>
          </a:xfrm>
        </p:grpSpPr>
        <p:sp>
          <p:nvSpPr>
            <p:cNvPr id="228" name="SMARTInkShape-2705"/>
            <p:cNvSpPr/>
            <p:nvPr>
              <p:custDataLst>
                <p:tags r:id="rId8"/>
              </p:custDataLst>
            </p:nvPr>
          </p:nvSpPr>
          <p:spPr>
            <a:xfrm>
              <a:off x="10779067" y="5459542"/>
              <a:ext cx="108009" cy="236409"/>
            </a:xfrm>
            <a:custGeom>
              <a:avLst/>
              <a:gdLst/>
              <a:ahLst/>
              <a:cxnLst/>
              <a:rect l="0" t="0" r="0" b="0"/>
              <a:pathLst>
                <a:path w="108009" h="236409">
                  <a:moveTo>
                    <a:pt x="108008" y="17333"/>
                  </a:moveTo>
                  <a:lnTo>
                    <a:pt x="108008" y="17333"/>
                  </a:lnTo>
                  <a:lnTo>
                    <a:pt x="99345" y="9729"/>
                  </a:lnTo>
                  <a:lnTo>
                    <a:pt x="82474" y="0"/>
                  </a:lnTo>
                  <a:lnTo>
                    <a:pt x="65164" y="8905"/>
                  </a:lnTo>
                  <a:lnTo>
                    <a:pt x="44983" y="24949"/>
                  </a:lnTo>
                  <a:lnTo>
                    <a:pt x="20360" y="70677"/>
                  </a:lnTo>
                  <a:lnTo>
                    <a:pt x="9788" y="88667"/>
                  </a:lnTo>
                  <a:lnTo>
                    <a:pt x="0" y="127486"/>
                  </a:lnTo>
                  <a:lnTo>
                    <a:pt x="2863" y="165212"/>
                  </a:lnTo>
                  <a:lnTo>
                    <a:pt x="11245" y="206650"/>
                  </a:lnTo>
                  <a:lnTo>
                    <a:pt x="20552" y="218243"/>
                  </a:lnTo>
                  <a:lnTo>
                    <a:pt x="34214" y="228334"/>
                  </a:lnTo>
                  <a:lnTo>
                    <a:pt x="69908" y="23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706"/>
            <p:cNvSpPr/>
            <p:nvPr>
              <p:custDataLst>
                <p:tags r:id="rId9"/>
              </p:custDataLst>
            </p:nvPr>
          </p:nvSpPr>
          <p:spPr>
            <a:xfrm>
              <a:off x="10953750" y="54959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90112"/>
                  </a:lnTo>
                  <a:lnTo>
                    <a:pt x="0" y="131277"/>
                  </a:lnTo>
                  <a:lnTo>
                    <a:pt x="1058" y="152962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707"/>
            <p:cNvSpPr/>
            <p:nvPr>
              <p:custDataLst>
                <p:tags r:id="rId10"/>
              </p:custDataLst>
            </p:nvPr>
          </p:nvSpPr>
          <p:spPr>
            <a:xfrm>
              <a:off x="11010900" y="5600700"/>
              <a:ext cx="85726" cy="8938"/>
            </a:xfrm>
            <a:custGeom>
              <a:avLst/>
              <a:gdLst/>
              <a:ahLst/>
              <a:cxnLst/>
              <a:rect l="0" t="0" r="0" b="0"/>
              <a:pathLst>
                <a:path w="85726" h="8938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10760" y="6545"/>
                  </a:lnTo>
                  <a:lnTo>
                    <a:pt x="35718" y="893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708"/>
            <p:cNvSpPr/>
            <p:nvPr>
              <p:custDataLst>
                <p:tags r:id="rId11"/>
              </p:custDataLst>
            </p:nvPr>
          </p:nvSpPr>
          <p:spPr>
            <a:xfrm>
              <a:off x="11197518" y="5543550"/>
              <a:ext cx="118183" cy="102608"/>
            </a:xfrm>
            <a:custGeom>
              <a:avLst/>
              <a:gdLst/>
              <a:ahLst/>
              <a:cxnLst/>
              <a:rect l="0" t="0" r="0" b="0"/>
              <a:pathLst>
                <a:path w="118183" h="102608">
                  <a:moveTo>
                    <a:pt x="108657" y="0"/>
                  </a:moveTo>
                  <a:lnTo>
                    <a:pt x="108657" y="0"/>
                  </a:lnTo>
                  <a:lnTo>
                    <a:pt x="100455" y="0"/>
                  </a:lnTo>
                  <a:lnTo>
                    <a:pt x="100015" y="1058"/>
                  </a:lnTo>
                  <a:lnTo>
                    <a:pt x="90966" y="43848"/>
                  </a:lnTo>
                  <a:lnTo>
                    <a:pt x="81744" y="59706"/>
                  </a:lnTo>
                  <a:lnTo>
                    <a:pt x="55097" y="89903"/>
                  </a:lnTo>
                  <a:lnTo>
                    <a:pt x="43931" y="97460"/>
                  </a:lnTo>
                  <a:lnTo>
                    <a:pt x="25743" y="102607"/>
                  </a:lnTo>
                  <a:lnTo>
                    <a:pt x="20572" y="101213"/>
                  </a:lnTo>
                  <a:lnTo>
                    <a:pt x="12006" y="94019"/>
                  </a:lnTo>
                  <a:lnTo>
                    <a:pt x="1232" y="78070"/>
                  </a:lnTo>
                  <a:lnTo>
                    <a:pt x="0" y="72155"/>
                  </a:lnTo>
                  <a:lnTo>
                    <a:pt x="1451" y="59939"/>
                  </a:lnTo>
                  <a:lnTo>
                    <a:pt x="3320" y="55834"/>
                  </a:lnTo>
                  <a:lnTo>
                    <a:pt x="5624" y="53098"/>
                  </a:lnTo>
                  <a:lnTo>
                    <a:pt x="8217" y="51274"/>
                  </a:lnTo>
                  <a:lnTo>
                    <a:pt x="12064" y="51116"/>
                  </a:lnTo>
                  <a:lnTo>
                    <a:pt x="33447" y="58467"/>
                  </a:lnTo>
                  <a:lnTo>
                    <a:pt x="75361" y="83854"/>
                  </a:lnTo>
                  <a:lnTo>
                    <a:pt x="80110" y="87652"/>
                  </a:lnTo>
                  <a:lnTo>
                    <a:pt x="91030" y="91873"/>
                  </a:lnTo>
                  <a:lnTo>
                    <a:pt x="11818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709"/>
            <p:cNvSpPr/>
            <p:nvPr>
              <p:custDataLst>
                <p:tags r:id="rId12"/>
              </p:custDataLst>
            </p:nvPr>
          </p:nvSpPr>
          <p:spPr>
            <a:xfrm>
              <a:off x="11382375" y="5487724"/>
              <a:ext cx="43298" cy="198702"/>
            </a:xfrm>
            <a:custGeom>
              <a:avLst/>
              <a:gdLst/>
              <a:ahLst/>
              <a:cxnLst/>
              <a:rect l="0" t="0" r="0" b="0"/>
              <a:pathLst>
                <a:path w="43298" h="198702">
                  <a:moveTo>
                    <a:pt x="9525" y="8201"/>
                  </a:moveTo>
                  <a:lnTo>
                    <a:pt x="9525" y="8201"/>
                  </a:lnTo>
                  <a:lnTo>
                    <a:pt x="14582" y="3145"/>
                  </a:lnTo>
                  <a:lnTo>
                    <a:pt x="19886" y="662"/>
                  </a:lnTo>
                  <a:lnTo>
                    <a:pt x="22782" y="0"/>
                  </a:lnTo>
                  <a:lnTo>
                    <a:pt x="24712" y="617"/>
                  </a:lnTo>
                  <a:lnTo>
                    <a:pt x="26001" y="2087"/>
                  </a:lnTo>
                  <a:lnTo>
                    <a:pt x="34782" y="31267"/>
                  </a:lnTo>
                  <a:lnTo>
                    <a:pt x="40267" y="76297"/>
                  </a:lnTo>
                  <a:lnTo>
                    <a:pt x="43297" y="100907"/>
                  </a:lnTo>
                  <a:lnTo>
                    <a:pt x="39440" y="142734"/>
                  </a:lnTo>
                  <a:lnTo>
                    <a:pt x="33309" y="172242"/>
                  </a:lnTo>
                  <a:lnTo>
                    <a:pt x="19865" y="194271"/>
                  </a:lnTo>
                  <a:lnTo>
                    <a:pt x="15360" y="197864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710"/>
            <p:cNvSpPr/>
            <p:nvPr>
              <p:custDataLst>
                <p:tags r:id="rId13"/>
              </p:custDataLst>
            </p:nvPr>
          </p:nvSpPr>
          <p:spPr>
            <a:xfrm>
              <a:off x="11401425" y="5400675"/>
              <a:ext cx="123224" cy="323851"/>
            </a:xfrm>
            <a:custGeom>
              <a:avLst/>
              <a:gdLst/>
              <a:ahLst/>
              <a:cxnLst/>
              <a:rect l="0" t="0" r="0" b="0"/>
              <a:pathLst>
                <a:path w="123224" h="323851">
                  <a:moveTo>
                    <a:pt x="95250" y="0"/>
                  </a:moveTo>
                  <a:lnTo>
                    <a:pt x="95250" y="0"/>
                  </a:lnTo>
                  <a:lnTo>
                    <a:pt x="100307" y="0"/>
                  </a:lnTo>
                  <a:lnTo>
                    <a:pt x="113564" y="5056"/>
                  </a:lnTo>
                  <a:lnTo>
                    <a:pt x="116985" y="11837"/>
                  </a:lnTo>
                  <a:lnTo>
                    <a:pt x="121798" y="46664"/>
                  </a:lnTo>
                  <a:lnTo>
                    <a:pt x="123223" y="87321"/>
                  </a:lnTo>
                  <a:lnTo>
                    <a:pt x="120883" y="132921"/>
                  </a:lnTo>
                  <a:lnTo>
                    <a:pt x="113428" y="175203"/>
                  </a:lnTo>
                  <a:lnTo>
                    <a:pt x="106504" y="196402"/>
                  </a:lnTo>
                  <a:lnTo>
                    <a:pt x="83824" y="239111"/>
                  </a:lnTo>
                  <a:lnTo>
                    <a:pt x="56481" y="27551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711"/>
            <p:cNvSpPr/>
            <p:nvPr>
              <p:custDataLst>
                <p:tags r:id="rId14"/>
              </p:custDataLst>
            </p:nvPr>
          </p:nvSpPr>
          <p:spPr>
            <a:xfrm>
              <a:off x="10972800" y="57721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38126" y="0"/>
                  </a:lnTo>
                  <a:lnTo>
                    <a:pt x="83848" y="5056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712"/>
            <p:cNvSpPr/>
            <p:nvPr>
              <p:custDataLst>
                <p:tags r:id="rId15"/>
              </p:custDataLst>
            </p:nvPr>
          </p:nvSpPr>
          <p:spPr>
            <a:xfrm>
              <a:off x="10942134" y="5772150"/>
              <a:ext cx="173542" cy="18658"/>
            </a:xfrm>
            <a:custGeom>
              <a:avLst/>
              <a:gdLst/>
              <a:ahLst/>
              <a:cxnLst/>
              <a:rect l="0" t="0" r="0" b="0"/>
              <a:pathLst>
                <a:path w="173542" h="18658">
                  <a:moveTo>
                    <a:pt x="78291" y="9525"/>
                  </a:moveTo>
                  <a:lnTo>
                    <a:pt x="78291" y="9525"/>
                  </a:lnTo>
                  <a:lnTo>
                    <a:pt x="39668" y="12347"/>
                  </a:lnTo>
                  <a:lnTo>
                    <a:pt x="0" y="18657"/>
                  </a:lnTo>
                  <a:lnTo>
                    <a:pt x="697" y="17730"/>
                  </a:lnTo>
                  <a:lnTo>
                    <a:pt x="9939" y="13877"/>
                  </a:lnTo>
                  <a:lnTo>
                    <a:pt x="55892" y="10385"/>
                  </a:lnTo>
                  <a:lnTo>
                    <a:pt x="93056" y="8721"/>
                  </a:lnTo>
                  <a:lnTo>
                    <a:pt x="173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44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531"/>
          <p:cNvGrpSpPr/>
          <p:nvPr/>
        </p:nvGrpSpPr>
        <p:grpSpPr>
          <a:xfrm>
            <a:off x="676320" y="628811"/>
            <a:ext cx="676231" cy="410709"/>
            <a:chOff x="676320" y="628811"/>
            <a:chExt cx="676231" cy="410709"/>
          </a:xfrm>
        </p:grpSpPr>
        <p:sp>
          <p:nvSpPr>
            <p:cNvPr id="2" name="SMARTInkShape-2713"/>
            <p:cNvSpPr/>
            <p:nvPr>
              <p:custDataLst>
                <p:tags r:id="rId145"/>
              </p:custDataLst>
            </p:nvPr>
          </p:nvSpPr>
          <p:spPr>
            <a:xfrm>
              <a:off x="1127383" y="885825"/>
              <a:ext cx="225168" cy="32037"/>
            </a:xfrm>
            <a:custGeom>
              <a:avLst/>
              <a:gdLst/>
              <a:ahLst/>
              <a:cxnLst/>
              <a:rect l="0" t="0" r="0" b="0"/>
              <a:pathLst>
                <a:path w="225168" h="32037">
                  <a:moveTo>
                    <a:pt x="34667" y="0"/>
                  </a:moveTo>
                  <a:lnTo>
                    <a:pt x="34667" y="0"/>
                  </a:lnTo>
                  <a:lnTo>
                    <a:pt x="13945" y="13183"/>
                  </a:lnTo>
                  <a:lnTo>
                    <a:pt x="4290" y="22793"/>
                  </a:lnTo>
                  <a:lnTo>
                    <a:pt x="0" y="30591"/>
                  </a:lnTo>
                  <a:lnTo>
                    <a:pt x="3089" y="32036"/>
                  </a:lnTo>
                  <a:lnTo>
                    <a:pt x="41286" y="26750"/>
                  </a:lnTo>
                  <a:lnTo>
                    <a:pt x="87075" y="18509"/>
                  </a:lnTo>
                  <a:lnTo>
                    <a:pt x="132393" y="12187"/>
                  </a:lnTo>
                  <a:lnTo>
                    <a:pt x="168751" y="7492"/>
                  </a:lnTo>
                  <a:lnTo>
                    <a:pt x="22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14"/>
            <p:cNvSpPr/>
            <p:nvPr>
              <p:custDataLst>
                <p:tags r:id="rId146"/>
              </p:custDataLst>
            </p:nvPr>
          </p:nvSpPr>
          <p:spPr>
            <a:xfrm>
              <a:off x="1105292" y="781050"/>
              <a:ext cx="132959" cy="18659"/>
            </a:xfrm>
            <a:custGeom>
              <a:avLst/>
              <a:gdLst/>
              <a:ahLst/>
              <a:cxnLst/>
              <a:rect l="0" t="0" r="0" b="0"/>
              <a:pathLst>
                <a:path w="132959" h="18659">
                  <a:moveTo>
                    <a:pt x="9133" y="9525"/>
                  </a:moveTo>
                  <a:lnTo>
                    <a:pt x="9133" y="9525"/>
                  </a:lnTo>
                  <a:lnTo>
                    <a:pt x="0" y="18658"/>
                  </a:lnTo>
                  <a:lnTo>
                    <a:pt x="31214" y="5758"/>
                  </a:lnTo>
                  <a:lnTo>
                    <a:pt x="72369" y="1137"/>
                  </a:lnTo>
                  <a:lnTo>
                    <a:pt x="132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15"/>
            <p:cNvSpPr/>
            <p:nvPr>
              <p:custDataLst>
                <p:tags r:id="rId147"/>
              </p:custDataLst>
            </p:nvPr>
          </p:nvSpPr>
          <p:spPr>
            <a:xfrm>
              <a:off x="676320" y="628811"/>
              <a:ext cx="333331" cy="410709"/>
            </a:xfrm>
            <a:custGeom>
              <a:avLst/>
              <a:gdLst/>
              <a:ahLst/>
              <a:cxnLst/>
              <a:rect l="0" t="0" r="0" b="0"/>
              <a:pathLst>
                <a:path w="333331" h="410709">
                  <a:moveTo>
                    <a:pt x="19005" y="28414"/>
                  </a:moveTo>
                  <a:lnTo>
                    <a:pt x="19005" y="28414"/>
                  </a:lnTo>
                  <a:lnTo>
                    <a:pt x="3817" y="12167"/>
                  </a:lnTo>
                  <a:lnTo>
                    <a:pt x="0" y="0"/>
                  </a:lnTo>
                  <a:lnTo>
                    <a:pt x="16204" y="41004"/>
                  </a:lnTo>
                  <a:lnTo>
                    <a:pt x="28604" y="83974"/>
                  </a:lnTo>
                  <a:lnTo>
                    <a:pt x="38077" y="122135"/>
                  </a:lnTo>
                  <a:lnTo>
                    <a:pt x="45473" y="155793"/>
                  </a:lnTo>
                  <a:lnTo>
                    <a:pt x="55816" y="191918"/>
                  </a:lnTo>
                  <a:lnTo>
                    <a:pt x="63426" y="232787"/>
                  </a:lnTo>
                  <a:lnTo>
                    <a:pt x="73601" y="275041"/>
                  </a:lnTo>
                  <a:lnTo>
                    <a:pt x="85803" y="319606"/>
                  </a:lnTo>
                  <a:lnTo>
                    <a:pt x="95241" y="357757"/>
                  </a:lnTo>
                  <a:lnTo>
                    <a:pt x="104741" y="383525"/>
                  </a:lnTo>
                  <a:lnTo>
                    <a:pt x="119548" y="409768"/>
                  </a:lnTo>
                  <a:lnTo>
                    <a:pt x="120959" y="410708"/>
                  </a:lnTo>
                  <a:lnTo>
                    <a:pt x="121899" y="410277"/>
                  </a:lnTo>
                  <a:lnTo>
                    <a:pt x="129954" y="387830"/>
                  </a:lnTo>
                  <a:lnTo>
                    <a:pt x="132643" y="350627"/>
                  </a:lnTo>
                  <a:lnTo>
                    <a:pt x="135931" y="304154"/>
                  </a:lnTo>
                  <a:lnTo>
                    <a:pt x="143608" y="265337"/>
                  </a:lnTo>
                  <a:lnTo>
                    <a:pt x="149763" y="231963"/>
                  </a:lnTo>
                  <a:lnTo>
                    <a:pt x="156900" y="188448"/>
                  </a:lnTo>
                  <a:lnTo>
                    <a:pt x="162489" y="178915"/>
                  </a:lnTo>
                  <a:lnTo>
                    <a:pt x="165461" y="176373"/>
                  </a:lnTo>
                  <a:lnTo>
                    <a:pt x="167442" y="175737"/>
                  </a:lnTo>
                  <a:lnTo>
                    <a:pt x="168763" y="176371"/>
                  </a:lnTo>
                  <a:lnTo>
                    <a:pt x="175940" y="195106"/>
                  </a:lnTo>
                  <a:lnTo>
                    <a:pt x="183095" y="233875"/>
                  </a:lnTo>
                  <a:lnTo>
                    <a:pt x="194058" y="275256"/>
                  </a:lnTo>
                  <a:lnTo>
                    <a:pt x="207473" y="320551"/>
                  </a:lnTo>
                  <a:lnTo>
                    <a:pt x="228542" y="365355"/>
                  </a:lnTo>
                  <a:lnTo>
                    <a:pt x="237721" y="373252"/>
                  </a:lnTo>
                  <a:lnTo>
                    <a:pt x="243133" y="374722"/>
                  </a:lnTo>
                  <a:lnTo>
                    <a:pt x="254790" y="373534"/>
                  </a:lnTo>
                  <a:lnTo>
                    <a:pt x="259803" y="369619"/>
                  </a:lnTo>
                  <a:lnTo>
                    <a:pt x="270857" y="351056"/>
                  </a:lnTo>
                  <a:lnTo>
                    <a:pt x="280535" y="310490"/>
                  </a:lnTo>
                  <a:lnTo>
                    <a:pt x="286230" y="279723"/>
                  </a:lnTo>
                  <a:lnTo>
                    <a:pt x="292563" y="235168"/>
                  </a:lnTo>
                  <a:lnTo>
                    <a:pt x="297262" y="199035"/>
                  </a:lnTo>
                  <a:lnTo>
                    <a:pt x="303275" y="153957"/>
                  </a:lnTo>
                  <a:lnTo>
                    <a:pt x="305521" y="108991"/>
                  </a:lnTo>
                  <a:lnTo>
                    <a:pt x="315058" y="71886"/>
                  </a:lnTo>
                  <a:lnTo>
                    <a:pt x="322653" y="28259"/>
                  </a:lnTo>
                  <a:lnTo>
                    <a:pt x="333330" y="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32"/>
          <p:cNvGrpSpPr/>
          <p:nvPr/>
        </p:nvGrpSpPr>
        <p:grpSpPr>
          <a:xfrm>
            <a:off x="1895475" y="289443"/>
            <a:ext cx="1114426" cy="1050607"/>
            <a:chOff x="1895475" y="289443"/>
            <a:chExt cx="1114426" cy="1050607"/>
          </a:xfrm>
        </p:grpSpPr>
        <p:sp>
          <p:nvSpPr>
            <p:cNvPr id="6" name="SMARTInkShape-2716"/>
            <p:cNvSpPr/>
            <p:nvPr>
              <p:custDataLst>
                <p:tags r:id="rId140"/>
              </p:custDataLst>
            </p:nvPr>
          </p:nvSpPr>
          <p:spPr>
            <a:xfrm>
              <a:off x="2315095" y="1168669"/>
              <a:ext cx="180456" cy="171381"/>
            </a:xfrm>
            <a:custGeom>
              <a:avLst/>
              <a:gdLst/>
              <a:ahLst/>
              <a:cxnLst/>
              <a:rect l="0" t="0" r="0" b="0"/>
              <a:pathLst>
                <a:path w="180456" h="171381">
                  <a:moveTo>
                    <a:pt x="37580" y="60056"/>
                  </a:moveTo>
                  <a:lnTo>
                    <a:pt x="37580" y="60056"/>
                  </a:lnTo>
                  <a:lnTo>
                    <a:pt x="29379" y="51855"/>
                  </a:lnTo>
                  <a:lnTo>
                    <a:pt x="27879" y="52472"/>
                  </a:lnTo>
                  <a:lnTo>
                    <a:pt x="23391" y="55980"/>
                  </a:lnTo>
                  <a:lnTo>
                    <a:pt x="20690" y="63889"/>
                  </a:lnTo>
                  <a:lnTo>
                    <a:pt x="8358" y="108854"/>
                  </a:lnTo>
                  <a:lnTo>
                    <a:pt x="1234" y="146012"/>
                  </a:lnTo>
                  <a:lnTo>
                    <a:pt x="0" y="164312"/>
                  </a:lnTo>
                  <a:lnTo>
                    <a:pt x="885" y="167660"/>
                  </a:lnTo>
                  <a:lnTo>
                    <a:pt x="2533" y="169892"/>
                  </a:lnTo>
                  <a:lnTo>
                    <a:pt x="4690" y="171380"/>
                  </a:lnTo>
                  <a:lnTo>
                    <a:pt x="8245" y="169197"/>
                  </a:lnTo>
                  <a:lnTo>
                    <a:pt x="22303" y="150955"/>
                  </a:lnTo>
                  <a:lnTo>
                    <a:pt x="37071" y="113524"/>
                  </a:lnTo>
                  <a:lnTo>
                    <a:pt x="46954" y="78015"/>
                  </a:lnTo>
                  <a:lnTo>
                    <a:pt x="56414" y="30671"/>
                  </a:lnTo>
                  <a:lnTo>
                    <a:pt x="61120" y="16657"/>
                  </a:lnTo>
                  <a:lnTo>
                    <a:pt x="69562" y="6195"/>
                  </a:lnTo>
                  <a:lnTo>
                    <a:pt x="74776" y="1924"/>
                  </a:lnTo>
                  <a:lnTo>
                    <a:pt x="79311" y="134"/>
                  </a:lnTo>
                  <a:lnTo>
                    <a:pt x="83392" y="0"/>
                  </a:lnTo>
                  <a:lnTo>
                    <a:pt x="87172" y="969"/>
                  </a:lnTo>
                  <a:lnTo>
                    <a:pt x="94193" y="10512"/>
                  </a:lnTo>
                  <a:lnTo>
                    <a:pt x="117080" y="58079"/>
                  </a:lnTo>
                  <a:lnTo>
                    <a:pt x="135049" y="97765"/>
                  </a:lnTo>
                  <a:lnTo>
                    <a:pt x="163586" y="137371"/>
                  </a:lnTo>
                  <a:lnTo>
                    <a:pt x="180455" y="155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17"/>
            <p:cNvSpPr/>
            <p:nvPr>
              <p:custDataLst>
                <p:tags r:id="rId141"/>
              </p:custDataLst>
            </p:nvPr>
          </p:nvSpPr>
          <p:spPr>
            <a:xfrm>
              <a:off x="1895475" y="1038225"/>
              <a:ext cx="1114426" cy="66560"/>
            </a:xfrm>
            <a:custGeom>
              <a:avLst/>
              <a:gdLst/>
              <a:ahLst/>
              <a:cxnLst/>
              <a:rect l="0" t="0" r="0" b="0"/>
              <a:pathLst>
                <a:path w="1114426" h="66560">
                  <a:moveTo>
                    <a:pt x="0" y="57150"/>
                  </a:moveTo>
                  <a:lnTo>
                    <a:pt x="0" y="57150"/>
                  </a:lnTo>
                  <a:lnTo>
                    <a:pt x="34716" y="65351"/>
                  </a:lnTo>
                  <a:lnTo>
                    <a:pt x="74139" y="66282"/>
                  </a:lnTo>
                  <a:lnTo>
                    <a:pt x="115924" y="66559"/>
                  </a:lnTo>
                  <a:lnTo>
                    <a:pt x="155115" y="61584"/>
                  </a:lnTo>
                  <a:lnTo>
                    <a:pt x="198595" y="58464"/>
                  </a:lnTo>
                  <a:lnTo>
                    <a:pt x="235020" y="54912"/>
                  </a:lnTo>
                  <a:lnTo>
                    <a:pt x="275904" y="49805"/>
                  </a:lnTo>
                  <a:lnTo>
                    <a:pt x="318768" y="44008"/>
                  </a:lnTo>
                  <a:lnTo>
                    <a:pt x="362514" y="40726"/>
                  </a:lnTo>
                  <a:lnTo>
                    <a:pt x="407709" y="38209"/>
                  </a:lnTo>
                  <a:lnTo>
                    <a:pt x="431614" y="36056"/>
                  </a:lnTo>
                  <a:lnTo>
                    <a:pt x="456018" y="33562"/>
                  </a:lnTo>
                  <a:lnTo>
                    <a:pt x="481812" y="31900"/>
                  </a:lnTo>
                  <a:lnTo>
                    <a:pt x="508533" y="30792"/>
                  </a:lnTo>
                  <a:lnTo>
                    <a:pt x="535872" y="30053"/>
                  </a:lnTo>
                  <a:lnTo>
                    <a:pt x="562565" y="29560"/>
                  </a:lnTo>
                  <a:lnTo>
                    <a:pt x="588826" y="29232"/>
                  </a:lnTo>
                  <a:lnTo>
                    <a:pt x="614801" y="29013"/>
                  </a:lnTo>
                  <a:lnTo>
                    <a:pt x="640584" y="28867"/>
                  </a:lnTo>
                  <a:lnTo>
                    <a:pt x="666239" y="28770"/>
                  </a:lnTo>
                  <a:lnTo>
                    <a:pt x="691810" y="28705"/>
                  </a:lnTo>
                  <a:lnTo>
                    <a:pt x="716265" y="27603"/>
                  </a:lnTo>
                  <a:lnTo>
                    <a:pt x="763193" y="23557"/>
                  </a:lnTo>
                  <a:lnTo>
                    <a:pt x="805922" y="21053"/>
                  </a:lnTo>
                  <a:lnTo>
                    <a:pt x="846079" y="19940"/>
                  </a:lnTo>
                  <a:lnTo>
                    <a:pt x="885093" y="19446"/>
                  </a:lnTo>
                  <a:lnTo>
                    <a:pt x="920777" y="16404"/>
                  </a:lnTo>
                  <a:lnTo>
                    <a:pt x="967795" y="11563"/>
                  </a:lnTo>
                  <a:lnTo>
                    <a:pt x="1011360" y="7307"/>
                  </a:lnTo>
                  <a:lnTo>
                    <a:pt x="1058318" y="1443"/>
                  </a:lnTo>
                  <a:lnTo>
                    <a:pt x="1114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18"/>
            <p:cNvSpPr/>
            <p:nvPr>
              <p:custDataLst>
                <p:tags r:id="rId142"/>
              </p:custDataLst>
            </p:nvPr>
          </p:nvSpPr>
          <p:spPr>
            <a:xfrm>
              <a:off x="2476500" y="685800"/>
              <a:ext cx="161926" cy="9448"/>
            </a:xfrm>
            <a:custGeom>
              <a:avLst/>
              <a:gdLst/>
              <a:ahLst/>
              <a:cxnLst/>
              <a:rect l="0" t="0" r="0" b="0"/>
              <a:pathLst>
                <a:path w="161926" h="9448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48323" y="9264"/>
                  </a:lnTo>
                  <a:lnTo>
                    <a:pt x="84756" y="9447"/>
                  </a:lnTo>
                  <a:lnTo>
                    <a:pt x="125419" y="84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19"/>
            <p:cNvSpPr/>
            <p:nvPr>
              <p:custDataLst>
                <p:tags r:id="rId143"/>
              </p:custDataLst>
            </p:nvPr>
          </p:nvSpPr>
          <p:spPr>
            <a:xfrm>
              <a:off x="2049315" y="289443"/>
              <a:ext cx="131911" cy="139183"/>
            </a:xfrm>
            <a:custGeom>
              <a:avLst/>
              <a:gdLst/>
              <a:ahLst/>
              <a:cxnLst/>
              <a:rect l="0" t="0" r="0" b="0"/>
              <a:pathLst>
                <a:path w="131911" h="139183">
                  <a:moveTo>
                    <a:pt x="17610" y="62982"/>
                  </a:moveTo>
                  <a:lnTo>
                    <a:pt x="17610" y="62982"/>
                  </a:lnTo>
                  <a:lnTo>
                    <a:pt x="17610" y="53849"/>
                  </a:lnTo>
                  <a:lnTo>
                    <a:pt x="17610" y="58630"/>
                  </a:lnTo>
                  <a:lnTo>
                    <a:pt x="7909" y="104921"/>
                  </a:lnTo>
                  <a:lnTo>
                    <a:pt x="0" y="134043"/>
                  </a:lnTo>
                  <a:lnTo>
                    <a:pt x="578" y="134698"/>
                  </a:lnTo>
                  <a:lnTo>
                    <a:pt x="4043" y="132603"/>
                  </a:lnTo>
                  <a:lnTo>
                    <a:pt x="26044" y="85087"/>
                  </a:lnTo>
                  <a:lnTo>
                    <a:pt x="45623" y="37632"/>
                  </a:lnTo>
                  <a:lnTo>
                    <a:pt x="58774" y="9644"/>
                  </a:lnTo>
                  <a:lnTo>
                    <a:pt x="63044" y="5198"/>
                  </a:lnTo>
                  <a:lnTo>
                    <a:pt x="73434" y="259"/>
                  </a:lnTo>
                  <a:lnTo>
                    <a:pt x="78109" y="0"/>
                  </a:lnTo>
                  <a:lnTo>
                    <a:pt x="86126" y="2534"/>
                  </a:lnTo>
                  <a:lnTo>
                    <a:pt x="93217" y="18477"/>
                  </a:lnTo>
                  <a:lnTo>
                    <a:pt x="101336" y="61717"/>
                  </a:lnTo>
                  <a:lnTo>
                    <a:pt x="120972" y="107618"/>
                  </a:lnTo>
                  <a:lnTo>
                    <a:pt x="131910" y="13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20"/>
            <p:cNvSpPr/>
            <p:nvPr>
              <p:custDataLst>
                <p:tags r:id="rId144"/>
              </p:custDataLst>
            </p:nvPr>
          </p:nvSpPr>
          <p:spPr>
            <a:xfrm>
              <a:off x="2033977" y="525707"/>
              <a:ext cx="194874" cy="259439"/>
            </a:xfrm>
            <a:custGeom>
              <a:avLst/>
              <a:gdLst/>
              <a:ahLst/>
              <a:cxnLst/>
              <a:rect l="0" t="0" r="0" b="0"/>
              <a:pathLst>
                <a:path w="194874" h="259439">
                  <a:moveTo>
                    <a:pt x="99623" y="26743"/>
                  </a:moveTo>
                  <a:lnTo>
                    <a:pt x="99623" y="26743"/>
                  </a:lnTo>
                  <a:lnTo>
                    <a:pt x="99623" y="21686"/>
                  </a:lnTo>
                  <a:lnTo>
                    <a:pt x="96801" y="16382"/>
                  </a:lnTo>
                  <a:lnTo>
                    <a:pt x="86365" y="4353"/>
                  </a:lnTo>
                  <a:lnTo>
                    <a:pt x="80325" y="917"/>
                  </a:lnTo>
                  <a:lnTo>
                    <a:pt x="77233" y="0"/>
                  </a:lnTo>
                  <a:lnTo>
                    <a:pt x="74113" y="448"/>
                  </a:lnTo>
                  <a:lnTo>
                    <a:pt x="67824" y="3768"/>
                  </a:lnTo>
                  <a:lnTo>
                    <a:pt x="40617" y="28807"/>
                  </a:lnTo>
                  <a:lnTo>
                    <a:pt x="20313" y="65211"/>
                  </a:lnTo>
                  <a:lnTo>
                    <a:pt x="7835" y="107523"/>
                  </a:lnTo>
                  <a:lnTo>
                    <a:pt x="0" y="152061"/>
                  </a:lnTo>
                  <a:lnTo>
                    <a:pt x="1431" y="191345"/>
                  </a:lnTo>
                  <a:lnTo>
                    <a:pt x="5909" y="228394"/>
                  </a:lnTo>
                  <a:lnTo>
                    <a:pt x="14228" y="246541"/>
                  </a:lnTo>
                  <a:lnTo>
                    <a:pt x="19409" y="252650"/>
                  </a:lnTo>
                  <a:lnTo>
                    <a:pt x="30811" y="259438"/>
                  </a:lnTo>
                  <a:lnTo>
                    <a:pt x="64300" y="258203"/>
                  </a:lnTo>
                  <a:lnTo>
                    <a:pt x="97624" y="246077"/>
                  </a:lnTo>
                  <a:lnTo>
                    <a:pt x="122549" y="224023"/>
                  </a:lnTo>
                  <a:lnTo>
                    <a:pt x="148908" y="183498"/>
                  </a:lnTo>
                  <a:lnTo>
                    <a:pt x="158569" y="159912"/>
                  </a:lnTo>
                  <a:lnTo>
                    <a:pt x="164008" y="117941"/>
                  </a:lnTo>
                  <a:lnTo>
                    <a:pt x="163024" y="70941"/>
                  </a:lnTo>
                  <a:lnTo>
                    <a:pt x="152981" y="44778"/>
                  </a:lnTo>
                  <a:lnTo>
                    <a:pt x="135680" y="17605"/>
                  </a:lnTo>
                  <a:lnTo>
                    <a:pt x="115245" y="5574"/>
                  </a:lnTo>
                  <a:lnTo>
                    <a:pt x="98100" y="4282"/>
                  </a:lnTo>
                  <a:lnTo>
                    <a:pt x="82013" y="7235"/>
                  </a:lnTo>
                  <a:lnTo>
                    <a:pt x="49261" y="20751"/>
                  </a:lnTo>
                  <a:lnTo>
                    <a:pt x="43823" y="25923"/>
                  </a:lnTo>
                  <a:lnTo>
                    <a:pt x="37781" y="40137"/>
                  </a:lnTo>
                  <a:lnTo>
                    <a:pt x="39345" y="46256"/>
                  </a:lnTo>
                  <a:lnTo>
                    <a:pt x="43563" y="51393"/>
                  </a:lnTo>
                  <a:lnTo>
                    <a:pt x="57774" y="59924"/>
                  </a:lnTo>
                  <a:lnTo>
                    <a:pt x="89575" y="69618"/>
                  </a:lnTo>
                  <a:lnTo>
                    <a:pt x="123692" y="71902"/>
                  </a:lnTo>
                  <a:lnTo>
                    <a:pt x="167168" y="60925"/>
                  </a:lnTo>
                  <a:lnTo>
                    <a:pt x="194873" y="5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33"/>
          <p:cNvGrpSpPr/>
          <p:nvPr/>
        </p:nvGrpSpPr>
        <p:grpSpPr>
          <a:xfrm>
            <a:off x="2896594" y="498292"/>
            <a:ext cx="231483" cy="320175"/>
            <a:chOff x="2896594" y="498292"/>
            <a:chExt cx="231483" cy="320175"/>
          </a:xfrm>
        </p:grpSpPr>
        <p:sp>
          <p:nvSpPr>
            <p:cNvPr id="12" name="SMARTInkShape-2721"/>
            <p:cNvSpPr/>
            <p:nvPr>
              <p:custDataLst>
                <p:tags r:id="rId138"/>
              </p:custDataLst>
            </p:nvPr>
          </p:nvSpPr>
          <p:spPr>
            <a:xfrm>
              <a:off x="3051583" y="742950"/>
              <a:ext cx="76494" cy="75517"/>
            </a:xfrm>
            <a:custGeom>
              <a:avLst/>
              <a:gdLst/>
              <a:ahLst/>
              <a:cxnLst/>
              <a:rect l="0" t="0" r="0" b="0"/>
              <a:pathLst>
                <a:path w="76494" h="75517">
                  <a:moveTo>
                    <a:pt x="53567" y="0"/>
                  </a:moveTo>
                  <a:lnTo>
                    <a:pt x="53567" y="0"/>
                  </a:lnTo>
                  <a:lnTo>
                    <a:pt x="48511" y="0"/>
                  </a:lnTo>
                  <a:lnTo>
                    <a:pt x="43206" y="2822"/>
                  </a:lnTo>
                  <a:lnTo>
                    <a:pt x="4479" y="32056"/>
                  </a:lnTo>
                  <a:lnTo>
                    <a:pt x="0" y="40000"/>
                  </a:lnTo>
                  <a:lnTo>
                    <a:pt x="832" y="49881"/>
                  </a:lnTo>
                  <a:lnTo>
                    <a:pt x="2535" y="55479"/>
                  </a:lnTo>
                  <a:lnTo>
                    <a:pt x="10073" y="64521"/>
                  </a:lnTo>
                  <a:lnTo>
                    <a:pt x="20478" y="71009"/>
                  </a:lnTo>
                  <a:lnTo>
                    <a:pt x="44405" y="75175"/>
                  </a:lnTo>
                  <a:lnTo>
                    <a:pt x="50634" y="75516"/>
                  </a:lnTo>
                  <a:lnTo>
                    <a:pt x="55845" y="73628"/>
                  </a:lnTo>
                  <a:lnTo>
                    <a:pt x="64457" y="65884"/>
                  </a:lnTo>
                  <a:lnTo>
                    <a:pt x="75256" y="49625"/>
                  </a:lnTo>
                  <a:lnTo>
                    <a:pt x="76493" y="43667"/>
                  </a:lnTo>
                  <a:lnTo>
                    <a:pt x="75045" y="31402"/>
                  </a:lnTo>
                  <a:lnTo>
                    <a:pt x="72119" y="27285"/>
                  </a:lnTo>
                  <a:lnTo>
                    <a:pt x="68052" y="24540"/>
                  </a:lnTo>
                  <a:lnTo>
                    <a:pt x="63224" y="22710"/>
                  </a:lnTo>
                  <a:lnTo>
                    <a:pt x="49392" y="23499"/>
                  </a:lnTo>
                  <a:lnTo>
                    <a:pt x="2499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22"/>
            <p:cNvSpPr/>
            <p:nvPr>
              <p:custDataLst>
                <p:tags r:id="rId139"/>
              </p:custDataLst>
            </p:nvPr>
          </p:nvSpPr>
          <p:spPr>
            <a:xfrm>
              <a:off x="2896594" y="498292"/>
              <a:ext cx="160932" cy="270877"/>
            </a:xfrm>
            <a:custGeom>
              <a:avLst/>
              <a:gdLst/>
              <a:ahLst/>
              <a:cxnLst/>
              <a:rect l="0" t="0" r="0" b="0"/>
              <a:pathLst>
                <a:path w="160932" h="270877">
                  <a:moveTo>
                    <a:pt x="84731" y="54158"/>
                  </a:moveTo>
                  <a:lnTo>
                    <a:pt x="84731" y="54158"/>
                  </a:lnTo>
                  <a:lnTo>
                    <a:pt x="84731" y="40901"/>
                  </a:lnTo>
                  <a:lnTo>
                    <a:pt x="83673" y="38970"/>
                  </a:lnTo>
                  <a:lnTo>
                    <a:pt x="81909" y="37683"/>
                  </a:lnTo>
                  <a:lnTo>
                    <a:pt x="79675" y="36824"/>
                  </a:lnTo>
                  <a:lnTo>
                    <a:pt x="77127" y="37311"/>
                  </a:lnTo>
                  <a:lnTo>
                    <a:pt x="71474" y="40673"/>
                  </a:lnTo>
                  <a:lnTo>
                    <a:pt x="45722" y="67656"/>
                  </a:lnTo>
                  <a:lnTo>
                    <a:pt x="21307" y="107402"/>
                  </a:lnTo>
                  <a:lnTo>
                    <a:pt x="4038" y="152831"/>
                  </a:lnTo>
                  <a:lnTo>
                    <a:pt x="0" y="193241"/>
                  </a:lnTo>
                  <a:lnTo>
                    <a:pt x="261" y="238813"/>
                  </a:lnTo>
                  <a:lnTo>
                    <a:pt x="4150" y="251938"/>
                  </a:lnTo>
                  <a:lnTo>
                    <a:pt x="12228" y="261299"/>
                  </a:lnTo>
                  <a:lnTo>
                    <a:pt x="22874" y="267929"/>
                  </a:lnTo>
                  <a:lnTo>
                    <a:pt x="34661" y="270876"/>
                  </a:lnTo>
                  <a:lnTo>
                    <a:pt x="58254" y="267478"/>
                  </a:lnTo>
                  <a:lnTo>
                    <a:pt x="75240" y="259769"/>
                  </a:lnTo>
                  <a:lnTo>
                    <a:pt x="105356" y="233215"/>
                  </a:lnTo>
                  <a:lnTo>
                    <a:pt x="124828" y="192264"/>
                  </a:lnTo>
                  <a:lnTo>
                    <a:pt x="136421" y="148571"/>
                  </a:lnTo>
                  <a:lnTo>
                    <a:pt x="140263" y="110472"/>
                  </a:lnTo>
                  <a:lnTo>
                    <a:pt x="135016" y="66458"/>
                  </a:lnTo>
                  <a:lnTo>
                    <a:pt x="133538" y="50452"/>
                  </a:lnTo>
                  <a:lnTo>
                    <a:pt x="124415" y="33461"/>
                  </a:lnTo>
                  <a:lnTo>
                    <a:pt x="102800" y="6796"/>
                  </a:lnTo>
                  <a:lnTo>
                    <a:pt x="89587" y="1358"/>
                  </a:lnTo>
                  <a:lnTo>
                    <a:pt x="72072" y="0"/>
                  </a:lnTo>
                  <a:lnTo>
                    <a:pt x="41587" y="5185"/>
                  </a:lnTo>
                  <a:lnTo>
                    <a:pt x="29220" y="10520"/>
                  </a:lnTo>
                  <a:lnTo>
                    <a:pt x="11251" y="24530"/>
                  </a:lnTo>
                  <a:lnTo>
                    <a:pt x="4448" y="38873"/>
                  </a:lnTo>
                  <a:lnTo>
                    <a:pt x="2634" y="47143"/>
                  </a:lnTo>
                  <a:lnTo>
                    <a:pt x="3541" y="54773"/>
                  </a:lnTo>
                  <a:lnTo>
                    <a:pt x="13873" y="74566"/>
                  </a:lnTo>
                  <a:lnTo>
                    <a:pt x="20783" y="83689"/>
                  </a:lnTo>
                  <a:lnTo>
                    <a:pt x="62486" y="101491"/>
                  </a:lnTo>
                  <a:lnTo>
                    <a:pt x="80136" y="106945"/>
                  </a:lnTo>
                  <a:lnTo>
                    <a:pt x="117707" y="110015"/>
                  </a:lnTo>
                  <a:lnTo>
                    <a:pt x="160931" y="11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34"/>
          <p:cNvGrpSpPr/>
          <p:nvPr/>
        </p:nvGrpSpPr>
        <p:grpSpPr>
          <a:xfrm>
            <a:off x="2274959" y="1414959"/>
            <a:ext cx="315842" cy="217842"/>
            <a:chOff x="2274959" y="1414959"/>
            <a:chExt cx="315842" cy="217842"/>
          </a:xfrm>
        </p:grpSpPr>
        <p:sp>
          <p:nvSpPr>
            <p:cNvPr id="15" name="SMARTInkShape-2723"/>
            <p:cNvSpPr/>
            <p:nvPr>
              <p:custDataLst>
                <p:tags r:id="rId136"/>
              </p:custDataLst>
            </p:nvPr>
          </p:nvSpPr>
          <p:spPr>
            <a:xfrm>
              <a:off x="2415728" y="1450210"/>
              <a:ext cx="175073" cy="144668"/>
            </a:xfrm>
            <a:custGeom>
              <a:avLst/>
              <a:gdLst/>
              <a:ahLst/>
              <a:cxnLst/>
              <a:rect l="0" t="0" r="0" b="0"/>
              <a:pathLst>
                <a:path w="175073" h="144668">
                  <a:moveTo>
                    <a:pt x="32197" y="64265"/>
                  </a:moveTo>
                  <a:lnTo>
                    <a:pt x="32197" y="64265"/>
                  </a:lnTo>
                  <a:lnTo>
                    <a:pt x="54587" y="64265"/>
                  </a:lnTo>
                  <a:lnTo>
                    <a:pt x="57707" y="62148"/>
                  </a:lnTo>
                  <a:lnTo>
                    <a:pt x="91203" y="19484"/>
                  </a:lnTo>
                  <a:lnTo>
                    <a:pt x="96600" y="5724"/>
                  </a:lnTo>
                  <a:lnTo>
                    <a:pt x="95240" y="3012"/>
                  </a:lnTo>
                  <a:lnTo>
                    <a:pt x="92218" y="1205"/>
                  </a:lnTo>
                  <a:lnTo>
                    <a:pt x="88086" y="0"/>
                  </a:lnTo>
                  <a:lnTo>
                    <a:pt x="67101" y="3361"/>
                  </a:lnTo>
                  <a:lnTo>
                    <a:pt x="45832" y="16116"/>
                  </a:lnTo>
                  <a:lnTo>
                    <a:pt x="26124" y="33301"/>
                  </a:lnTo>
                  <a:lnTo>
                    <a:pt x="11936" y="56854"/>
                  </a:lnTo>
                  <a:lnTo>
                    <a:pt x="1029" y="83941"/>
                  </a:lnTo>
                  <a:lnTo>
                    <a:pt x="0" y="99821"/>
                  </a:lnTo>
                  <a:lnTo>
                    <a:pt x="1207" y="107019"/>
                  </a:lnTo>
                  <a:lnTo>
                    <a:pt x="8193" y="120661"/>
                  </a:lnTo>
                  <a:lnTo>
                    <a:pt x="13020" y="127262"/>
                  </a:lnTo>
                  <a:lnTo>
                    <a:pt x="24026" y="134597"/>
                  </a:lnTo>
                  <a:lnTo>
                    <a:pt x="53396" y="144362"/>
                  </a:lnTo>
                  <a:lnTo>
                    <a:pt x="71252" y="144667"/>
                  </a:lnTo>
                  <a:lnTo>
                    <a:pt x="111502" y="138902"/>
                  </a:lnTo>
                  <a:lnTo>
                    <a:pt x="136833" y="125420"/>
                  </a:lnTo>
                  <a:lnTo>
                    <a:pt x="175072" y="9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24"/>
            <p:cNvSpPr/>
            <p:nvPr>
              <p:custDataLst>
                <p:tags r:id="rId137"/>
              </p:custDataLst>
            </p:nvPr>
          </p:nvSpPr>
          <p:spPr>
            <a:xfrm>
              <a:off x="2274959" y="1414959"/>
              <a:ext cx="114049" cy="217842"/>
            </a:xfrm>
            <a:custGeom>
              <a:avLst/>
              <a:gdLst/>
              <a:ahLst/>
              <a:cxnLst/>
              <a:rect l="0" t="0" r="0" b="0"/>
              <a:pathLst>
                <a:path w="114049" h="217842">
                  <a:moveTo>
                    <a:pt x="87241" y="32841"/>
                  </a:moveTo>
                  <a:lnTo>
                    <a:pt x="87241" y="32841"/>
                  </a:lnTo>
                  <a:lnTo>
                    <a:pt x="87241" y="19584"/>
                  </a:lnTo>
                  <a:lnTo>
                    <a:pt x="84419" y="13543"/>
                  </a:lnTo>
                  <a:lnTo>
                    <a:pt x="82185" y="10451"/>
                  </a:lnTo>
                  <a:lnTo>
                    <a:pt x="68927" y="1042"/>
                  </a:lnTo>
                  <a:lnTo>
                    <a:pt x="63390" y="0"/>
                  </a:lnTo>
                  <a:lnTo>
                    <a:pt x="36473" y="5932"/>
                  </a:lnTo>
                  <a:lnTo>
                    <a:pt x="22344" y="11356"/>
                  </a:lnTo>
                  <a:lnTo>
                    <a:pt x="2417" y="31645"/>
                  </a:lnTo>
                  <a:lnTo>
                    <a:pt x="0" y="37335"/>
                  </a:lnTo>
                  <a:lnTo>
                    <a:pt x="136" y="49302"/>
                  </a:lnTo>
                  <a:lnTo>
                    <a:pt x="6164" y="67940"/>
                  </a:lnTo>
                  <a:lnTo>
                    <a:pt x="24766" y="86867"/>
                  </a:lnTo>
                  <a:lnTo>
                    <a:pt x="67972" y="111663"/>
                  </a:lnTo>
                  <a:lnTo>
                    <a:pt x="104694" y="141202"/>
                  </a:lnTo>
                  <a:lnTo>
                    <a:pt x="111577" y="149532"/>
                  </a:lnTo>
                  <a:lnTo>
                    <a:pt x="114048" y="158260"/>
                  </a:lnTo>
                  <a:lnTo>
                    <a:pt x="111150" y="176424"/>
                  </a:lnTo>
                  <a:lnTo>
                    <a:pt x="102674" y="194388"/>
                  </a:lnTo>
                  <a:lnTo>
                    <a:pt x="90925" y="202712"/>
                  </a:lnTo>
                  <a:lnTo>
                    <a:pt x="67625" y="216679"/>
                  </a:lnTo>
                  <a:lnTo>
                    <a:pt x="62522" y="217841"/>
                  </a:lnTo>
                  <a:lnTo>
                    <a:pt x="51208" y="216311"/>
                  </a:lnTo>
                  <a:lnTo>
                    <a:pt x="46286" y="212304"/>
                  </a:lnTo>
                  <a:lnTo>
                    <a:pt x="35360" y="193613"/>
                  </a:lnTo>
                  <a:lnTo>
                    <a:pt x="30091" y="17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2725"/>
          <p:cNvSpPr/>
          <p:nvPr>
            <p:custDataLst>
              <p:tags r:id="rId1"/>
            </p:custDataLst>
          </p:nvPr>
        </p:nvSpPr>
        <p:spPr>
          <a:xfrm>
            <a:off x="3476625" y="1143000"/>
            <a:ext cx="9526" cy="19051"/>
          </a:xfrm>
          <a:custGeom>
            <a:avLst/>
            <a:gdLst/>
            <a:ahLst/>
            <a:cxnLst/>
            <a:rect l="0" t="0" r="0" b="0"/>
            <a:pathLst>
              <a:path w="9526" h="19051">
                <a:moveTo>
                  <a:pt x="9525" y="0"/>
                </a:moveTo>
                <a:lnTo>
                  <a:pt x="9525" y="0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536"/>
          <p:cNvGrpSpPr/>
          <p:nvPr/>
        </p:nvGrpSpPr>
        <p:grpSpPr>
          <a:xfrm>
            <a:off x="5429250" y="536440"/>
            <a:ext cx="600075" cy="549411"/>
            <a:chOff x="5429250" y="536440"/>
            <a:chExt cx="600075" cy="549411"/>
          </a:xfrm>
        </p:grpSpPr>
        <p:sp>
          <p:nvSpPr>
            <p:cNvPr id="19" name="SMARTInkShape-2726"/>
            <p:cNvSpPr/>
            <p:nvPr>
              <p:custDataLst>
                <p:tags r:id="rId133"/>
              </p:custDataLst>
            </p:nvPr>
          </p:nvSpPr>
          <p:spPr>
            <a:xfrm>
              <a:off x="6000750" y="536440"/>
              <a:ext cx="28575" cy="425586"/>
            </a:xfrm>
            <a:custGeom>
              <a:avLst/>
              <a:gdLst/>
              <a:ahLst/>
              <a:cxnLst/>
              <a:rect l="0" t="0" r="0" b="0"/>
              <a:pathLst>
                <a:path w="28575" h="425586">
                  <a:moveTo>
                    <a:pt x="19050" y="25535"/>
                  </a:moveTo>
                  <a:lnTo>
                    <a:pt x="19050" y="25535"/>
                  </a:lnTo>
                  <a:lnTo>
                    <a:pt x="24106" y="20478"/>
                  </a:lnTo>
                  <a:lnTo>
                    <a:pt x="26589" y="12352"/>
                  </a:lnTo>
                  <a:lnTo>
                    <a:pt x="28182" y="0"/>
                  </a:lnTo>
                  <a:lnTo>
                    <a:pt x="28313" y="45"/>
                  </a:lnTo>
                  <a:lnTo>
                    <a:pt x="28559" y="39921"/>
                  </a:lnTo>
                  <a:lnTo>
                    <a:pt x="28572" y="81764"/>
                  </a:lnTo>
                  <a:lnTo>
                    <a:pt x="28574" y="112614"/>
                  </a:lnTo>
                  <a:lnTo>
                    <a:pt x="27516" y="146787"/>
                  </a:lnTo>
                  <a:lnTo>
                    <a:pt x="22030" y="184934"/>
                  </a:lnTo>
                  <a:lnTo>
                    <a:pt x="19638" y="232391"/>
                  </a:lnTo>
                  <a:lnTo>
                    <a:pt x="19225" y="271329"/>
                  </a:lnTo>
                  <a:lnTo>
                    <a:pt x="16279" y="314616"/>
                  </a:lnTo>
                  <a:lnTo>
                    <a:pt x="11526" y="350372"/>
                  </a:lnTo>
                  <a:lnTo>
                    <a:pt x="0" y="42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27"/>
            <p:cNvSpPr/>
            <p:nvPr>
              <p:custDataLst>
                <p:tags r:id="rId134"/>
              </p:custDataLst>
            </p:nvPr>
          </p:nvSpPr>
          <p:spPr>
            <a:xfrm>
              <a:off x="5583636" y="657225"/>
              <a:ext cx="255190" cy="274061"/>
            </a:xfrm>
            <a:custGeom>
              <a:avLst/>
              <a:gdLst/>
              <a:ahLst/>
              <a:cxnLst/>
              <a:rect l="0" t="0" r="0" b="0"/>
              <a:pathLst>
                <a:path w="255190" h="274061">
                  <a:moveTo>
                    <a:pt x="7539" y="38100"/>
                  </a:moveTo>
                  <a:lnTo>
                    <a:pt x="7539" y="38100"/>
                  </a:lnTo>
                  <a:lnTo>
                    <a:pt x="7539" y="43157"/>
                  </a:lnTo>
                  <a:lnTo>
                    <a:pt x="0" y="76226"/>
                  </a:lnTo>
                  <a:lnTo>
                    <a:pt x="1425" y="114308"/>
                  </a:lnTo>
                  <a:lnTo>
                    <a:pt x="5727" y="152402"/>
                  </a:lnTo>
                  <a:lnTo>
                    <a:pt x="9825" y="184856"/>
                  </a:lnTo>
                  <a:lnTo>
                    <a:pt x="20691" y="229955"/>
                  </a:lnTo>
                  <a:lnTo>
                    <a:pt x="29898" y="254166"/>
                  </a:lnTo>
                  <a:lnTo>
                    <a:pt x="36173" y="261129"/>
                  </a:lnTo>
                  <a:lnTo>
                    <a:pt x="39328" y="262986"/>
                  </a:lnTo>
                  <a:lnTo>
                    <a:pt x="42490" y="262107"/>
                  </a:lnTo>
                  <a:lnTo>
                    <a:pt x="68062" y="233989"/>
                  </a:lnTo>
                  <a:lnTo>
                    <a:pt x="78623" y="215615"/>
                  </a:lnTo>
                  <a:lnTo>
                    <a:pt x="88122" y="184113"/>
                  </a:lnTo>
                  <a:lnTo>
                    <a:pt x="90894" y="180950"/>
                  </a:lnTo>
                  <a:lnTo>
                    <a:pt x="93800" y="179900"/>
                  </a:lnTo>
                  <a:lnTo>
                    <a:pt x="96797" y="180258"/>
                  </a:lnTo>
                  <a:lnTo>
                    <a:pt x="111126" y="195932"/>
                  </a:lnTo>
                  <a:lnTo>
                    <a:pt x="130789" y="231301"/>
                  </a:lnTo>
                  <a:lnTo>
                    <a:pt x="143950" y="257121"/>
                  </a:lnTo>
                  <a:lnTo>
                    <a:pt x="158612" y="268918"/>
                  </a:lnTo>
                  <a:lnTo>
                    <a:pt x="171305" y="274060"/>
                  </a:lnTo>
                  <a:lnTo>
                    <a:pt x="175983" y="272665"/>
                  </a:lnTo>
                  <a:lnTo>
                    <a:pt x="186825" y="265471"/>
                  </a:lnTo>
                  <a:lnTo>
                    <a:pt x="199773" y="249520"/>
                  </a:lnTo>
                  <a:lnTo>
                    <a:pt x="220176" y="202354"/>
                  </a:lnTo>
                  <a:lnTo>
                    <a:pt x="231997" y="159675"/>
                  </a:lnTo>
                  <a:lnTo>
                    <a:pt x="241144" y="123864"/>
                  </a:lnTo>
                  <a:lnTo>
                    <a:pt x="245383" y="82797"/>
                  </a:lnTo>
                  <a:lnTo>
                    <a:pt x="252938" y="36581"/>
                  </a:lnTo>
                  <a:lnTo>
                    <a:pt x="255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28"/>
            <p:cNvSpPr/>
            <p:nvPr>
              <p:custDataLst>
                <p:tags r:id="rId135"/>
              </p:custDataLst>
            </p:nvPr>
          </p:nvSpPr>
          <p:spPr>
            <a:xfrm>
              <a:off x="5429250" y="600583"/>
              <a:ext cx="47626" cy="485268"/>
            </a:xfrm>
            <a:custGeom>
              <a:avLst/>
              <a:gdLst/>
              <a:ahLst/>
              <a:cxnLst/>
              <a:rect l="0" t="0" r="0" b="0"/>
              <a:pathLst>
                <a:path w="47626" h="485268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6"/>
                  </a:lnTo>
                  <a:lnTo>
                    <a:pt x="8201" y="0"/>
                  </a:lnTo>
                  <a:lnTo>
                    <a:pt x="14189" y="4699"/>
                  </a:lnTo>
                  <a:lnTo>
                    <a:pt x="16890" y="15565"/>
                  </a:lnTo>
                  <a:lnTo>
                    <a:pt x="18623" y="53467"/>
                  </a:lnTo>
                  <a:lnTo>
                    <a:pt x="20024" y="94115"/>
                  </a:lnTo>
                  <a:lnTo>
                    <a:pt x="25571" y="127364"/>
                  </a:lnTo>
                  <a:lnTo>
                    <a:pt x="27240" y="162510"/>
                  </a:lnTo>
                  <a:lnTo>
                    <a:pt x="27982" y="202825"/>
                  </a:lnTo>
                  <a:lnTo>
                    <a:pt x="28311" y="245437"/>
                  </a:lnTo>
                  <a:lnTo>
                    <a:pt x="28458" y="289071"/>
                  </a:lnTo>
                  <a:lnTo>
                    <a:pt x="28540" y="335060"/>
                  </a:lnTo>
                  <a:lnTo>
                    <a:pt x="33621" y="378907"/>
                  </a:lnTo>
                  <a:lnTo>
                    <a:pt x="36773" y="425413"/>
                  </a:lnTo>
                  <a:lnTo>
                    <a:pt x="38896" y="459176"/>
                  </a:lnTo>
                  <a:lnTo>
                    <a:pt x="47625" y="485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37"/>
          <p:cNvGrpSpPr/>
          <p:nvPr/>
        </p:nvGrpSpPr>
        <p:grpSpPr>
          <a:xfrm>
            <a:off x="4661431" y="615043"/>
            <a:ext cx="463020" cy="364856"/>
            <a:chOff x="4661431" y="615043"/>
            <a:chExt cx="463020" cy="364856"/>
          </a:xfrm>
        </p:grpSpPr>
        <p:sp>
          <p:nvSpPr>
            <p:cNvPr id="23" name="SMARTInkShape-2729"/>
            <p:cNvSpPr/>
            <p:nvPr>
              <p:custDataLst>
                <p:tags r:id="rId128"/>
              </p:custDataLst>
            </p:nvPr>
          </p:nvSpPr>
          <p:spPr>
            <a:xfrm>
              <a:off x="4908023" y="800100"/>
              <a:ext cx="216428" cy="47626"/>
            </a:xfrm>
            <a:custGeom>
              <a:avLst/>
              <a:gdLst/>
              <a:ahLst/>
              <a:cxnLst/>
              <a:rect l="0" t="0" r="0" b="0"/>
              <a:pathLst>
                <a:path w="216428" h="47626">
                  <a:moveTo>
                    <a:pt x="16402" y="47625"/>
                  </a:moveTo>
                  <a:lnTo>
                    <a:pt x="16402" y="47625"/>
                  </a:lnTo>
                  <a:lnTo>
                    <a:pt x="6289" y="47625"/>
                  </a:lnTo>
                  <a:lnTo>
                    <a:pt x="3310" y="46567"/>
                  </a:lnTo>
                  <a:lnTo>
                    <a:pt x="1324" y="44803"/>
                  </a:lnTo>
                  <a:lnTo>
                    <a:pt x="0" y="42568"/>
                  </a:lnTo>
                  <a:lnTo>
                    <a:pt x="1234" y="40021"/>
                  </a:lnTo>
                  <a:lnTo>
                    <a:pt x="8249" y="34368"/>
                  </a:lnTo>
                  <a:lnTo>
                    <a:pt x="29156" y="25235"/>
                  </a:lnTo>
                  <a:lnTo>
                    <a:pt x="66781" y="20272"/>
                  </a:lnTo>
                  <a:lnTo>
                    <a:pt x="110116" y="18354"/>
                  </a:lnTo>
                  <a:lnTo>
                    <a:pt x="148364" y="14154"/>
                  </a:lnTo>
                  <a:lnTo>
                    <a:pt x="216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30"/>
            <p:cNvSpPr/>
            <p:nvPr>
              <p:custDataLst>
                <p:tags r:id="rId129"/>
              </p:custDataLst>
            </p:nvPr>
          </p:nvSpPr>
          <p:spPr>
            <a:xfrm>
              <a:off x="4973394" y="615043"/>
              <a:ext cx="84382" cy="356508"/>
            </a:xfrm>
            <a:custGeom>
              <a:avLst/>
              <a:gdLst/>
              <a:ahLst/>
              <a:cxnLst/>
              <a:rect l="0" t="0" r="0" b="0"/>
              <a:pathLst>
                <a:path w="84382" h="356508">
                  <a:moveTo>
                    <a:pt x="84381" y="32657"/>
                  </a:moveTo>
                  <a:lnTo>
                    <a:pt x="84381" y="32657"/>
                  </a:lnTo>
                  <a:lnTo>
                    <a:pt x="84381" y="22544"/>
                  </a:lnTo>
                  <a:lnTo>
                    <a:pt x="81559" y="14757"/>
                  </a:lnTo>
                  <a:lnTo>
                    <a:pt x="79325" y="11198"/>
                  </a:lnTo>
                  <a:lnTo>
                    <a:pt x="61011" y="1134"/>
                  </a:lnTo>
                  <a:lnTo>
                    <a:pt x="55043" y="0"/>
                  </a:lnTo>
                  <a:lnTo>
                    <a:pt x="45588" y="1562"/>
                  </a:lnTo>
                  <a:lnTo>
                    <a:pt x="29260" y="18505"/>
                  </a:lnTo>
                  <a:lnTo>
                    <a:pt x="16073" y="43633"/>
                  </a:lnTo>
                  <a:lnTo>
                    <a:pt x="5463" y="81300"/>
                  </a:lnTo>
                  <a:lnTo>
                    <a:pt x="0" y="122856"/>
                  </a:lnTo>
                  <a:lnTo>
                    <a:pt x="113" y="166980"/>
                  </a:lnTo>
                  <a:lnTo>
                    <a:pt x="5320" y="204748"/>
                  </a:lnTo>
                  <a:lnTo>
                    <a:pt x="6910" y="237200"/>
                  </a:lnTo>
                  <a:lnTo>
                    <a:pt x="12860" y="281058"/>
                  </a:lnTo>
                  <a:lnTo>
                    <a:pt x="17706" y="35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31"/>
            <p:cNvSpPr/>
            <p:nvPr>
              <p:custDataLst>
                <p:tags r:id="rId130"/>
              </p:custDataLst>
            </p:nvPr>
          </p:nvSpPr>
          <p:spPr>
            <a:xfrm>
              <a:off x="4737962" y="885825"/>
              <a:ext cx="205514" cy="94074"/>
            </a:xfrm>
            <a:custGeom>
              <a:avLst/>
              <a:gdLst/>
              <a:ahLst/>
              <a:cxnLst/>
              <a:rect l="0" t="0" r="0" b="0"/>
              <a:pathLst>
                <a:path w="205514" h="94074">
                  <a:moveTo>
                    <a:pt x="5488" y="66675"/>
                  </a:moveTo>
                  <a:lnTo>
                    <a:pt x="5488" y="66675"/>
                  </a:lnTo>
                  <a:lnTo>
                    <a:pt x="431" y="81844"/>
                  </a:lnTo>
                  <a:lnTo>
                    <a:pt x="0" y="86313"/>
                  </a:lnTo>
                  <a:lnTo>
                    <a:pt x="772" y="89292"/>
                  </a:lnTo>
                  <a:lnTo>
                    <a:pt x="2344" y="91278"/>
                  </a:lnTo>
                  <a:lnTo>
                    <a:pt x="9735" y="93485"/>
                  </a:lnTo>
                  <a:lnTo>
                    <a:pt x="14669" y="94073"/>
                  </a:lnTo>
                  <a:lnTo>
                    <a:pt x="57144" y="77195"/>
                  </a:lnTo>
                  <a:lnTo>
                    <a:pt x="99653" y="63696"/>
                  </a:lnTo>
                  <a:lnTo>
                    <a:pt x="139104" y="48977"/>
                  </a:lnTo>
                  <a:lnTo>
                    <a:pt x="177030" y="25040"/>
                  </a:lnTo>
                  <a:lnTo>
                    <a:pt x="205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32"/>
            <p:cNvSpPr/>
            <p:nvPr>
              <p:custDataLst>
                <p:tags r:id="rId131"/>
              </p:custDataLst>
            </p:nvPr>
          </p:nvSpPr>
          <p:spPr>
            <a:xfrm>
              <a:off x="4661431" y="669141"/>
              <a:ext cx="234420" cy="73810"/>
            </a:xfrm>
            <a:custGeom>
              <a:avLst/>
              <a:gdLst/>
              <a:ahLst/>
              <a:cxnLst/>
              <a:rect l="0" t="0" r="0" b="0"/>
              <a:pathLst>
                <a:path w="234420" h="73810">
                  <a:moveTo>
                    <a:pt x="24869" y="73809"/>
                  </a:moveTo>
                  <a:lnTo>
                    <a:pt x="24869" y="73809"/>
                  </a:lnTo>
                  <a:lnTo>
                    <a:pt x="5231" y="59659"/>
                  </a:lnTo>
                  <a:lnTo>
                    <a:pt x="266" y="52350"/>
                  </a:lnTo>
                  <a:lnTo>
                    <a:pt x="0" y="48920"/>
                  </a:lnTo>
                  <a:lnTo>
                    <a:pt x="2527" y="42286"/>
                  </a:lnTo>
                  <a:lnTo>
                    <a:pt x="34528" y="22858"/>
                  </a:lnTo>
                  <a:lnTo>
                    <a:pt x="78165" y="7731"/>
                  </a:lnTo>
                  <a:lnTo>
                    <a:pt x="124621" y="608"/>
                  </a:lnTo>
                  <a:lnTo>
                    <a:pt x="159162" y="0"/>
                  </a:lnTo>
                  <a:lnTo>
                    <a:pt x="204124" y="5608"/>
                  </a:lnTo>
                  <a:lnTo>
                    <a:pt x="234419" y="16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33"/>
            <p:cNvSpPr/>
            <p:nvPr>
              <p:custDataLst>
                <p:tags r:id="rId132"/>
              </p:custDataLst>
            </p:nvPr>
          </p:nvSpPr>
          <p:spPr>
            <a:xfrm>
              <a:off x="4752975" y="685800"/>
              <a:ext cx="57151" cy="276226"/>
            </a:xfrm>
            <a:custGeom>
              <a:avLst/>
              <a:gdLst/>
              <a:ahLst/>
              <a:cxnLst/>
              <a:rect l="0" t="0" r="0" b="0"/>
              <a:pathLst>
                <a:path w="57151" h="2762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246" y="15169"/>
                  </a:lnTo>
                  <a:lnTo>
                    <a:pt x="30867" y="49885"/>
                  </a:lnTo>
                  <a:lnTo>
                    <a:pt x="41013" y="93686"/>
                  </a:lnTo>
                  <a:lnTo>
                    <a:pt x="50722" y="130064"/>
                  </a:lnTo>
                  <a:lnTo>
                    <a:pt x="55245" y="171064"/>
                  </a:lnTo>
                  <a:lnTo>
                    <a:pt x="56586" y="211670"/>
                  </a:lnTo>
                  <a:lnTo>
                    <a:pt x="57039" y="259083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2734"/>
          <p:cNvSpPr/>
          <p:nvPr>
            <p:custDataLst>
              <p:tags r:id="rId2"/>
            </p:custDataLst>
          </p:nvPr>
        </p:nvSpPr>
        <p:spPr>
          <a:xfrm>
            <a:off x="6296418" y="594587"/>
            <a:ext cx="365828" cy="329339"/>
          </a:xfrm>
          <a:custGeom>
            <a:avLst/>
            <a:gdLst/>
            <a:ahLst/>
            <a:cxnLst/>
            <a:rect l="0" t="0" r="0" b="0"/>
            <a:pathLst>
              <a:path w="365828" h="329339">
                <a:moveTo>
                  <a:pt x="9132" y="5488"/>
                </a:moveTo>
                <a:lnTo>
                  <a:pt x="9132" y="5488"/>
                </a:lnTo>
                <a:lnTo>
                  <a:pt x="4076" y="5488"/>
                </a:lnTo>
                <a:lnTo>
                  <a:pt x="2587" y="4430"/>
                </a:lnTo>
                <a:lnTo>
                  <a:pt x="1593" y="2666"/>
                </a:lnTo>
                <a:lnTo>
                  <a:pt x="931" y="431"/>
                </a:lnTo>
                <a:lnTo>
                  <a:pt x="490" y="0"/>
                </a:lnTo>
                <a:lnTo>
                  <a:pt x="195" y="771"/>
                </a:lnTo>
                <a:lnTo>
                  <a:pt x="0" y="2343"/>
                </a:lnTo>
                <a:lnTo>
                  <a:pt x="2604" y="6913"/>
                </a:lnTo>
                <a:lnTo>
                  <a:pt x="9406" y="13530"/>
                </a:lnTo>
                <a:lnTo>
                  <a:pt x="51072" y="39586"/>
                </a:lnTo>
                <a:lnTo>
                  <a:pt x="95363" y="56179"/>
                </a:lnTo>
                <a:lnTo>
                  <a:pt x="142549" y="74971"/>
                </a:lnTo>
                <a:lnTo>
                  <a:pt x="180596" y="93061"/>
                </a:lnTo>
                <a:lnTo>
                  <a:pt x="225230" y="113372"/>
                </a:lnTo>
                <a:lnTo>
                  <a:pt x="265719" y="128673"/>
                </a:lnTo>
                <a:lnTo>
                  <a:pt x="312796" y="145104"/>
                </a:lnTo>
                <a:lnTo>
                  <a:pt x="353346" y="166108"/>
                </a:lnTo>
                <a:lnTo>
                  <a:pt x="363200" y="177769"/>
                </a:lnTo>
                <a:lnTo>
                  <a:pt x="365827" y="183842"/>
                </a:lnTo>
                <a:lnTo>
                  <a:pt x="364404" y="191066"/>
                </a:lnTo>
                <a:lnTo>
                  <a:pt x="354355" y="207559"/>
                </a:lnTo>
                <a:lnTo>
                  <a:pt x="325791" y="229638"/>
                </a:lnTo>
                <a:lnTo>
                  <a:pt x="283701" y="249515"/>
                </a:lnTo>
                <a:lnTo>
                  <a:pt x="243826" y="265588"/>
                </a:lnTo>
                <a:lnTo>
                  <a:pt x="203658" y="278214"/>
                </a:lnTo>
                <a:lnTo>
                  <a:pt x="159858" y="291135"/>
                </a:lnTo>
                <a:lnTo>
                  <a:pt x="117574" y="313012"/>
                </a:lnTo>
                <a:lnTo>
                  <a:pt x="103117" y="324030"/>
                </a:lnTo>
                <a:lnTo>
                  <a:pt x="104382" y="3293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539"/>
          <p:cNvGrpSpPr/>
          <p:nvPr/>
        </p:nvGrpSpPr>
        <p:grpSpPr>
          <a:xfrm>
            <a:off x="6973625" y="676426"/>
            <a:ext cx="836876" cy="389401"/>
            <a:chOff x="6973625" y="676426"/>
            <a:chExt cx="836876" cy="389401"/>
          </a:xfrm>
        </p:grpSpPr>
        <p:sp>
          <p:nvSpPr>
            <p:cNvPr id="30" name="SMARTInkShape-2735"/>
            <p:cNvSpPr/>
            <p:nvPr>
              <p:custDataLst>
                <p:tags r:id="rId123"/>
              </p:custDataLst>
            </p:nvPr>
          </p:nvSpPr>
          <p:spPr>
            <a:xfrm>
              <a:off x="7762875" y="97155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6567" y="9721"/>
                  </a:lnTo>
                  <a:lnTo>
                    <a:pt x="36867" y="5039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36"/>
            <p:cNvSpPr/>
            <p:nvPr>
              <p:custDataLst>
                <p:tags r:id="rId124"/>
              </p:custDataLst>
            </p:nvPr>
          </p:nvSpPr>
          <p:spPr>
            <a:xfrm>
              <a:off x="7467600" y="944807"/>
              <a:ext cx="142876" cy="121020"/>
            </a:xfrm>
            <a:custGeom>
              <a:avLst/>
              <a:gdLst/>
              <a:ahLst/>
              <a:cxnLst/>
              <a:rect l="0" t="0" r="0" b="0"/>
              <a:pathLst>
                <a:path w="142876" h="121020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6188" y="917"/>
                  </a:lnTo>
                  <a:lnTo>
                    <a:pt x="40001" y="0"/>
                  </a:lnTo>
                  <a:lnTo>
                    <a:pt x="44659" y="1506"/>
                  </a:lnTo>
                  <a:lnTo>
                    <a:pt x="55479" y="8824"/>
                  </a:lnTo>
                  <a:lnTo>
                    <a:pt x="68414" y="24844"/>
                  </a:lnTo>
                  <a:lnTo>
                    <a:pt x="69951" y="30769"/>
                  </a:lnTo>
                  <a:lnTo>
                    <a:pt x="68837" y="42996"/>
                  </a:lnTo>
                  <a:lnTo>
                    <a:pt x="58663" y="83896"/>
                  </a:lnTo>
                  <a:lnTo>
                    <a:pt x="56042" y="88128"/>
                  </a:lnTo>
                  <a:lnTo>
                    <a:pt x="30723" y="118705"/>
                  </a:lnTo>
                  <a:lnTo>
                    <a:pt x="31066" y="119801"/>
                  </a:lnTo>
                  <a:lnTo>
                    <a:pt x="32352" y="120532"/>
                  </a:lnTo>
                  <a:lnTo>
                    <a:pt x="34268" y="121019"/>
                  </a:lnTo>
                  <a:lnTo>
                    <a:pt x="65857" y="111504"/>
                  </a:lnTo>
                  <a:lnTo>
                    <a:pt x="80070" y="106748"/>
                  </a:lnTo>
                  <a:lnTo>
                    <a:pt x="124335" y="98388"/>
                  </a:lnTo>
                  <a:lnTo>
                    <a:pt x="142875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37"/>
            <p:cNvSpPr/>
            <p:nvPr>
              <p:custDataLst>
                <p:tags r:id="rId125"/>
              </p:custDataLst>
            </p:nvPr>
          </p:nvSpPr>
          <p:spPr>
            <a:xfrm>
              <a:off x="7391400" y="854586"/>
              <a:ext cx="66283" cy="174115"/>
            </a:xfrm>
            <a:custGeom>
              <a:avLst/>
              <a:gdLst/>
              <a:ahLst/>
              <a:cxnLst/>
              <a:rect l="0" t="0" r="0" b="0"/>
              <a:pathLst>
                <a:path w="66283" h="174115">
                  <a:moveTo>
                    <a:pt x="57150" y="21714"/>
                  </a:moveTo>
                  <a:lnTo>
                    <a:pt x="57150" y="21714"/>
                  </a:lnTo>
                  <a:lnTo>
                    <a:pt x="64688" y="3814"/>
                  </a:lnTo>
                  <a:lnTo>
                    <a:pt x="65350" y="256"/>
                  </a:lnTo>
                  <a:lnTo>
                    <a:pt x="65792" y="0"/>
                  </a:lnTo>
                  <a:lnTo>
                    <a:pt x="66282" y="5360"/>
                  </a:lnTo>
                  <a:lnTo>
                    <a:pt x="53382" y="51362"/>
                  </a:lnTo>
                  <a:lnTo>
                    <a:pt x="34612" y="93030"/>
                  </a:lnTo>
                  <a:lnTo>
                    <a:pt x="19615" y="123212"/>
                  </a:lnTo>
                  <a:lnTo>
                    <a:pt x="0" y="174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38"/>
            <p:cNvSpPr/>
            <p:nvPr>
              <p:custDataLst>
                <p:tags r:id="rId126"/>
              </p:custDataLst>
            </p:nvPr>
          </p:nvSpPr>
          <p:spPr>
            <a:xfrm>
              <a:off x="7263630" y="876300"/>
              <a:ext cx="118246" cy="85726"/>
            </a:xfrm>
            <a:custGeom>
              <a:avLst/>
              <a:gdLst/>
              <a:ahLst/>
              <a:cxnLst/>
              <a:rect l="0" t="0" r="0" b="0"/>
              <a:pathLst>
                <a:path w="118246" h="85726">
                  <a:moveTo>
                    <a:pt x="99195" y="0"/>
                  </a:moveTo>
                  <a:lnTo>
                    <a:pt x="99195" y="0"/>
                  </a:lnTo>
                  <a:lnTo>
                    <a:pt x="90995" y="0"/>
                  </a:lnTo>
                  <a:lnTo>
                    <a:pt x="85006" y="5057"/>
                  </a:lnTo>
                  <a:lnTo>
                    <a:pt x="82305" y="10361"/>
                  </a:lnTo>
                  <a:lnTo>
                    <a:pt x="78313" y="27627"/>
                  </a:lnTo>
                  <a:lnTo>
                    <a:pt x="48735" y="73778"/>
                  </a:lnTo>
                  <a:lnTo>
                    <a:pt x="40433" y="80415"/>
                  </a:lnTo>
                  <a:lnTo>
                    <a:pt x="24752" y="84152"/>
                  </a:lnTo>
                  <a:lnTo>
                    <a:pt x="15662" y="82204"/>
                  </a:lnTo>
                  <a:lnTo>
                    <a:pt x="11756" y="80202"/>
                  </a:lnTo>
                  <a:lnTo>
                    <a:pt x="4594" y="72335"/>
                  </a:lnTo>
                  <a:lnTo>
                    <a:pt x="1203" y="67273"/>
                  </a:lnTo>
                  <a:lnTo>
                    <a:pt x="0" y="61782"/>
                  </a:lnTo>
                  <a:lnTo>
                    <a:pt x="1486" y="50036"/>
                  </a:lnTo>
                  <a:lnTo>
                    <a:pt x="4423" y="46058"/>
                  </a:lnTo>
                  <a:lnTo>
                    <a:pt x="8497" y="43405"/>
                  </a:lnTo>
                  <a:lnTo>
                    <a:pt x="13330" y="41637"/>
                  </a:lnTo>
                  <a:lnTo>
                    <a:pt x="24344" y="42494"/>
                  </a:lnTo>
                  <a:lnTo>
                    <a:pt x="67523" y="60582"/>
                  </a:lnTo>
                  <a:lnTo>
                    <a:pt x="106391" y="76019"/>
                  </a:lnTo>
                  <a:lnTo>
                    <a:pt x="11824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39"/>
            <p:cNvSpPr/>
            <p:nvPr>
              <p:custDataLst>
                <p:tags r:id="rId127"/>
              </p:custDataLst>
            </p:nvPr>
          </p:nvSpPr>
          <p:spPr>
            <a:xfrm>
              <a:off x="6973625" y="676426"/>
              <a:ext cx="284426" cy="209400"/>
            </a:xfrm>
            <a:custGeom>
              <a:avLst/>
              <a:gdLst/>
              <a:ahLst/>
              <a:cxnLst/>
              <a:rect l="0" t="0" r="0" b="0"/>
              <a:pathLst>
                <a:path w="284426" h="209400">
                  <a:moveTo>
                    <a:pt x="8200" y="18899"/>
                  </a:moveTo>
                  <a:lnTo>
                    <a:pt x="8200" y="18899"/>
                  </a:lnTo>
                  <a:lnTo>
                    <a:pt x="0" y="18899"/>
                  </a:lnTo>
                  <a:lnTo>
                    <a:pt x="37812" y="17841"/>
                  </a:lnTo>
                  <a:lnTo>
                    <a:pt x="82409" y="8538"/>
                  </a:lnTo>
                  <a:lnTo>
                    <a:pt x="127163" y="1565"/>
                  </a:lnTo>
                  <a:lnTo>
                    <a:pt x="164216" y="357"/>
                  </a:lnTo>
                  <a:lnTo>
                    <a:pt x="196949" y="0"/>
                  </a:lnTo>
                  <a:lnTo>
                    <a:pt x="203883" y="3124"/>
                  </a:lnTo>
                  <a:lnTo>
                    <a:pt x="208506" y="8383"/>
                  </a:lnTo>
                  <a:lnTo>
                    <a:pt x="211588" y="15063"/>
                  </a:lnTo>
                  <a:lnTo>
                    <a:pt x="211525" y="21633"/>
                  </a:lnTo>
                  <a:lnTo>
                    <a:pt x="205810" y="34578"/>
                  </a:lnTo>
                  <a:lnTo>
                    <a:pt x="164608" y="72857"/>
                  </a:lnTo>
                  <a:lnTo>
                    <a:pt x="117548" y="102772"/>
                  </a:lnTo>
                  <a:lnTo>
                    <a:pt x="74223" y="130551"/>
                  </a:lnTo>
                  <a:lnTo>
                    <a:pt x="55535" y="140489"/>
                  </a:lnTo>
                  <a:lnTo>
                    <a:pt x="13859" y="176839"/>
                  </a:lnTo>
                  <a:lnTo>
                    <a:pt x="6129" y="188225"/>
                  </a:lnTo>
                  <a:lnTo>
                    <a:pt x="7878" y="193166"/>
                  </a:lnTo>
                  <a:lnTo>
                    <a:pt x="21110" y="201479"/>
                  </a:lnTo>
                  <a:lnTo>
                    <a:pt x="57415" y="207052"/>
                  </a:lnTo>
                  <a:lnTo>
                    <a:pt x="89340" y="208356"/>
                  </a:lnTo>
                  <a:lnTo>
                    <a:pt x="134547" y="209090"/>
                  </a:lnTo>
                  <a:lnTo>
                    <a:pt x="176517" y="209307"/>
                  </a:lnTo>
                  <a:lnTo>
                    <a:pt x="211066" y="209358"/>
                  </a:lnTo>
                  <a:lnTo>
                    <a:pt x="284425" y="20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40"/>
          <p:cNvGrpSpPr/>
          <p:nvPr/>
        </p:nvGrpSpPr>
        <p:grpSpPr>
          <a:xfrm>
            <a:off x="8201152" y="665701"/>
            <a:ext cx="704724" cy="403738"/>
            <a:chOff x="8201152" y="665701"/>
            <a:chExt cx="704724" cy="403738"/>
          </a:xfrm>
        </p:grpSpPr>
        <p:sp>
          <p:nvSpPr>
            <p:cNvPr id="36" name="SMARTInkShape-2740"/>
            <p:cNvSpPr/>
            <p:nvPr>
              <p:custDataLst>
                <p:tags r:id="rId118"/>
              </p:custDataLst>
            </p:nvPr>
          </p:nvSpPr>
          <p:spPr>
            <a:xfrm>
              <a:off x="8788627" y="800100"/>
              <a:ext cx="117249" cy="19051"/>
            </a:xfrm>
            <a:custGeom>
              <a:avLst/>
              <a:gdLst/>
              <a:ahLst/>
              <a:cxnLst/>
              <a:rect l="0" t="0" r="0" b="0"/>
              <a:pathLst>
                <a:path w="117249" h="19051">
                  <a:moveTo>
                    <a:pt x="31523" y="19050"/>
                  </a:moveTo>
                  <a:lnTo>
                    <a:pt x="31523" y="19050"/>
                  </a:lnTo>
                  <a:lnTo>
                    <a:pt x="10065" y="19050"/>
                  </a:lnTo>
                  <a:lnTo>
                    <a:pt x="3288" y="16228"/>
                  </a:lnTo>
                  <a:lnTo>
                    <a:pt x="0" y="13994"/>
                  </a:lnTo>
                  <a:lnTo>
                    <a:pt x="2040" y="12504"/>
                  </a:lnTo>
                  <a:lnTo>
                    <a:pt x="41974" y="9917"/>
                  </a:lnTo>
                  <a:lnTo>
                    <a:pt x="84818" y="3057"/>
                  </a:lnTo>
                  <a:lnTo>
                    <a:pt x="117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41"/>
            <p:cNvSpPr/>
            <p:nvPr>
              <p:custDataLst>
                <p:tags r:id="rId119"/>
              </p:custDataLst>
            </p:nvPr>
          </p:nvSpPr>
          <p:spPr>
            <a:xfrm>
              <a:off x="8813016" y="700549"/>
              <a:ext cx="71758" cy="227714"/>
            </a:xfrm>
            <a:custGeom>
              <a:avLst/>
              <a:gdLst/>
              <a:ahLst/>
              <a:cxnLst/>
              <a:rect l="0" t="0" r="0" b="0"/>
              <a:pathLst>
                <a:path w="71758" h="227714">
                  <a:moveTo>
                    <a:pt x="7134" y="109076"/>
                  </a:moveTo>
                  <a:lnTo>
                    <a:pt x="7134" y="109076"/>
                  </a:lnTo>
                  <a:lnTo>
                    <a:pt x="35396" y="67631"/>
                  </a:lnTo>
                  <a:lnTo>
                    <a:pt x="55990" y="24572"/>
                  </a:lnTo>
                  <a:lnTo>
                    <a:pt x="63420" y="13310"/>
                  </a:lnTo>
                  <a:lnTo>
                    <a:pt x="69192" y="7247"/>
                  </a:lnTo>
                  <a:lnTo>
                    <a:pt x="71757" y="1024"/>
                  </a:lnTo>
                  <a:lnTo>
                    <a:pt x="71384" y="0"/>
                  </a:lnTo>
                  <a:lnTo>
                    <a:pt x="70075" y="375"/>
                  </a:lnTo>
                  <a:lnTo>
                    <a:pt x="68145" y="1684"/>
                  </a:lnTo>
                  <a:lnTo>
                    <a:pt x="60372" y="13639"/>
                  </a:lnTo>
                  <a:lnTo>
                    <a:pt x="45137" y="57872"/>
                  </a:lnTo>
                  <a:lnTo>
                    <a:pt x="27458" y="101314"/>
                  </a:lnTo>
                  <a:lnTo>
                    <a:pt x="14802" y="140408"/>
                  </a:lnTo>
                  <a:lnTo>
                    <a:pt x="605" y="183548"/>
                  </a:lnTo>
                  <a:lnTo>
                    <a:pt x="0" y="198266"/>
                  </a:lnTo>
                  <a:lnTo>
                    <a:pt x="3257" y="215391"/>
                  </a:lnTo>
                  <a:lnTo>
                    <a:pt x="7725" y="221228"/>
                  </a:lnTo>
                  <a:lnTo>
                    <a:pt x="21155" y="227713"/>
                  </a:lnTo>
                  <a:lnTo>
                    <a:pt x="28122" y="227326"/>
                  </a:lnTo>
                  <a:lnTo>
                    <a:pt x="54759" y="213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42"/>
            <p:cNvSpPr/>
            <p:nvPr>
              <p:custDataLst>
                <p:tags r:id="rId120"/>
              </p:custDataLst>
            </p:nvPr>
          </p:nvSpPr>
          <p:spPr>
            <a:xfrm>
              <a:off x="8557919" y="835056"/>
              <a:ext cx="176280" cy="77041"/>
            </a:xfrm>
            <a:custGeom>
              <a:avLst/>
              <a:gdLst/>
              <a:ahLst/>
              <a:cxnLst/>
              <a:rect l="0" t="0" r="0" b="0"/>
              <a:pathLst>
                <a:path w="176280" h="77041">
                  <a:moveTo>
                    <a:pt x="5056" y="31719"/>
                  </a:moveTo>
                  <a:lnTo>
                    <a:pt x="5056" y="31719"/>
                  </a:lnTo>
                  <a:lnTo>
                    <a:pt x="5056" y="36776"/>
                  </a:lnTo>
                  <a:lnTo>
                    <a:pt x="3998" y="38265"/>
                  </a:lnTo>
                  <a:lnTo>
                    <a:pt x="2234" y="39258"/>
                  </a:lnTo>
                  <a:lnTo>
                    <a:pt x="0" y="39920"/>
                  </a:lnTo>
                  <a:lnTo>
                    <a:pt x="628" y="41420"/>
                  </a:lnTo>
                  <a:lnTo>
                    <a:pt x="6968" y="45908"/>
                  </a:lnTo>
                  <a:lnTo>
                    <a:pt x="22439" y="49329"/>
                  </a:lnTo>
                  <a:lnTo>
                    <a:pt x="40427" y="45286"/>
                  </a:lnTo>
                  <a:lnTo>
                    <a:pt x="59164" y="32329"/>
                  </a:lnTo>
                  <a:lnTo>
                    <a:pt x="73063" y="15084"/>
                  </a:lnTo>
                  <a:lnTo>
                    <a:pt x="78829" y="1625"/>
                  </a:lnTo>
                  <a:lnTo>
                    <a:pt x="78579" y="15"/>
                  </a:lnTo>
                  <a:lnTo>
                    <a:pt x="77355" y="0"/>
                  </a:lnTo>
                  <a:lnTo>
                    <a:pt x="70574" y="5034"/>
                  </a:lnTo>
                  <a:lnTo>
                    <a:pt x="50216" y="25814"/>
                  </a:lnTo>
                  <a:lnTo>
                    <a:pt x="46294" y="33681"/>
                  </a:lnTo>
                  <a:lnTo>
                    <a:pt x="43431" y="56982"/>
                  </a:lnTo>
                  <a:lnTo>
                    <a:pt x="51745" y="58822"/>
                  </a:lnTo>
                  <a:lnTo>
                    <a:pt x="64965" y="58581"/>
                  </a:lnTo>
                  <a:lnTo>
                    <a:pt x="85367" y="51438"/>
                  </a:lnTo>
                  <a:lnTo>
                    <a:pt x="129423" y="29677"/>
                  </a:lnTo>
                  <a:lnTo>
                    <a:pt x="163394" y="12818"/>
                  </a:lnTo>
                  <a:lnTo>
                    <a:pt x="176279" y="3312"/>
                  </a:lnTo>
                  <a:lnTo>
                    <a:pt x="167096" y="12554"/>
                  </a:lnTo>
                  <a:lnTo>
                    <a:pt x="161959" y="12635"/>
                  </a:lnTo>
                  <a:lnTo>
                    <a:pt x="156635" y="15476"/>
                  </a:lnTo>
                  <a:lnTo>
                    <a:pt x="139538" y="30980"/>
                  </a:lnTo>
                  <a:lnTo>
                    <a:pt x="133618" y="39504"/>
                  </a:lnTo>
                  <a:lnTo>
                    <a:pt x="130986" y="47879"/>
                  </a:lnTo>
                  <a:lnTo>
                    <a:pt x="129817" y="58657"/>
                  </a:lnTo>
                  <a:lnTo>
                    <a:pt x="132119" y="67680"/>
                  </a:lnTo>
                  <a:lnTo>
                    <a:pt x="134215" y="71568"/>
                  </a:lnTo>
                  <a:lnTo>
                    <a:pt x="137728" y="74160"/>
                  </a:lnTo>
                  <a:lnTo>
                    <a:pt x="147277" y="77040"/>
                  </a:lnTo>
                  <a:lnTo>
                    <a:pt x="151729" y="76750"/>
                  </a:lnTo>
                  <a:lnTo>
                    <a:pt x="166981" y="69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43"/>
            <p:cNvSpPr/>
            <p:nvPr>
              <p:custDataLst>
                <p:tags r:id="rId121"/>
              </p:custDataLst>
            </p:nvPr>
          </p:nvSpPr>
          <p:spPr>
            <a:xfrm>
              <a:off x="8496300" y="773081"/>
              <a:ext cx="38101" cy="27020"/>
            </a:xfrm>
            <a:custGeom>
              <a:avLst/>
              <a:gdLst/>
              <a:ahLst/>
              <a:cxnLst/>
              <a:rect l="0" t="0" r="0" b="0"/>
              <a:pathLst>
                <a:path w="38101" h="27020">
                  <a:moveTo>
                    <a:pt x="0" y="27019"/>
                  </a:moveTo>
                  <a:lnTo>
                    <a:pt x="0" y="27019"/>
                  </a:lnTo>
                  <a:lnTo>
                    <a:pt x="27019" y="0"/>
                  </a:lnTo>
                  <a:lnTo>
                    <a:pt x="28595" y="540"/>
                  </a:lnTo>
                  <a:lnTo>
                    <a:pt x="38100" y="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744"/>
            <p:cNvSpPr/>
            <p:nvPr>
              <p:custDataLst>
                <p:tags r:id="rId122"/>
              </p:custDataLst>
            </p:nvPr>
          </p:nvSpPr>
          <p:spPr>
            <a:xfrm>
              <a:off x="8201152" y="665701"/>
              <a:ext cx="304035" cy="403738"/>
            </a:xfrm>
            <a:custGeom>
              <a:avLst/>
              <a:gdLst/>
              <a:ahLst/>
              <a:cxnLst/>
              <a:rect l="0" t="0" r="0" b="0"/>
              <a:pathLst>
                <a:path w="304035" h="403738">
                  <a:moveTo>
                    <a:pt x="18923" y="143924"/>
                  </a:moveTo>
                  <a:lnTo>
                    <a:pt x="18923" y="143924"/>
                  </a:lnTo>
                  <a:lnTo>
                    <a:pt x="23979" y="148980"/>
                  </a:lnTo>
                  <a:lnTo>
                    <a:pt x="26461" y="154285"/>
                  </a:lnTo>
                  <a:lnTo>
                    <a:pt x="27123" y="157181"/>
                  </a:lnTo>
                  <a:lnTo>
                    <a:pt x="20131" y="197181"/>
                  </a:lnTo>
                  <a:lnTo>
                    <a:pt x="12616" y="243854"/>
                  </a:lnTo>
                  <a:lnTo>
                    <a:pt x="7211" y="280198"/>
                  </a:lnTo>
                  <a:lnTo>
                    <a:pt x="1323" y="293138"/>
                  </a:lnTo>
                  <a:lnTo>
                    <a:pt x="840" y="292084"/>
                  </a:lnTo>
                  <a:lnTo>
                    <a:pt x="0" y="254360"/>
                  </a:lnTo>
                  <a:lnTo>
                    <a:pt x="2712" y="209358"/>
                  </a:lnTo>
                  <a:lnTo>
                    <a:pt x="8077" y="167197"/>
                  </a:lnTo>
                  <a:lnTo>
                    <a:pt x="16742" y="122533"/>
                  </a:lnTo>
                  <a:lnTo>
                    <a:pt x="26626" y="75850"/>
                  </a:lnTo>
                  <a:lnTo>
                    <a:pt x="41431" y="36383"/>
                  </a:lnTo>
                  <a:lnTo>
                    <a:pt x="49387" y="18164"/>
                  </a:lnTo>
                  <a:lnTo>
                    <a:pt x="62096" y="5833"/>
                  </a:lnTo>
                  <a:lnTo>
                    <a:pt x="69930" y="1064"/>
                  </a:lnTo>
                  <a:lnTo>
                    <a:pt x="78328" y="0"/>
                  </a:lnTo>
                  <a:lnTo>
                    <a:pt x="96124" y="4464"/>
                  </a:lnTo>
                  <a:lnTo>
                    <a:pt x="111796" y="16325"/>
                  </a:lnTo>
                  <a:lnTo>
                    <a:pt x="124758" y="32180"/>
                  </a:lnTo>
                  <a:lnTo>
                    <a:pt x="136948" y="57898"/>
                  </a:lnTo>
                  <a:lnTo>
                    <a:pt x="140170" y="72529"/>
                  </a:lnTo>
                  <a:lnTo>
                    <a:pt x="134634" y="113319"/>
                  </a:lnTo>
                  <a:lnTo>
                    <a:pt x="120290" y="157650"/>
                  </a:lnTo>
                  <a:lnTo>
                    <a:pt x="111248" y="168722"/>
                  </a:lnTo>
                  <a:lnTo>
                    <a:pt x="99114" y="177170"/>
                  </a:lnTo>
                  <a:lnTo>
                    <a:pt x="75492" y="186818"/>
                  </a:lnTo>
                  <a:lnTo>
                    <a:pt x="61351" y="189447"/>
                  </a:lnTo>
                  <a:lnTo>
                    <a:pt x="56734" y="189089"/>
                  </a:lnTo>
                  <a:lnTo>
                    <a:pt x="53655" y="187792"/>
                  </a:lnTo>
                  <a:lnTo>
                    <a:pt x="51603" y="185870"/>
                  </a:lnTo>
                  <a:lnTo>
                    <a:pt x="46500" y="183733"/>
                  </a:lnTo>
                  <a:lnTo>
                    <a:pt x="43657" y="183163"/>
                  </a:lnTo>
                  <a:lnTo>
                    <a:pt x="42821" y="183842"/>
                  </a:lnTo>
                  <a:lnTo>
                    <a:pt x="43322" y="185353"/>
                  </a:lnTo>
                  <a:lnTo>
                    <a:pt x="62210" y="208905"/>
                  </a:lnTo>
                  <a:lnTo>
                    <a:pt x="66736" y="217254"/>
                  </a:lnTo>
                  <a:lnTo>
                    <a:pt x="92809" y="245982"/>
                  </a:lnTo>
                  <a:lnTo>
                    <a:pt x="116309" y="259653"/>
                  </a:lnTo>
                  <a:lnTo>
                    <a:pt x="133268" y="265350"/>
                  </a:lnTo>
                  <a:lnTo>
                    <a:pt x="155108" y="261982"/>
                  </a:lnTo>
                  <a:lnTo>
                    <a:pt x="166939" y="254250"/>
                  </a:lnTo>
                  <a:lnTo>
                    <a:pt x="210682" y="208327"/>
                  </a:lnTo>
                  <a:lnTo>
                    <a:pt x="215275" y="199712"/>
                  </a:lnTo>
                  <a:lnTo>
                    <a:pt x="217859" y="188911"/>
                  </a:lnTo>
                  <a:lnTo>
                    <a:pt x="217164" y="187674"/>
                  </a:lnTo>
                  <a:lnTo>
                    <a:pt x="215642" y="187907"/>
                  </a:lnTo>
                  <a:lnTo>
                    <a:pt x="205621" y="196114"/>
                  </a:lnTo>
                  <a:lnTo>
                    <a:pt x="197149" y="205220"/>
                  </a:lnTo>
                  <a:lnTo>
                    <a:pt x="193384" y="212794"/>
                  </a:lnTo>
                  <a:lnTo>
                    <a:pt x="191266" y="228065"/>
                  </a:lnTo>
                  <a:lnTo>
                    <a:pt x="195694" y="245996"/>
                  </a:lnTo>
                  <a:lnTo>
                    <a:pt x="199212" y="250072"/>
                  </a:lnTo>
                  <a:lnTo>
                    <a:pt x="208766" y="254601"/>
                  </a:lnTo>
                  <a:lnTo>
                    <a:pt x="220987" y="257150"/>
                  </a:lnTo>
                  <a:lnTo>
                    <a:pt x="230791" y="252102"/>
                  </a:lnTo>
                  <a:lnTo>
                    <a:pt x="273924" y="217390"/>
                  </a:lnTo>
                  <a:lnTo>
                    <a:pt x="288368" y="199240"/>
                  </a:lnTo>
                  <a:lnTo>
                    <a:pt x="290628" y="197735"/>
                  </a:lnTo>
                  <a:lnTo>
                    <a:pt x="292135" y="197790"/>
                  </a:lnTo>
                  <a:lnTo>
                    <a:pt x="293139" y="198885"/>
                  </a:lnTo>
                  <a:lnTo>
                    <a:pt x="291433" y="205745"/>
                  </a:lnTo>
                  <a:lnTo>
                    <a:pt x="288205" y="215850"/>
                  </a:lnTo>
                  <a:lnTo>
                    <a:pt x="285963" y="250854"/>
                  </a:lnTo>
                  <a:lnTo>
                    <a:pt x="293206" y="293785"/>
                  </a:lnTo>
                  <a:lnTo>
                    <a:pt x="301438" y="336402"/>
                  </a:lnTo>
                  <a:lnTo>
                    <a:pt x="304034" y="377422"/>
                  </a:lnTo>
                  <a:lnTo>
                    <a:pt x="303330" y="391634"/>
                  </a:lnTo>
                  <a:lnTo>
                    <a:pt x="299490" y="401479"/>
                  </a:lnTo>
                  <a:lnTo>
                    <a:pt x="295925" y="403469"/>
                  </a:lnTo>
                  <a:lnTo>
                    <a:pt x="291433" y="403737"/>
                  </a:lnTo>
                  <a:lnTo>
                    <a:pt x="286321" y="402858"/>
                  </a:lnTo>
                  <a:lnTo>
                    <a:pt x="281855" y="400155"/>
                  </a:lnTo>
                  <a:lnTo>
                    <a:pt x="266573" y="382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41"/>
          <p:cNvGrpSpPr/>
          <p:nvPr/>
        </p:nvGrpSpPr>
        <p:grpSpPr>
          <a:xfrm>
            <a:off x="9525000" y="714375"/>
            <a:ext cx="371476" cy="238126"/>
            <a:chOff x="9525000" y="714375"/>
            <a:chExt cx="371476" cy="238126"/>
          </a:xfrm>
        </p:grpSpPr>
        <p:sp>
          <p:nvSpPr>
            <p:cNvPr id="42" name="SMARTInkShape-2745"/>
            <p:cNvSpPr/>
            <p:nvPr>
              <p:custDataLst>
                <p:tags r:id="rId113"/>
              </p:custDataLst>
            </p:nvPr>
          </p:nvSpPr>
          <p:spPr>
            <a:xfrm>
              <a:off x="9882346" y="866775"/>
              <a:ext cx="14130" cy="34945"/>
            </a:xfrm>
            <a:custGeom>
              <a:avLst/>
              <a:gdLst/>
              <a:ahLst/>
              <a:cxnLst/>
              <a:rect l="0" t="0" r="0" b="0"/>
              <a:pathLst>
                <a:path w="14130" h="34945">
                  <a:moveTo>
                    <a:pt x="14129" y="0"/>
                  </a:moveTo>
                  <a:lnTo>
                    <a:pt x="14129" y="0"/>
                  </a:lnTo>
                  <a:lnTo>
                    <a:pt x="14129" y="5057"/>
                  </a:lnTo>
                  <a:lnTo>
                    <a:pt x="11305" y="10361"/>
                  </a:lnTo>
                  <a:lnTo>
                    <a:pt x="872" y="27447"/>
                  </a:lnTo>
                  <a:lnTo>
                    <a:pt x="0" y="30998"/>
                  </a:lnTo>
                  <a:lnTo>
                    <a:pt x="476" y="33365"/>
                  </a:lnTo>
                  <a:lnTo>
                    <a:pt x="1851" y="34944"/>
                  </a:lnTo>
                  <a:lnTo>
                    <a:pt x="2769" y="34937"/>
                  </a:lnTo>
                  <a:lnTo>
                    <a:pt x="460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46"/>
            <p:cNvSpPr/>
            <p:nvPr>
              <p:custDataLst>
                <p:tags r:id="rId114"/>
              </p:custDataLst>
            </p:nvPr>
          </p:nvSpPr>
          <p:spPr>
            <a:xfrm>
              <a:off x="9867900" y="7715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47"/>
            <p:cNvSpPr/>
            <p:nvPr>
              <p:custDataLst>
                <p:tags r:id="rId115"/>
              </p:custDataLst>
            </p:nvPr>
          </p:nvSpPr>
          <p:spPr>
            <a:xfrm>
              <a:off x="9740692" y="847725"/>
              <a:ext cx="68986" cy="99125"/>
            </a:xfrm>
            <a:custGeom>
              <a:avLst/>
              <a:gdLst/>
              <a:ahLst/>
              <a:cxnLst/>
              <a:rect l="0" t="0" r="0" b="0"/>
              <a:pathLst>
                <a:path w="68986" h="99125">
                  <a:moveTo>
                    <a:pt x="41483" y="19050"/>
                  </a:moveTo>
                  <a:lnTo>
                    <a:pt x="41483" y="19050"/>
                  </a:lnTo>
                  <a:lnTo>
                    <a:pt x="36426" y="19050"/>
                  </a:lnTo>
                  <a:lnTo>
                    <a:pt x="31122" y="21872"/>
                  </a:lnTo>
                  <a:lnTo>
                    <a:pt x="9427" y="42901"/>
                  </a:lnTo>
                  <a:lnTo>
                    <a:pt x="1483" y="54698"/>
                  </a:lnTo>
                  <a:lnTo>
                    <a:pt x="0" y="60807"/>
                  </a:lnTo>
                  <a:lnTo>
                    <a:pt x="1173" y="73239"/>
                  </a:lnTo>
                  <a:lnTo>
                    <a:pt x="4027" y="78459"/>
                  </a:lnTo>
                  <a:lnTo>
                    <a:pt x="24648" y="97886"/>
                  </a:lnTo>
                  <a:lnTo>
                    <a:pt x="29202" y="99124"/>
                  </a:lnTo>
                  <a:lnTo>
                    <a:pt x="39905" y="97677"/>
                  </a:lnTo>
                  <a:lnTo>
                    <a:pt x="57832" y="85856"/>
                  </a:lnTo>
                  <a:lnTo>
                    <a:pt x="64625" y="77669"/>
                  </a:lnTo>
                  <a:lnTo>
                    <a:pt x="67643" y="69445"/>
                  </a:lnTo>
                  <a:lnTo>
                    <a:pt x="68985" y="58734"/>
                  </a:lnTo>
                  <a:lnTo>
                    <a:pt x="60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48"/>
            <p:cNvSpPr/>
            <p:nvPr>
              <p:custDataLst>
                <p:tags r:id="rId116"/>
              </p:custDataLst>
            </p:nvPr>
          </p:nvSpPr>
          <p:spPr>
            <a:xfrm>
              <a:off x="9525000" y="720091"/>
              <a:ext cx="171367" cy="184785"/>
            </a:xfrm>
            <a:custGeom>
              <a:avLst/>
              <a:gdLst/>
              <a:ahLst/>
              <a:cxnLst/>
              <a:rect l="0" t="0" r="0" b="0"/>
              <a:pathLst>
                <a:path w="171367" h="184785">
                  <a:moveTo>
                    <a:pt x="0" y="184784"/>
                  </a:moveTo>
                  <a:lnTo>
                    <a:pt x="0" y="184784"/>
                  </a:lnTo>
                  <a:lnTo>
                    <a:pt x="0" y="141867"/>
                  </a:lnTo>
                  <a:lnTo>
                    <a:pt x="0" y="115626"/>
                  </a:lnTo>
                  <a:lnTo>
                    <a:pt x="3175" y="113279"/>
                  </a:lnTo>
                  <a:lnTo>
                    <a:pt x="28262" y="109511"/>
                  </a:lnTo>
                  <a:lnTo>
                    <a:pt x="74435" y="106589"/>
                  </a:lnTo>
                  <a:lnTo>
                    <a:pt x="103193" y="93412"/>
                  </a:lnTo>
                  <a:lnTo>
                    <a:pt x="134017" y="68865"/>
                  </a:lnTo>
                  <a:lnTo>
                    <a:pt x="164092" y="21344"/>
                  </a:lnTo>
                  <a:lnTo>
                    <a:pt x="169270" y="8417"/>
                  </a:lnTo>
                  <a:lnTo>
                    <a:pt x="170803" y="0"/>
                  </a:lnTo>
                  <a:lnTo>
                    <a:pt x="171019" y="211"/>
                  </a:lnTo>
                  <a:lnTo>
                    <a:pt x="171366" y="8155"/>
                  </a:lnTo>
                  <a:lnTo>
                    <a:pt x="164887" y="48216"/>
                  </a:lnTo>
                  <a:lnTo>
                    <a:pt x="162511" y="94543"/>
                  </a:lnTo>
                  <a:lnTo>
                    <a:pt x="161925" y="15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49"/>
            <p:cNvSpPr/>
            <p:nvPr>
              <p:custDataLst>
                <p:tags r:id="rId117"/>
              </p:custDataLst>
            </p:nvPr>
          </p:nvSpPr>
          <p:spPr>
            <a:xfrm>
              <a:off x="9534525" y="714375"/>
              <a:ext cx="1" cy="238126"/>
            </a:xfrm>
            <a:custGeom>
              <a:avLst/>
              <a:gdLst/>
              <a:ahLst/>
              <a:cxnLst/>
              <a:rect l="0" t="0" r="0" b="0"/>
              <a:pathLst>
                <a:path w="1" h="238126">
                  <a:moveTo>
                    <a:pt x="0" y="0"/>
                  </a:moveTo>
                  <a:lnTo>
                    <a:pt x="0" y="0"/>
                  </a:lnTo>
                  <a:lnTo>
                    <a:pt x="0" y="42835"/>
                  </a:lnTo>
                  <a:lnTo>
                    <a:pt x="0" y="82660"/>
                  </a:lnTo>
                  <a:lnTo>
                    <a:pt x="0" y="127973"/>
                  </a:lnTo>
                  <a:lnTo>
                    <a:pt x="0" y="17385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42"/>
          <p:cNvGrpSpPr/>
          <p:nvPr/>
        </p:nvGrpSpPr>
        <p:grpSpPr>
          <a:xfrm>
            <a:off x="10271318" y="697564"/>
            <a:ext cx="981068" cy="290849"/>
            <a:chOff x="10271318" y="697564"/>
            <a:chExt cx="981068" cy="290849"/>
          </a:xfrm>
        </p:grpSpPr>
        <p:sp>
          <p:nvSpPr>
            <p:cNvPr id="48" name="SMARTInkShape-2750"/>
            <p:cNvSpPr/>
            <p:nvPr>
              <p:custDataLst>
                <p:tags r:id="rId108"/>
              </p:custDataLst>
            </p:nvPr>
          </p:nvSpPr>
          <p:spPr>
            <a:xfrm>
              <a:off x="11201908" y="933450"/>
              <a:ext cx="50478" cy="54963"/>
            </a:xfrm>
            <a:custGeom>
              <a:avLst/>
              <a:gdLst/>
              <a:ahLst/>
              <a:cxnLst/>
              <a:rect l="0" t="0" r="0" b="0"/>
              <a:pathLst>
                <a:path w="50478" h="54963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5285" y="5057"/>
                  </a:lnTo>
                  <a:lnTo>
                    <a:pt x="2066" y="13183"/>
                  </a:lnTo>
                  <a:lnTo>
                    <a:pt x="0" y="25535"/>
                  </a:lnTo>
                  <a:lnTo>
                    <a:pt x="4699" y="37787"/>
                  </a:lnTo>
                  <a:lnTo>
                    <a:pt x="12794" y="49767"/>
                  </a:lnTo>
                  <a:lnTo>
                    <a:pt x="18809" y="53868"/>
                  </a:lnTo>
                  <a:lnTo>
                    <a:pt x="21895" y="54962"/>
                  </a:lnTo>
                  <a:lnTo>
                    <a:pt x="30968" y="53355"/>
                  </a:lnTo>
                  <a:lnTo>
                    <a:pt x="45154" y="46501"/>
                  </a:lnTo>
                  <a:lnTo>
                    <a:pt x="48984" y="43700"/>
                  </a:lnTo>
                  <a:lnTo>
                    <a:pt x="50477" y="39717"/>
                  </a:lnTo>
                  <a:lnTo>
                    <a:pt x="49316" y="29646"/>
                  </a:lnTo>
                  <a:lnTo>
                    <a:pt x="28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51"/>
            <p:cNvSpPr/>
            <p:nvPr>
              <p:custDataLst>
                <p:tags r:id="rId109"/>
              </p:custDataLst>
            </p:nvPr>
          </p:nvSpPr>
          <p:spPr>
            <a:xfrm>
              <a:off x="11004674" y="758524"/>
              <a:ext cx="168152" cy="163113"/>
            </a:xfrm>
            <a:custGeom>
              <a:avLst/>
              <a:gdLst/>
              <a:ahLst/>
              <a:cxnLst/>
              <a:rect l="0" t="0" r="0" b="0"/>
              <a:pathLst>
                <a:path w="168152" h="163113">
                  <a:moveTo>
                    <a:pt x="91951" y="60626"/>
                  </a:moveTo>
                  <a:lnTo>
                    <a:pt x="91951" y="60626"/>
                  </a:lnTo>
                  <a:lnTo>
                    <a:pt x="91951" y="50513"/>
                  </a:lnTo>
                  <a:lnTo>
                    <a:pt x="90893" y="47534"/>
                  </a:lnTo>
                  <a:lnTo>
                    <a:pt x="89127" y="45548"/>
                  </a:lnTo>
                  <a:lnTo>
                    <a:pt x="86894" y="44224"/>
                  </a:lnTo>
                  <a:lnTo>
                    <a:pt x="85405" y="41225"/>
                  </a:lnTo>
                  <a:lnTo>
                    <a:pt x="82249" y="29007"/>
                  </a:lnTo>
                  <a:lnTo>
                    <a:pt x="80191" y="26847"/>
                  </a:lnTo>
                  <a:lnTo>
                    <a:pt x="75084" y="24446"/>
                  </a:lnTo>
                  <a:lnTo>
                    <a:pt x="69285" y="23379"/>
                  </a:lnTo>
                  <a:lnTo>
                    <a:pt x="60358" y="28550"/>
                  </a:lnTo>
                  <a:lnTo>
                    <a:pt x="25012" y="63977"/>
                  </a:lnTo>
                  <a:lnTo>
                    <a:pt x="14576" y="80107"/>
                  </a:lnTo>
                  <a:lnTo>
                    <a:pt x="9937" y="94332"/>
                  </a:lnTo>
                  <a:lnTo>
                    <a:pt x="8018" y="132744"/>
                  </a:lnTo>
                  <a:lnTo>
                    <a:pt x="11609" y="144889"/>
                  </a:lnTo>
                  <a:lnTo>
                    <a:pt x="19555" y="153815"/>
                  </a:lnTo>
                  <a:lnTo>
                    <a:pt x="24637" y="157677"/>
                  </a:lnTo>
                  <a:lnTo>
                    <a:pt x="52015" y="163112"/>
                  </a:lnTo>
                  <a:lnTo>
                    <a:pt x="76826" y="159666"/>
                  </a:lnTo>
                  <a:lnTo>
                    <a:pt x="82926" y="155228"/>
                  </a:lnTo>
                  <a:lnTo>
                    <a:pt x="103880" y="126549"/>
                  </a:lnTo>
                  <a:lnTo>
                    <a:pt x="107835" y="113209"/>
                  </a:lnTo>
                  <a:lnTo>
                    <a:pt x="110375" y="73717"/>
                  </a:lnTo>
                  <a:lnTo>
                    <a:pt x="107900" y="58331"/>
                  </a:lnTo>
                  <a:lnTo>
                    <a:pt x="92631" y="29716"/>
                  </a:lnTo>
                  <a:lnTo>
                    <a:pt x="80394" y="12897"/>
                  </a:lnTo>
                  <a:lnTo>
                    <a:pt x="59951" y="1211"/>
                  </a:lnTo>
                  <a:lnTo>
                    <a:pt x="39981" y="0"/>
                  </a:lnTo>
                  <a:lnTo>
                    <a:pt x="20169" y="4048"/>
                  </a:lnTo>
                  <a:lnTo>
                    <a:pt x="7836" y="12902"/>
                  </a:lnTo>
                  <a:lnTo>
                    <a:pt x="1650" y="23893"/>
                  </a:lnTo>
                  <a:lnTo>
                    <a:pt x="0" y="29787"/>
                  </a:lnTo>
                  <a:lnTo>
                    <a:pt x="1017" y="35834"/>
                  </a:lnTo>
                  <a:lnTo>
                    <a:pt x="7791" y="48196"/>
                  </a:lnTo>
                  <a:lnTo>
                    <a:pt x="33619" y="67056"/>
                  </a:lnTo>
                  <a:lnTo>
                    <a:pt x="78156" y="78241"/>
                  </a:lnTo>
                  <a:lnTo>
                    <a:pt x="115175" y="86723"/>
                  </a:lnTo>
                  <a:lnTo>
                    <a:pt x="168151" y="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52"/>
            <p:cNvSpPr/>
            <p:nvPr>
              <p:custDataLst>
                <p:tags r:id="rId110"/>
              </p:custDataLst>
            </p:nvPr>
          </p:nvSpPr>
          <p:spPr>
            <a:xfrm>
              <a:off x="10692843" y="904875"/>
              <a:ext cx="118033" cy="18542"/>
            </a:xfrm>
            <a:custGeom>
              <a:avLst/>
              <a:gdLst/>
              <a:ahLst/>
              <a:cxnLst/>
              <a:rect l="0" t="0" r="0" b="0"/>
              <a:pathLst>
                <a:path w="118033" h="18542">
                  <a:moveTo>
                    <a:pt x="13257" y="0"/>
                  </a:moveTo>
                  <a:lnTo>
                    <a:pt x="13257" y="0"/>
                  </a:lnTo>
                  <a:lnTo>
                    <a:pt x="0" y="13257"/>
                  </a:lnTo>
                  <a:lnTo>
                    <a:pt x="186" y="15188"/>
                  </a:lnTo>
                  <a:lnTo>
                    <a:pt x="2427" y="16475"/>
                  </a:lnTo>
                  <a:lnTo>
                    <a:pt x="26288" y="18541"/>
                  </a:lnTo>
                  <a:lnTo>
                    <a:pt x="70869" y="8622"/>
                  </a:lnTo>
                  <a:lnTo>
                    <a:pt x="118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53"/>
            <p:cNvSpPr/>
            <p:nvPr>
              <p:custDataLst>
                <p:tags r:id="rId111"/>
              </p:custDataLst>
            </p:nvPr>
          </p:nvSpPr>
          <p:spPr>
            <a:xfrm>
              <a:off x="10668000" y="866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0704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54"/>
            <p:cNvSpPr/>
            <p:nvPr>
              <p:custDataLst>
                <p:tags r:id="rId112"/>
              </p:custDataLst>
            </p:nvPr>
          </p:nvSpPr>
          <p:spPr>
            <a:xfrm>
              <a:off x="10271318" y="697564"/>
              <a:ext cx="225233" cy="206499"/>
            </a:xfrm>
            <a:custGeom>
              <a:avLst/>
              <a:gdLst/>
              <a:ahLst/>
              <a:cxnLst/>
              <a:rect l="0" t="0" r="0" b="0"/>
              <a:pathLst>
                <a:path w="225233" h="206499">
                  <a:moveTo>
                    <a:pt x="82357" y="35861"/>
                  </a:moveTo>
                  <a:lnTo>
                    <a:pt x="82357" y="35861"/>
                  </a:lnTo>
                  <a:lnTo>
                    <a:pt x="87414" y="35861"/>
                  </a:lnTo>
                  <a:lnTo>
                    <a:pt x="92718" y="33039"/>
                  </a:lnTo>
                  <a:lnTo>
                    <a:pt x="95614" y="30805"/>
                  </a:lnTo>
                  <a:lnTo>
                    <a:pt x="97544" y="30373"/>
                  </a:lnTo>
                  <a:lnTo>
                    <a:pt x="98833" y="31144"/>
                  </a:lnTo>
                  <a:lnTo>
                    <a:pt x="100899" y="34929"/>
                  </a:lnTo>
                  <a:lnTo>
                    <a:pt x="91144" y="30528"/>
                  </a:lnTo>
                  <a:lnTo>
                    <a:pt x="80618" y="31022"/>
                  </a:lnTo>
                  <a:lnTo>
                    <a:pt x="68884" y="35827"/>
                  </a:lnTo>
                  <a:lnTo>
                    <a:pt x="50378" y="51491"/>
                  </a:lnTo>
                  <a:lnTo>
                    <a:pt x="19033" y="97584"/>
                  </a:lnTo>
                  <a:lnTo>
                    <a:pt x="4211" y="130232"/>
                  </a:lnTo>
                  <a:lnTo>
                    <a:pt x="0" y="154356"/>
                  </a:lnTo>
                  <a:lnTo>
                    <a:pt x="3773" y="173545"/>
                  </a:lnTo>
                  <a:lnTo>
                    <a:pt x="7742" y="181625"/>
                  </a:lnTo>
                  <a:lnTo>
                    <a:pt x="20621" y="193426"/>
                  </a:lnTo>
                  <a:lnTo>
                    <a:pt x="40075" y="203197"/>
                  </a:lnTo>
                  <a:lnTo>
                    <a:pt x="58188" y="206092"/>
                  </a:lnTo>
                  <a:lnTo>
                    <a:pt x="66244" y="206498"/>
                  </a:lnTo>
                  <a:lnTo>
                    <a:pt x="83662" y="201305"/>
                  </a:lnTo>
                  <a:lnTo>
                    <a:pt x="110601" y="185781"/>
                  </a:lnTo>
                  <a:lnTo>
                    <a:pt x="118898" y="170578"/>
                  </a:lnTo>
                  <a:lnTo>
                    <a:pt x="132849" y="126325"/>
                  </a:lnTo>
                  <a:lnTo>
                    <a:pt x="137534" y="99472"/>
                  </a:lnTo>
                  <a:lnTo>
                    <a:pt x="128809" y="67996"/>
                  </a:lnTo>
                  <a:lnTo>
                    <a:pt x="103656" y="22924"/>
                  </a:lnTo>
                  <a:lnTo>
                    <a:pt x="99732" y="17712"/>
                  </a:lnTo>
                  <a:lnTo>
                    <a:pt x="79037" y="5319"/>
                  </a:lnTo>
                  <a:lnTo>
                    <a:pt x="62912" y="0"/>
                  </a:lnTo>
                  <a:lnTo>
                    <a:pt x="41317" y="3481"/>
                  </a:lnTo>
                  <a:lnTo>
                    <a:pt x="19867" y="16271"/>
                  </a:lnTo>
                  <a:lnTo>
                    <a:pt x="12250" y="24685"/>
                  </a:lnTo>
                  <a:lnTo>
                    <a:pt x="10219" y="28410"/>
                  </a:lnTo>
                  <a:lnTo>
                    <a:pt x="9924" y="33011"/>
                  </a:lnTo>
                  <a:lnTo>
                    <a:pt x="12417" y="43766"/>
                  </a:lnTo>
                  <a:lnTo>
                    <a:pt x="22699" y="55602"/>
                  </a:lnTo>
                  <a:lnTo>
                    <a:pt x="50111" y="75391"/>
                  </a:lnTo>
                  <a:lnTo>
                    <a:pt x="96865" y="101089"/>
                  </a:lnTo>
                  <a:lnTo>
                    <a:pt x="115970" y="107185"/>
                  </a:lnTo>
                  <a:lnTo>
                    <a:pt x="157670" y="116154"/>
                  </a:lnTo>
                  <a:lnTo>
                    <a:pt x="196983" y="114920"/>
                  </a:lnTo>
                  <a:lnTo>
                    <a:pt x="225232" y="11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43"/>
          <p:cNvGrpSpPr/>
          <p:nvPr/>
        </p:nvGrpSpPr>
        <p:grpSpPr>
          <a:xfrm>
            <a:off x="5076825" y="1828835"/>
            <a:ext cx="5010151" cy="1990691"/>
            <a:chOff x="5076825" y="1828835"/>
            <a:chExt cx="5010151" cy="1990691"/>
          </a:xfrm>
        </p:grpSpPr>
        <p:sp>
          <p:nvSpPr>
            <p:cNvPr id="54" name="SMARTInkShape-2755"/>
            <p:cNvSpPr/>
            <p:nvPr>
              <p:custDataLst>
                <p:tags r:id="rId106"/>
              </p:custDataLst>
            </p:nvPr>
          </p:nvSpPr>
          <p:spPr>
            <a:xfrm>
              <a:off x="5076825" y="1828835"/>
              <a:ext cx="4819651" cy="1800191"/>
            </a:xfrm>
            <a:custGeom>
              <a:avLst/>
              <a:gdLst/>
              <a:ahLst/>
              <a:cxnLst/>
              <a:rect l="0" t="0" r="0" b="0"/>
              <a:pathLst>
                <a:path w="4819651" h="1800191">
                  <a:moveTo>
                    <a:pt x="0" y="1800190"/>
                  </a:moveTo>
                  <a:lnTo>
                    <a:pt x="0" y="1800190"/>
                  </a:lnTo>
                  <a:lnTo>
                    <a:pt x="5056" y="1795133"/>
                  </a:lnTo>
                  <a:lnTo>
                    <a:pt x="52050" y="1786001"/>
                  </a:lnTo>
                  <a:lnTo>
                    <a:pt x="98632" y="1781042"/>
                  </a:lnTo>
                  <a:lnTo>
                    <a:pt x="143530" y="1768009"/>
                  </a:lnTo>
                  <a:lnTo>
                    <a:pt x="186592" y="1756713"/>
                  </a:lnTo>
                  <a:lnTo>
                    <a:pt x="223321" y="1750562"/>
                  </a:lnTo>
                  <a:lnTo>
                    <a:pt x="270042" y="1736426"/>
                  </a:lnTo>
                  <a:lnTo>
                    <a:pt x="315612" y="1721116"/>
                  </a:lnTo>
                  <a:lnTo>
                    <a:pt x="360323" y="1703079"/>
                  </a:lnTo>
                  <a:lnTo>
                    <a:pt x="406274" y="1682778"/>
                  </a:lnTo>
                  <a:lnTo>
                    <a:pt x="452668" y="1664658"/>
                  </a:lnTo>
                  <a:lnTo>
                    <a:pt x="488313" y="1647143"/>
                  </a:lnTo>
                  <a:lnTo>
                    <a:pt x="532676" y="1622501"/>
                  </a:lnTo>
                  <a:lnTo>
                    <a:pt x="572868" y="1598468"/>
                  </a:lnTo>
                  <a:lnTo>
                    <a:pt x="608943" y="1578488"/>
                  </a:lnTo>
                  <a:lnTo>
                    <a:pt x="655181" y="1545607"/>
                  </a:lnTo>
                  <a:lnTo>
                    <a:pt x="702684" y="1513831"/>
                  </a:lnTo>
                  <a:lnTo>
                    <a:pt x="750299" y="1476287"/>
                  </a:lnTo>
                  <a:lnTo>
                    <a:pt x="796797" y="1431887"/>
                  </a:lnTo>
                  <a:lnTo>
                    <a:pt x="841368" y="1387440"/>
                  </a:lnTo>
                  <a:lnTo>
                    <a:pt x="880533" y="1346165"/>
                  </a:lnTo>
                  <a:lnTo>
                    <a:pt x="906129" y="1308536"/>
                  </a:lnTo>
                  <a:lnTo>
                    <a:pt x="931705" y="1271163"/>
                  </a:lnTo>
                  <a:lnTo>
                    <a:pt x="959666" y="1224797"/>
                  </a:lnTo>
                  <a:lnTo>
                    <a:pt x="988821" y="1179399"/>
                  </a:lnTo>
                  <a:lnTo>
                    <a:pt x="1006889" y="1141883"/>
                  </a:lnTo>
                  <a:lnTo>
                    <a:pt x="1035457" y="1094466"/>
                  </a:lnTo>
                  <a:lnTo>
                    <a:pt x="1055434" y="1046954"/>
                  </a:lnTo>
                  <a:lnTo>
                    <a:pt x="1073218" y="1008367"/>
                  </a:lnTo>
                  <a:lnTo>
                    <a:pt x="1097095" y="966882"/>
                  </a:lnTo>
                  <a:lnTo>
                    <a:pt x="1114233" y="926102"/>
                  </a:lnTo>
                  <a:lnTo>
                    <a:pt x="1137879" y="882710"/>
                  </a:lnTo>
                  <a:lnTo>
                    <a:pt x="1155005" y="843838"/>
                  </a:lnTo>
                  <a:lnTo>
                    <a:pt x="1169370" y="809154"/>
                  </a:lnTo>
                  <a:lnTo>
                    <a:pt x="1190677" y="768421"/>
                  </a:lnTo>
                  <a:lnTo>
                    <a:pt x="1208431" y="727962"/>
                  </a:lnTo>
                  <a:lnTo>
                    <a:pt x="1226445" y="683992"/>
                  </a:lnTo>
                  <a:lnTo>
                    <a:pt x="1248578" y="639985"/>
                  </a:lnTo>
                  <a:lnTo>
                    <a:pt x="1272026" y="597304"/>
                  </a:lnTo>
                  <a:lnTo>
                    <a:pt x="1288471" y="558577"/>
                  </a:lnTo>
                  <a:lnTo>
                    <a:pt x="1305695" y="522844"/>
                  </a:lnTo>
                  <a:lnTo>
                    <a:pt x="1330477" y="477900"/>
                  </a:lnTo>
                  <a:lnTo>
                    <a:pt x="1355755" y="430844"/>
                  </a:lnTo>
                  <a:lnTo>
                    <a:pt x="1378309" y="386427"/>
                  </a:lnTo>
                  <a:lnTo>
                    <a:pt x="1403382" y="346531"/>
                  </a:lnTo>
                  <a:lnTo>
                    <a:pt x="1431304" y="298943"/>
                  </a:lnTo>
                  <a:lnTo>
                    <a:pt x="1450791" y="269879"/>
                  </a:lnTo>
                  <a:lnTo>
                    <a:pt x="1476339" y="241037"/>
                  </a:lnTo>
                  <a:lnTo>
                    <a:pt x="1491176" y="221408"/>
                  </a:lnTo>
                  <a:lnTo>
                    <a:pt x="1537225" y="184845"/>
                  </a:lnTo>
                  <a:lnTo>
                    <a:pt x="1577844" y="158859"/>
                  </a:lnTo>
                  <a:lnTo>
                    <a:pt x="1620278" y="126984"/>
                  </a:lnTo>
                  <a:lnTo>
                    <a:pt x="1664188" y="102757"/>
                  </a:lnTo>
                  <a:lnTo>
                    <a:pt x="1678380" y="93275"/>
                  </a:lnTo>
                  <a:lnTo>
                    <a:pt x="1724116" y="78752"/>
                  </a:lnTo>
                  <a:lnTo>
                    <a:pt x="1763600" y="63387"/>
                  </a:lnTo>
                  <a:lnTo>
                    <a:pt x="1801251" y="48861"/>
                  </a:lnTo>
                  <a:lnTo>
                    <a:pt x="1846171" y="33652"/>
                  </a:lnTo>
                  <a:lnTo>
                    <a:pt x="1885618" y="26728"/>
                  </a:lnTo>
                  <a:lnTo>
                    <a:pt x="1923984" y="20538"/>
                  </a:lnTo>
                  <a:lnTo>
                    <a:pt x="1964254" y="12770"/>
                  </a:lnTo>
                  <a:lnTo>
                    <a:pt x="2004871" y="10462"/>
                  </a:lnTo>
                  <a:lnTo>
                    <a:pt x="2045246" y="8720"/>
                  </a:lnTo>
                  <a:lnTo>
                    <a:pt x="2091310" y="3029"/>
                  </a:lnTo>
                  <a:lnTo>
                    <a:pt x="2126446" y="1327"/>
                  </a:lnTo>
                  <a:lnTo>
                    <a:pt x="2163229" y="570"/>
                  </a:lnTo>
                  <a:lnTo>
                    <a:pt x="2197569" y="234"/>
                  </a:lnTo>
                  <a:lnTo>
                    <a:pt x="2237925" y="45"/>
                  </a:lnTo>
                  <a:lnTo>
                    <a:pt x="2270983" y="0"/>
                  </a:lnTo>
                  <a:lnTo>
                    <a:pt x="2304021" y="2803"/>
                  </a:lnTo>
                  <a:lnTo>
                    <a:pt x="2346726" y="7509"/>
                  </a:lnTo>
                  <a:lnTo>
                    <a:pt x="2387954" y="11725"/>
                  </a:lnTo>
                  <a:lnTo>
                    <a:pt x="2422330" y="16834"/>
                  </a:lnTo>
                  <a:lnTo>
                    <a:pt x="2458775" y="22632"/>
                  </a:lnTo>
                  <a:lnTo>
                    <a:pt x="2504553" y="28431"/>
                  </a:lnTo>
                  <a:lnTo>
                    <a:pt x="2548717" y="41493"/>
                  </a:lnTo>
                  <a:lnTo>
                    <a:pt x="2592442" y="55309"/>
                  </a:lnTo>
                  <a:lnTo>
                    <a:pt x="2638911" y="68927"/>
                  </a:lnTo>
                  <a:lnTo>
                    <a:pt x="2686194" y="86368"/>
                  </a:lnTo>
                  <a:lnTo>
                    <a:pt x="2713630" y="98691"/>
                  </a:lnTo>
                  <a:lnTo>
                    <a:pt x="2754267" y="125123"/>
                  </a:lnTo>
                  <a:lnTo>
                    <a:pt x="2790192" y="145420"/>
                  </a:lnTo>
                  <a:lnTo>
                    <a:pt x="2835584" y="174930"/>
                  </a:lnTo>
                  <a:lnTo>
                    <a:pt x="2879196" y="206174"/>
                  </a:lnTo>
                  <a:lnTo>
                    <a:pt x="2924325" y="241529"/>
                  </a:lnTo>
                  <a:lnTo>
                    <a:pt x="2963758" y="278106"/>
                  </a:lnTo>
                  <a:lnTo>
                    <a:pt x="3007273" y="321245"/>
                  </a:lnTo>
                  <a:lnTo>
                    <a:pt x="3041304" y="361773"/>
                  </a:lnTo>
                  <a:lnTo>
                    <a:pt x="3084236" y="407560"/>
                  </a:lnTo>
                  <a:lnTo>
                    <a:pt x="3112939" y="449627"/>
                  </a:lnTo>
                  <a:lnTo>
                    <a:pt x="3143439" y="490810"/>
                  </a:lnTo>
                  <a:lnTo>
                    <a:pt x="3158151" y="512335"/>
                  </a:lnTo>
                  <a:lnTo>
                    <a:pt x="3199057" y="556623"/>
                  </a:lnTo>
                  <a:lnTo>
                    <a:pt x="3233933" y="602489"/>
                  </a:lnTo>
                  <a:lnTo>
                    <a:pt x="3267924" y="647321"/>
                  </a:lnTo>
                  <a:lnTo>
                    <a:pt x="3295190" y="690205"/>
                  </a:lnTo>
                  <a:lnTo>
                    <a:pt x="3333886" y="735033"/>
                  </a:lnTo>
                  <a:lnTo>
                    <a:pt x="3361725" y="776322"/>
                  </a:lnTo>
                  <a:lnTo>
                    <a:pt x="3393996" y="818693"/>
                  </a:lnTo>
                  <a:lnTo>
                    <a:pt x="3425622" y="860074"/>
                  </a:lnTo>
                  <a:lnTo>
                    <a:pt x="3454791" y="902211"/>
                  </a:lnTo>
                  <a:lnTo>
                    <a:pt x="3483379" y="949297"/>
                  </a:lnTo>
                  <a:lnTo>
                    <a:pt x="3502719" y="996890"/>
                  </a:lnTo>
                  <a:lnTo>
                    <a:pt x="3531110" y="1039232"/>
                  </a:lnTo>
                  <a:lnTo>
                    <a:pt x="3556101" y="1081983"/>
                  </a:lnTo>
                  <a:lnTo>
                    <a:pt x="3581419" y="1118650"/>
                  </a:lnTo>
                  <a:lnTo>
                    <a:pt x="3611861" y="1166031"/>
                  </a:lnTo>
                  <a:lnTo>
                    <a:pt x="3634296" y="1203064"/>
                  </a:lnTo>
                  <a:lnTo>
                    <a:pt x="3658015" y="1243305"/>
                  </a:lnTo>
                  <a:lnTo>
                    <a:pt x="3697008" y="1287568"/>
                  </a:lnTo>
                  <a:lnTo>
                    <a:pt x="3734058" y="1331611"/>
                  </a:lnTo>
                  <a:lnTo>
                    <a:pt x="3777007" y="1371199"/>
                  </a:lnTo>
                  <a:lnTo>
                    <a:pt x="3818107" y="1401241"/>
                  </a:lnTo>
                  <a:lnTo>
                    <a:pt x="3854262" y="1426547"/>
                  </a:lnTo>
                  <a:lnTo>
                    <a:pt x="3890966" y="1447828"/>
                  </a:lnTo>
                  <a:lnTo>
                    <a:pt x="3932885" y="1465573"/>
                  </a:lnTo>
                  <a:lnTo>
                    <a:pt x="3971739" y="1479270"/>
                  </a:lnTo>
                  <a:lnTo>
                    <a:pt x="4009989" y="1492167"/>
                  </a:lnTo>
                  <a:lnTo>
                    <a:pt x="4050940" y="1504905"/>
                  </a:lnTo>
                  <a:lnTo>
                    <a:pt x="4087059" y="1514437"/>
                  </a:lnTo>
                  <a:lnTo>
                    <a:pt x="4124572" y="1523964"/>
                  </a:lnTo>
                  <a:lnTo>
                    <a:pt x="4162499" y="1533490"/>
                  </a:lnTo>
                  <a:lnTo>
                    <a:pt x="4203369" y="1543015"/>
                  </a:lnTo>
                  <a:lnTo>
                    <a:pt x="4246171" y="1552540"/>
                  </a:lnTo>
                  <a:lnTo>
                    <a:pt x="4288486" y="1562065"/>
                  </a:lnTo>
                  <a:lnTo>
                    <a:pt x="4331716" y="1571590"/>
                  </a:lnTo>
                  <a:lnTo>
                    <a:pt x="4374158" y="1581115"/>
                  </a:lnTo>
                  <a:lnTo>
                    <a:pt x="4420247" y="1587818"/>
                  </a:lnTo>
                  <a:lnTo>
                    <a:pt x="4467416" y="1592626"/>
                  </a:lnTo>
                  <a:lnTo>
                    <a:pt x="4500118" y="1597873"/>
                  </a:lnTo>
                  <a:lnTo>
                    <a:pt x="4535819" y="1603733"/>
                  </a:lnTo>
                  <a:lnTo>
                    <a:pt x="4570030" y="1609865"/>
                  </a:lnTo>
                  <a:lnTo>
                    <a:pt x="4603933" y="1616118"/>
                  </a:lnTo>
                  <a:lnTo>
                    <a:pt x="4640167" y="1622424"/>
                  </a:lnTo>
                  <a:lnTo>
                    <a:pt x="4674616" y="1628755"/>
                  </a:lnTo>
                  <a:lnTo>
                    <a:pt x="4707566" y="1635097"/>
                  </a:lnTo>
                  <a:lnTo>
                    <a:pt x="4739849" y="1641443"/>
                  </a:lnTo>
                  <a:lnTo>
                    <a:pt x="4819650" y="1657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56"/>
            <p:cNvSpPr/>
            <p:nvPr>
              <p:custDataLst>
                <p:tags r:id="rId107"/>
              </p:custDataLst>
            </p:nvPr>
          </p:nvSpPr>
          <p:spPr>
            <a:xfrm>
              <a:off x="5334000" y="3681036"/>
              <a:ext cx="4752976" cy="138490"/>
            </a:xfrm>
            <a:custGeom>
              <a:avLst/>
              <a:gdLst/>
              <a:ahLst/>
              <a:cxnLst/>
              <a:rect l="0" t="0" r="0" b="0"/>
              <a:pathLst>
                <a:path w="4752976" h="138490">
                  <a:moveTo>
                    <a:pt x="0" y="138489"/>
                  </a:moveTo>
                  <a:lnTo>
                    <a:pt x="0" y="138489"/>
                  </a:lnTo>
                  <a:lnTo>
                    <a:pt x="47559" y="135667"/>
                  </a:lnTo>
                  <a:lnTo>
                    <a:pt x="85711" y="130288"/>
                  </a:lnTo>
                  <a:lnTo>
                    <a:pt x="119352" y="124300"/>
                  </a:lnTo>
                  <a:lnTo>
                    <a:pt x="166244" y="120879"/>
                  </a:lnTo>
                  <a:lnTo>
                    <a:pt x="201944" y="117257"/>
                  </a:lnTo>
                  <a:lnTo>
                    <a:pt x="240037" y="113177"/>
                  </a:lnTo>
                  <a:lnTo>
                    <a:pt x="281660" y="111365"/>
                  </a:lnTo>
                  <a:lnTo>
                    <a:pt x="327677" y="107736"/>
                  </a:lnTo>
                  <a:lnTo>
                    <a:pt x="351801" y="105287"/>
                  </a:lnTo>
                  <a:lnTo>
                    <a:pt x="376350" y="102596"/>
                  </a:lnTo>
                  <a:lnTo>
                    <a:pt x="401184" y="99744"/>
                  </a:lnTo>
                  <a:lnTo>
                    <a:pt x="426206" y="96784"/>
                  </a:lnTo>
                  <a:lnTo>
                    <a:pt x="454529" y="93753"/>
                  </a:lnTo>
                  <a:lnTo>
                    <a:pt x="485051" y="90673"/>
                  </a:lnTo>
                  <a:lnTo>
                    <a:pt x="517043" y="87561"/>
                  </a:lnTo>
                  <a:lnTo>
                    <a:pt x="550012" y="84429"/>
                  </a:lnTo>
                  <a:lnTo>
                    <a:pt x="583633" y="81282"/>
                  </a:lnTo>
                  <a:lnTo>
                    <a:pt x="617689" y="78126"/>
                  </a:lnTo>
                  <a:lnTo>
                    <a:pt x="652035" y="74964"/>
                  </a:lnTo>
                  <a:lnTo>
                    <a:pt x="686573" y="71797"/>
                  </a:lnTo>
                  <a:lnTo>
                    <a:pt x="721240" y="68628"/>
                  </a:lnTo>
                  <a:lnTo>
                    <a:pt x="758110" y="65457"/>
                  </a:lnTo>
                  <a:lnTo>
                    <a:pt x="796449" y="62284"/>
                  </a:lnTo>
                  <a:lnTo>
                    <a:pt x="835766" y="59111"/>
                  </a:lnTo>
                  <a:lnTo>
                    <a:pt x="876793" y="55937"/>
                  </a:lnTo>
                  <a:lnTo>
                    <a:pt x="918963" y="52762"/>
                  </a:lnTo>
                  <a:lnTo>
                    <a:pt x="961892" y="49588"/>
                  </a:lnTo>
                  <a:lnTo>
                    <a:pt x="1006386" y="46413"/>
                  </a:lnTo>
                  <a:lnTo>
                    <a:pt x="1051925" y="43239"/>
                  </a:lnTo>
                  <a:lnTo>
                    <a:pt x="1098158" y="40064"/>
                  </a:lnTo>
                  <a:lnTo>
                    <a:pt x="1145913" y="36889"/>
                  </a:lnTo>
                  <a:lnTo>
                    <a:pt x="1194684" y="33714"/>
                  </a:lnTo>
                  <a:lnTo>
                    <a:pt x="1244132" y="30539"/>
                  </a:lnTo>
                  <a:lnTo>
                    <a:pt x="1294029" y="28422"/>
                  </a:lnTo>
                  <a:lnTo>
                    <a:pt x="1344228" y="27011"/>
                  </a:lnTo>
                  <a:lnTo>
                    <a:pt x="1394627" y="26071"/>
                  </a:lnTo>
                  <a:lnTo>
                    <a:pt x="1445159" y="24385"/>
                  </a:lnTo>
                  <a:lnTo>
                    <a:pt x="1495782" y="22203"/>
                  </a:lnTo>
                  <a:lnTo>
                    <a:pt x="1546463" y="19690"/>
                  </a:lnTo>
                  <a:lnTo>
                    <a:pt x="1599300" y="16956"/>
                  </a:lnTo>
                  <a:lnTo>
                    <a:pt x="1653575" y="14075"/>
                  </a:lnTo>
                  <a:lnTo>
                    <a:pt x="1708808" y="11096"/>
                  </a:lnTo>
                  <a:lnTo>
                    <a:pt x="1765740" y="9110"/>
                  </a:lnTo>
                  <a:lnTo>
                    <a:pt x="1823801" y="7787"/>
                  </a:lnTo>
                  <a:lnTo>
                    <a:pt x="1882618" y="6904"/>
                  </a:lnTo>
                  <a:lnTo>
                    <a:pt x="1942995" y="5258"/>
                  </a:lnTo>
                  <a:lnTo>
                    <a:pt x="2004413" y="3102"/>
                  </a:lnTo>
                  <a:lnTo>
                    <a:pt x="2066526" y="606"/>
                  </a:lnTo>
                  <a:lnTo>
                    <a:pt x="2128042" y="0"/>
                  </a:lnTo>
                  <a:lnTo>
                    <a:pt x="2189162" y="654"/>
                  </a:lnTo>
                  <a:lnTo>
                    <a:pt x="2250016" y="2149"/>
                  </a:lnTo>
                  <a:lnTo>
                    <a:pt x="2310694" y="3146"/>
                  </a:lnTo>
                  <a:lnTo>
                    <a:pt x="2371254" y="3810"/>
                  </a:lnTo>
                  <a:lnTo>
                    <a:pt x="2431736" y="4253"/>
                  </a:lnTo>
                  <a:lnTo>
                    <a:pt x="2492165" y="4548"/>
                  </a:lnTo>
                  <a:lnTo>
                    <a:pt x="2552560" y="4745"/>
                  </a:lnTo>
                  <a:lnTo>
                    <a:pt x="2612932" y="4877"/>
                  </a:lnTo>
                  <a:lnTo>
                    <a:pt x="2673287" y="4964"/>
                  </a:lnTo>
                  <a:lnTo>
                    <a:pt x="2733633" y="5022"/>
                  </a:lnTo>
                  <a:lnTo>
                    <a:pt x="2793973" y="5061"/>
                  </a:lnTo>
                  <a:lnTo>
                    <a:pt x="2855365" y="6146"/>
                  </a:lnTo>
                  <a:lnTo>
                    <a:pt x="2917460" y="7927"/>
                  </a:lnTo>
                  <a:lnTo>
                    <a:pt x="2980024" y="10172"/>
                  </a:lnTo>
                  <a:lnTo>
                    <a:pt x="3040783" y="12728"/>
                  </a:lnTo>
                  <a:lnTo>
                    <a:pt x="3100339" y="15490"/>
                  </a:lnTo>
                  <a:lnTo>
                    <a:pt x="3159092" y="18390"/>
                  </a:lnTo>
                  <a:lnTo>
                    <a:pt x="3216253" y="20323"/>
                  </a:lnTo>
                  <a:lnTo>
                    <a:pt x="3272352" y="21611"/>
                  </a:lnTo>
                  <a:lnTo>
                    <a:pt x="3327743" y="22471"/>
                  </a:lnTo>
                  <a:lnTo>
                    <a:pt x="3383720" y="24102"/>
                  </a:lnTo>
                  <a:lnTo>
                    <a:pt x="3440088" y="26247"/>
                  </a:lnTo>
                  <a:lnTo>
                    <a:pt x="3496718" y="28736"/>
                  </a:lnTo>
                  <a:lnTo>
                    <a:pt x="3551403" y="31454"/>
                  </a:lnTo>
                  <a:lnTo>
                    <a:pt x="3604794" y="34324"/>
                  </a:lnTo>
                  <a:lnTo>
                    <a:pt x="3657321" y="37296"/>
                  </a:lnTo>
                  <a:lnTo>
                    <a:pt x="3710331" y="40335"/>
                  </a:lnTo>
                  <a:lnTo>
                    <a:pt x="3763663" y="43420"/>
                  </a:lnTo>
                  <a:lnTo>
                    <a:pt x="3817208" y="46535"/>
                  </a:lnTo>
                  <a:lnTo>
                    <a:pt x="3868781" y="49669"/>
                  </a:lnTo>
                  <a:lnTo>
                    <a:pt x="3919038" y="52817"/>
                  </a:lnTo>
                  <a:lnTo>
                    <a:pt x="3968416" y="55975"/>
                  </a:lnTo>
                  <a:lnTo>
                    <a:pt x="4016153" y="59138"/>
                  </a:lnTo>
                  <a:lnTo>
                    <a:pt x="4062794" y="62305"/>
                  </a:lnTo>
                  <a:lnTo>
                    <a:pt x="4108704" y="65474"/>
                  </a:lnTo>
                  <a:lnTo>
                    <a:pt x="4152010" y="67588"/>
                  </a:lnTo>
                  <a:lnTo>
                    <a:pt x="4193582" y="68997"/>
                  </a:lnTo>
                  <a:lnTo>
                    <a:pt x="4233996" y="69935"/>
                  </a:lnTo>
                  <a:lnTo>
                    <a:pt x="4273639" y="71620"/>
                  </a:lnTo>
                  <a:lnTo>
                    <a:pt x="4312767" y="73801"/>
                  </a:lnTo>
                  <a:lnTo>
                    <a:pt x="4351552" y="76314"/>
                  </a:lnTo>
                  <a:lnTo>
                    <a:pt x="4387993" y="79047"/>
                  </a:lnTo>
                  <a:lnTo>
                    <a:pt x="4422870" y="81928"/>
                  </a:lnTo>
                  <a:lnTo>
                    <a:pt x="4456705" y="84907"/>
                  </a:lnTo>
                  <a:lnTo>
                    <a:pt x="4489845" y="86893"/>
                  </a:lnTo>
                  <a:lnTo>
                    <a:pt x="4522522" y="88216"/>
                  </a:lnTo>
                  <a:lnTo>
                    <a:pt x="4554889" y="89099"/>
                  </a:lnTo>
                  <a:lnTo>
                    <a:pt x="4584936" y="89687"/>
                  </a:lnTo>
                  <a:lnTo>
                    <a:pt x="4613432" y="90080"/>
                  </a:lnTo>
                  <a:lnTo>
                    <a:pt x="4640897" y="90341"/>
                  </a:lnTo>
                  <a:lnTo>
                    <a:pt x="4752975" y="90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44"/>
          <p:cNvGrpSpPr/>
          <p:nvPr/>
        </p:nvGrpSpPr>
        <p:grpSpPr>
          <a:xfrm>
            <a:off x="7258050" y="1905000"/>
            <a:ext cx="150321" cy="2093961"/>
            <a:chOff x="7258050" y="1905000"/>
            <a:chExt cx="150321" cy="2093961"/>
          </a:xfrm>
        </p:grpSpPr>
        <p:sp>
          <p:nvSpPr>
            <p:cNvPr id="57" name="SMARTInkShape-2757"/>
            <p:cNvSpPr/>
            <p:nvPr>
              <p:custDataLst>
                <p:tags r:id="rId100"/>
              </p:custDataLst>
            </p:nvPr>
          </p:nvSpPr>
          <p:spPr>
            <a:xfrm>
              <a:off x="7298276" y="3854929"/>
              <a:ext cx="110095" cy="144032"/>
            </a:xfrm>
            <a:custGeom>
              <a:avLst/>
              <a:gdLst/>
              <a:ahLst/>
              <a:cxnLst/>
              <a:rect l="0" t="0" r="0" b="0"/>
              <a:pathLst>
                <a:path w="110095" h="144032">
                  <a:moveTo>
                    <a:pt x="55024" y="31271"/>
                  </a:moveTo>
                  <a:lnTo>
                    <a:pt x="55024" y="31271"/>
                  </a:lnTo>
                  <a:lnTo>
                    <a:pt x="46824" y="23070"/>
                  </a:lnTo>
                  <a:lnTo>
                    <a:pt x="40835" y="22139"/>
                  </a:lnTo>
                  <a:lnTo>
                    <a:pt x="35313" y="24743"/>
                  </a:lnTo>
                  <a:lnTo>
                    <a:pt x="18087" y="40094"/>
                  </a:lnTo>
                  <a:lnTo>
                    <a:pt x="12149" y="51421"/>
                  </a:lnTo>
                  <a:lnTo>
                    <a:pt x="278" y="96057"/>
                  </a:lnTo>
                  <a:lnTo>
                    <a:pt x="0" y="110865"/>
                  </a:lnTo>
                  <a:lnTo>
                    <a:pt x="3405" y="128029"/>
                  </a:lnTo>
                  <a:lnTo>
                    <a:pt x="6853" y="133876"/>
                  </a:lnTo>
                  <a:lnTo>
                    <a:pt x="11269" y="137775"/>
                  </a:lnTo>
                  <a:lnTo>
                    <a:pt x="21819" y="142106"/>
                  </a:lnTo>
                  <a:lnTo>
                    <a:pt x="33564" y="144031"/>
                  </a:lnTo>
                  <a:lnTo>
                    <a:pt x="57132" y="140058"/>
                  </a:lnTo>
                  <a:lnTo>
                    <a:pt x="79167" y="127122"/>
                  </a:lnTo>
                  <a:lnTo>
                    <a:pt x="94046" y="109883"/>
                  </a:lnTo>
                  <a:lnTo>
                    <a:pt x="107495" y="78549"/>
                  </a:lnTo>
                  <a:lnTo>
                    <a:pt x="110094" y="64278"/>
                  </a:lnTo>
                  <a:lnTo>
                    <a:pt x="105605" y="48057"/>
                  </a:lnTo>
                  <a:lnTo>
                    <a:pt x="91178" y="23897"/>
                  </a:lnTo>
                  <a:lnTo>
                    <a:pt x="72396" y="1827"/>
                  </a:lnTo>
                  <a:lnTo>
                    <a:pt x="65547" y="0"/>
                  </a:lnTo>
                  <a:lnTo>
                    <a:pt x="26449" y="2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58"/>
            <p:cNvSpPr/>
            <p:nvPr>
              <p:custDataLst>
                <p:tags r:id="rId101"/>
              </p:custDataLst>
            </p:nvPr>
          </p:nvSpPr>
          <p:spPr>
            <a:xfrm>
              <a:off x="7315661" y="3649976"/>
              <a:ext cx="83242" cy="81522"/>
            </a:xfrm>
            <a:custGeom>
              <a:avLst/>
              <a:gdLst/>
              <a:ahLst/>
              <a:cxnLst/>
              <a:rect l="0" t="0" r="0" b="0"/>
              <a:pathLst>
                <a:path w="83242" h="81522">
                  <a:moveTo>
                    <a:pt x="28114" y="17149"/>
                  </a:moveTo>
                  <a:lnTo>
                    <a:pt x="28114" y="17149"/>
                  </a:lnTo>
                  <a:lnTo>
                    <a:pt x="11712" y="8948"/>
                  </a:lnTo>
                  <a:lnTo>
                    <a:pt x="4792" y="8017"/>
                  </a:lnTo>
                  <a:lnTo>
                    <a:pt x="3041" y="8944"/>
                  </a:lnTo>
                  <a:lnTo>
                    <a:pt x="1874" y="10621"/>
                  </a:lnTo>
                  <a:lnTo>
                    <a:pt x="231" y="18037"/>
                  </a:lnTo>
                  <a:lnTo>
                    <a:pt x="0" y="20916"/>
                  </a:lnTo>
                  <a:lnTo>
                    <a:pt x="4732" y="35081"/>
                  </a:lnTo>
                  <a:lnTo>
                    <a:pt x="7235" y="38629"/>
                  </a:lnTo>
                  <a:lnTo>
                    <a:pt x="12837" y="42570"/>
                  </a:lnTo>
                  <a:lnTo>
                    <a:pt x="39542" y="45447"/>
                  </a:lnTo>
                  <a:lnTo>
                    <a:pt x="43141" y="43423"/>
                  </a:lnTo>
                  <a:lnTo>
                    <a:pt x="59752" y="24241"/>
                  </a:lnTo>
                  <a:lnTo>
                    <a:pt x="60848" y="20819"/>
                  </a:lnTo>
                  <a:lnTo>
                    <a:pt x="60520" y="17479"/>
                  </a:lnTo>
                  <a:lnTo>
                    <a:pt x="57333" y="10946"/>
                  </a:lnTo>
                  <a:lnTo>
                    <a:pt x="52389" y="4514"/>
                  </a:lnTo>
                  <a:lnTo>
                    <a:pt x="43842" y="950"/>
                  </a:lnTo>
                  <a:lnTo>
                    <a:pt x="38599" y="0"/>
                  </a:lnTo>
                  <a:lnTo>
                    <a:pt x="34046" y="1483"/>
                  </a:lnTo>
                  <a:lnTo>
                    <a:pt x="26165" y="8775"/>
                  </a:lnTo>
                  <a:lnTo>
                    <a:pt x="21955" y="16249"/>
                  </a:lnTo>
                  <a:lnTo>
                    <a:pt x="19255" y="29671"/>
                  </a:lnTo>
                  <a:lnTo>
                    <a:pt x="21707" y="36120"/>
                  </a:lnTo>
                  <a:lnTo>
                    <a:pt x="23843" y="39321"/>
                  </a:lnTo>
                  <a:lnTo>
                    <a:pt x="27383" y="41456"/>
                  </a:lnTo>
                  <a:lnTo>
                    <a:pt x="45452" y="44881"/>
                  </a:lnTo>
                  <a:lnTo>
                    <a:pt x="49197" y="45162"/>
                  </a:lnTo>
                  <a:lnTo>
                    <a:pt x="56182" y="42652"/>
                  </a:lnTo>
                  <a:lnTo>
                    <a:pt x="59527" y="40501"/>
                  </a:lnTo>
                  <a:lnTo>
                    <a:pt x="61755" y="38009"/>
                  </a:lnTo>
                  <a:lnTo>
                    <a:pt x="64232" y="32417"/>
                  </a:lnTo>
                  <a:lnTo>
                    <a:pt x="65627" y="23319"/>
                  </a:lnTo>
                  <a:lnTo>
                    <a:pt x="64764" y="21262"/>
                  </a:lnTo>
                  <a:lnTo>
                    <a:pt x="63131" y="19891"/>
                  </a:lnTo>
                  <a:lnTo>
                    <a:pt x="60983" y="18977"/>
                  </a:lnTo>
                  <a:lnTo>
                    <a:pt x="47848" y="17690"/>
                  </a:lnTo>
                  <a:lnTo>
                    <a:pt x="39354" y="20212"/>
                  </a:lnTo>
                  <a:lnTo>
                    <a:pt x="25278" y="30454"/>
                  </a:lnTo>
                  <a:lnTo>
                    <a:pt x="24106" y="33427"/>
                  </a:lnTo>
                  <a:lnTo>
                    <a:pt x="24384" y="36468"/>
                  </a:lnTo>
                  <a:lnTo>
                    <a:pt x="25627" y="39553"/>
                  </a:lnTo>
                  <a:lnTo>
                    <a:pt x="32654" y="45803"/>
                  </a:lnTo>
                  <a:lnTo>
                    <a:pt x="42832" y="51051"/>
                  </a:lnTo>
                  <a:lnTo>
                    <a:pt x="67773" y="54696"/>
                  </a:lnTo>
                  <a:lnTo>
                    <a:pt x="75021" y="52181"/>
                  </a:lnTo>
                  <a:lnTo>
                    <a:pt x="78436" y="50029"/>
                  </a:lnTo>
                  <a:lnTo>
                    <a:pt x="80712" y="47536"/>
                  </a:lnTo>
                  <a:lnTo>
                    <a:pt x="83241" y="41943"/>
                  </a:lnTo>
                  <a:lnTo>
                    <a:pt x="82857" y="38970"/>
                  </a:lnTo>
                  <a:lnTo>
                    <a:pt x="79609" y="32844"/>
                  </a:lnTo>
                  <a:lnTo>
                    <a:pt x="66772" y="23446"/>
                  </a:lnTo>
                  <a:lnTo>
                    <a:pt x="49563" y="19015"/>
                  </a:lnTo>
                  <a:lnTo>
                    <a:pt x="37294" y="20800"/>
                  </a:lnTo>
                  <a:lnTo>
                    <a:pt x="31059" y="22758"/>
                  </a:lnTo>
                  <a:lnTo>
                    <a:pt x="26902" y="26180"/>
                  </a:lnTo>
                  <a:lnTo>
                    <a:pt x="22283" y="35627"/>
                  </a:lnTo>
                  <a:lnTo>
                    <a:pt x="22110" y="40051"/>
                  </a:lnTo>
                  <a:lnTo>
                    <a:pt x="24741" y="47789"/>
                  </a:lnTo>
                  <a:lnTo>
                    <a:pt x="49276" y="76053"/>
                  </a:lnTo>
                  <a:lnTo>
                    <a:pt x="59039" y="80370"/>
                  </a:lnTo>
                  <a:lnTo>
                    <a:pt x="64606" y="81521"/>
                  </a:lnTo>
                  <a:lnTo>
                    <a:pt x="69376" y="81231"/>
                  </a:lnTo>
                  <a:lnTo>
                    <a:pt x="77496" y="78085"/>
                  </a:lnTo>
                  <a:lnTo>
                    <a:pt x="80086" y="75765"/>
                  </a:lnTo>
                  <a:lnTo>
                    <a:pt x="82963" y="70364"/>
                  </a:lnTo>
                  <a:lnTo>
                    <a:pt x="82672" y="67443"/>
                  </a:lnTo>
                  <a:lnTo>
                    <a:pt x="79526" y="61374"/>
                  </a:lnTo>
                  <a:lnTo>
                    <a:pt x="66748" y="46951"/>
                  </a:lnTo>
                  <a:lnTo>
                    <a:pt x="55515" y="40978"/>
                  </a:lnTo>
                  <a:lnTo>
                    <a:pt x="22283" y="36478"/>
                  </a:lnTo>
                  <a:lnTo>
                    <a:pt x="22110" y="37443"/>
                  </a:lnTo>
                  <a:lnTo>
                    <a:pt x="24741" y="41339"/>
                  </a:lnTo>
                  <a:lnTo>
                    <a:pt x="40540" y="52462"/>
                  </a:lnTo>
                  <a:lnTo>
                    <a:pt x="47164" y="6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59"/>
            <p:cNvSpPr/>
            <p:nvPr>
              <p:custDataLst>
                <p:tags r:id="rId102"/>
              </p:custDataLst>
            </p:nvPr>
          </p:nvSpPr>
          <p:spPr>
            <a:xfrm>
              <a:off x="7334250" y="325755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1684"/>
                  </a:lnTo>
                  <a:lnTo>
                    <a:pt x="0" y="84707"/>
                  </a:lnTo>
                  <a:lnTo>
                    <a:pt x="0" y="12805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60"/>
            <p:cNvSpPr/>
            <p:nvPr>
              <p:custDataLst>
                <p:tags r:id="rId103"/>
              </p:custDataLst>
            </p:nvPr>
          </p:nvSpPr>
          <p:spPr>
            <a:xfrm>
              <a:off x="7334250" y="268605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291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61"/>
            <p:cNvSpPr/>
            <p:nvPr>
              <p:custDataLst>
                <p:tags r:id="rId104"/>
              </p:custDataLst>
            </p:nvPr>
          </p:nvSpPr>
          <p:spPr>
            <a:xfrm>
              <a:off x="7286625" y="21907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62"/>
            <p:cNvSpPr/>
            <p:nvPr>
              <p:custDataLst>
                <p:tags r:id="rId105"/>
              </p:custDataLst>
            </p:nvPr>
          </p:nvSpPr>
          <p:spPr>
            <a:xfrm>
              <a:off x="7258050" y="19050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10759"/>
                  </a:lnTo>
                  <a:lnTo>
                    <a:pt x="9701" y="23414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45"/>
          <p:cNvGrpSpPr/>
          <p:nvPr/>
        </p:nvGrpSpPr>
        <p:grpSpPr>
          <a:xfrm>
            <a:off x="8611925" y="3645082"/>
            <a:ext cx="551126" cy="650492"/>
            <a:chOff x="8611925" y="3645082"/>
            <a:chExt cx="551126" cy="650492"/>
          </a:xfrm>
        </p:grpSpPr>
        <p:sp>
          <p:nvSpPr>
            <p:cNvPr id="64" name="SMARTInkShape-2763"/>
            <p:cNvSpPr/>
            <p:nvPr>
              <p:custDataLst>
                <p:tags r:id="rId95"/>
              </p:custDataLst>
            </p:nvPr>
          </p:nvSpPr>
          <p:spPr>
            <a:xfrm>
              <a:off x="9001125" y="4192832"/>
              <a:ext cx="161926" cy="102742"/>
            </a:xfrm>
            <a:custGeom>
              <a:avLst/>
              <a:gdLst/>
              <a:ahLst/>
              <a:cxnLst/>
              <a:rect l="0" t="0" r="0" b="0"/>
              <a:pathLst>
                <a:path w="161926" h="102742">
                  <a:moveTo>
                    <a:pt x="0" y="26743"/>
                  </a:moveTo>
                  <a:lnTo>
                    <a:pt x="0" y="26743"/>
                  </a:lnTo>
                  <a:lnTo>
                    <a:pt x="5057" y="21687"/>
                  </a:lnTo>
                  <a:lnTo>
                    <a:pt x="7540" y="16382"/>
                  </a:lnTo>
                  <a:lnTo>
                    <a:pt x="8201" y="13486"/>
                  </a:lnTo>
                  <a:lnTo>
                    <a:pt x="14581" y="7445"/>
                  </a:lnTo>
                  <a:lnTo>
                    <a:pt x="24472" y="2291"/>
                  </a:lnTo>
                  <a:lnTo>
                    <a:pt x="35923" y="0"/>
                  </a:lnTo>
                  <a:lnTo>
                    <a:pt x="45246" y="1805"/>
                  </a:lnTo>
                  <a:lnTo>
                    <a:pt x="68674" y="14522"/>
                  </a:lnTo>
                  <a:lnTo>
                    <a:pt x="72854" y="20606"/>
                  </a:lnTo>
                  <a:lnTo>
                    <a:pt x="75209" y="35037"/>
                  </a:lnTo>
                  <a:lnTo>
                    <a:pt x="70849" y="52719"/>
                  </a:lnTo>
                  <a:lnTo>
                    <a:pt x="56864" y="81147"/>
                  </a:lnTo>
                  <a:lnTo>
                    <a:pt x="49450" y="90994"/>
                  </a:lnTo>
                  <a:lnTo>
                    <a:pt x="49900" y="92860"/>
                  </a:lnTo>
                  <a:lnTo>
                    <a:pt x="53222" y="97756"/>
                  </a:lnTo>
                  <a:lnTo>
                    <a:pt x="61048" y="100638"/>
                  </a:lnTo>
                  <a:lnTo>
                    <a:pt x="101237" y="102741"/>
                  </a:lnTo>
                  <a:lnTo>
                    <a:pt x="143272" y="101858"/>
                  </a:lnTo>
                  <a:lnTo>
                    <a:pt x="161925" y="9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64"/>
            <p:cNvSpPr/>
            <p:nvPr>
              <p:custDataLst>
                <p:tags r:id="rId96"/>
              </p:custDataLst>
            </p:nvPr>
          </p:nvSpPr>
          <p:spPr>
            <a:xfrm>
              <a:off x="8934450" y="4030399"/>
              <a:ext cx="109380" cy="255852"/>
            </a:xfrm>
            <a:custGeom>
              <a:avLst/>
              <a:gdLst/>
              <a:ahLst/>
              <a:cxnLst/>
              <a:rect l="0" t="0" r="0" b="0"/>
              <a:pathLst>
                <a:path w="109380" h="255852">
                  <a:moveTo>
                    <a:pt x="95250" y="8201"/>
                  </a:moveTo>
                  <a:lnTo>
                    <a:pt x="95250" y="8201"/>
                  </a:lnTo>
                  <a:lnTo>
                    <a:pt x="95250" y="3145"/>
                  </a:lnTo>
                  <a:lnTo>
                    <a:pt x="96308" y="1655"/>
                  </a:lnTo>
                  <a:lnTo>
                    <a:pt x="98072" y="662"/>
                  </a:lnTo>
                  <a:lnTo>
                    <a:pt x="100307" y="0"/>
                  </a:lnTo>
                  <a:lnTo>
                    <a:pt x="102855" y="617"/>
                  </a:lnTo>
                  <a:lnTo>
                    <a:pt x="108507" y="4125"/>
                  </a:lnTo>
                  <a:lnTo>
                    <a:pt x="109379" y="8659"/>
                  </a:lnTo>
                  <a:lnTo>
                    <a:pt x="100534" y="47616"/>
                  </a:lnTo>
                  <a:lnTo>
                    <a:pt x="82762" y="89382"/>
                  </a:lnTo>
                  <a:lnTo>
                    <a:pt x="59739" y="136185"/>
                  </a:lnTo>
                  <a:lnTo>
                    <a:pt x="41101" y="173592"/>
                  </a:lnTo>
                  <a:lnTo>
                    <a:pt x="17041" y="216117"/>
                  </a:lnTo>
                  <a:lnTo>
                    <a:pt x="7574" y="229725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65"/>
            <p:cNvSpPr/>
            <p:nvPr>
              <p:custDataLst>
                <p:tags r:id="rId97"/>
              </p:custDataLst>
            </p:nvPr>
          </p:nvSpPr>
          <p:spPr>
            <a:xfrm>
              <a:off x="8835413" y="4058974"/>
              <a:ext cx="118088" cy="107382"/>
            </a:xfrm>
            <a:custGeom>
              <a:avLst/>
              <a:gdLst/>
              <a:ahLst/>
              <a:cxnLst/>
              <a:rect l="0" t="0" r="0" b="0"/>
              <a:pathLst>
                <a:path w="118088" h="107382">
                  <a:moveTo>
                    <a:pt x="108562" y="8201"/>
                  </a:moveTo>
                  <a:lnTo>
                    <a:pt x="108562" y="8201"/>
                  </a:lnTo>
                  <a:lnTo>
                    <a:pt x="108562" y="0"/>
                  </a:lnTo>
                  <a:lnTo>
                    <a:pt x="113619" y="4125"/>
                  </a:lnTo>
                  <a:lnTo>
                    <a:pt x="114050" y="6542"/>
                  </a:lnTo>
                  <a:lnTo>
                    <a:pt x="113279" y="9212"/>
                  </a:lnTo>
                  <a:lnTo>
                    <a:pt x="84895" y="56433"/>
                  </a:lnTo>
                  <a:lnTo>
                    <a:pt x="57830" y="83894"/>
                  </a:lnTo>
                  <a:lnTo>
                    <a:pt x="41565" y="94759"/>
                  </a:lnTo>
                  <a:lnTo>
                    <a:pt x="27280" y="99588"/>
                  </a:lnTo>
                  <a:lnTo>
                    <a:pt x="16698" y="98912"/>
                  </a:lnTo>
                  <a:lnTo>
                    <a:pt x="12394" y="97250"/>
                  </a:lnTo>
                  <a:lnTo>
                    <a:pt x="4791" y="89759"/>
                  </a:lnTo>
                  <a:lnTo>
                    <a:pt x="1281" y="84798"/>
                  </a:lnTo>
                  <a:lnTo>
                    <a:pt x="0" y="80432"/>
                  </a:lnTo>
                  <a:lnTo>
                    <a:pt x="203" y="76464"/>
                  </a:lnTo>
                  <a:lnTo>
                    <a:pt x="1399" y="72759"/>
                  </a:lnTo>
                  <a:lnTo>
                    <a:pt x="8370" y="65821"/>
                  </a:lnTo>
                  <a:lnTo>
                    <a:pt x="18524" y="60268"/>
                  </a:lnTo>
                  <a:lnTo>
                    <a:pt x="43449" y="56411"/>
                  </a:lnTo>
                  <a:lnTo>
                    <a:pt x="53517" y="61731"/>
                  </a:lnTo>
                  <a:lnTo>
                    <a:pt x="101078" y="102768"/>
                  </a:lnTo>
                  <a:lnTo>
                    <a:pt x="106747" y="106171"/>
                  </a:lnTo>
                  <a:lnTo>
                    <a:pt x="110528" y="107381"/>
                  </a:lnTo>
                  <a:lnTo>
                    <a:pt x="118087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66"/>
            <p:cNvSpPr/>
            <p:nvPr>
              <p:custDataLst>
                <p:tags r:id="rId98"/>
              </p:custDataLst>
            </p:nvPr>
          </p:nvSpPr>
          <p:spPr>
            <a:xfrm>
              <a:off x="8611925" y="3906619"/>
              <a:ext cx="217751" cy="187130"/>
            </a:xfrm>
            <a:custGeom>
              <a:avLst/>
              <a:gdLst/>
              <a:ahLst/>
              <a:cxnLst/>
              <a:rect l="0" t="0" r="0" b="0"/>
              <a:pathLst>
                <a:path w="217751" h="187130">
                  <a:moveTo>
                    <a:pt x="8200" y="36731"/>
                  </a:moveTo>
                  <a:lnTo>
                    <a:pt x="8200" y="36731"/>
                  </a:lnTo>
                  <a:lnTo>
                    <a:pt x="0" y="36731"/>
                  </a:lnTo>
                  <a:lnTo>
                    <a:pt x="4124" y="31674"/>
                  </a:lnTo>
                  <a:lnTo>
                    <a:pt x="12033" y="29192"/>
                  </a:lnTo>
                  <a:lnTo>
                    <a:pt x="55663" y="19863"/>
                  </a:lnTo>
                  <a:lnTo>
                    <a:pt x="101378" y="9907"/>
                  </a:lnTo>
                  <a:lnTo>
                    <a:pt x="140043" y="7444"/>
                  </a:lnTo>
                  <a:lnTo>
                    <a:pt x="183920" y="0"/>
                  </a:lnTo>
                  <a:lnTo>
                    <a:pt x="194954" y="2062"/>
                  </a:lnTo>
                  <a:lnTo>
                    <a:pt x="199377" y="4093"/>
                  </a:lnTo>
                  <a:lnTo>
                    <a:pt x="200210" y="6506"/>
                  </a:lnTo>
                  <a:lnTo>
                    <a:pt x="198648" y="9173"/>
                  </a:lnTo>
                  <a:lnTo>
                    <a:pt x="152761" y="54113"/>
                  </a:lnTo>
                  <a:lnTo>
                    <a:pt x="106558" y="90599"/>
                  </a:lnTo>
                  <a:lnTo>
                    <a:pt x="64504" y="119684"/>
                  </a:lnTo>
                  <a:lnTo>
                    <a:pt x="34640" y="144159"/>
                  </a:lnTo>
                  <a:lnTo>
                    <a:pt x="24384" y="159108"/>
                  </a:lnTo>
                  <a:lnTo>
                    <a:pt x="24281" y="163824"/>
                  </a:lnTo>
                  <a:lnTo>
                    <a:pt x="26328" y="168026"/>
                  </a:lnTo>
                  <a:lnTo>
                    <a:pt x="29810" y="171886"/>
                  </a:lnTo>
                  <a:lnTo>
                    <a:pt x="54937" y="182375"/>
                  </a:lnTo>
                  <a:lnTo>
                    <a:pt x="84136" y="187129"/>
                  </a:lnTo>
                  <a:lnTo>
                    <a:pt x="126876" y="182189"/>
                  </a:lnTo>
                  <a:lnTo>
                    <a:pt x="167906" y="179946"/>
                  </a:lnTo>
                  <a:lnTo>
                    <a:pt x="217750" y="17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67"/>
            <p:cNvSpPr/>
            <p:nvPr>
              <p:custDataLst>
                <p:tags r:id="rId99"/>
              </p:custDataLst>
            </p:nvPr>
          </p:nvSpPr>
          <p:spPr>
            <a:xfrm>
              <a:off x="8677992" y="3645082"/>
              <a:ext cx="82211" cy="101891"/>
            </a:xfrm>
            <a:custGeom>
              <a:avLst/>
              <a:gdLst/>
              <a:ahLst/>
              <a:cxnLst/>
              <a:rect l="0" t="0" r="0" b="0"/>
              <a:pathLst>
                <a:path w="82211" h="101891">
                  <a:moveTo>
                    <a:pt x="56433" y="22043"/>
                  </a:moveTo>
                  <a:lnTo>
                    <a:pt x="56433" y="22043"/>
                  </a:lnTo>
                  <a:lnTo>
                    <a:pt x="25842" y="22043"/>
                  </a:lnTo>
                  <a:lnTo>
                    <a:pt x="18848" y="24865"/>
                  </a:lnTo>
                  <a:lnTo>
                    <a:pt x="15501" y="27100"/>
                  </a:lnTo>
                  <a:lnTo>
                    <a:pt x="5735" y="40357"/>
                  </a:lnTo>
                  <a:lnTo>
                    <a:pt x="1195" y="57691"/>
                  </a:lnTo>
                  <a:lnTo>
                    <a:pt x="2955" y="69989"/>
                  </a:lnTo>
                  <a:lnTo>
                    <a:pt x="4905" y="76232"/>
                  </a:lnTo>
                  <a:lnTo>
                    <a:pt x="8324" y="80394"/>
                  </a:lnTo>
                  <a:lnTo>
                    <a:pt x="17765" y="85019"/>
                  </a:lnTo>
                  <a:lnTo>
                    <a:pt x="22188" y="85193"/>
                  </a:lnTo>
                  <a:lnTo>
                    <a:pt x="29924" y="82565"/>
                  </a:lnTo>
                  <a:lnTo>
                    <a:pt x="56606" y="64650"/>
                  </a:lnTo>
                  <a:lnTo>
                    <a:pt x="66387" y="52974"/>
                  </a:lnTo>
                  <a:lnTo>
                    <a:pt x="71441" y="40729"/>
                  </a:lnTo>
                  <a:lnTo>
                    <a:pt x="72789" y="34500"/>
                  </a:lnTo>
                  <a:lnTo>
                    <a:pt x="71462" y="21935"/>
                  </a:lnTo>
                  <a:lnTo>
                    <a:pt x="69627" y="15621"/>
                  </a:lnTo>
                  <a:lnTo>
                    <a:pt x="61945" y="5783"/>
                  </a:lnTo>
                  <a:lnTo>
                    <a:pt x="56932" y="1678"/>
                  </a:lnTo>
                  <a:lnTo>
                    <a:pt x="51474" y="0"/>
                  </a:lnTo>
                  <a:lnTo>
                    <a:pt x="39765" y="957"/>
                  </a:lnTo>
                  <a:lnTo>
                    <a:pt x="21273" y="7446"/>
                  </a:lnTo>
                  <a:lnTo>
                    <a:pt x="11526" y="15908"/>
                  </a:lnTo>
                  <a:lnTo>
                    <a:pt x="7446" y="21128"/>
                  </a:lnTo>
                  <a:lnTo>
                    <a:pt x="2911" y="35395"/>
                  </a:lnTo>
                  <a:lnTo>
                    <a:pt x="0" y="65367"/>
                  </a:lnTo>
                  <a:lnTo>
                    <a:pt x="2935" y="71034"/>
                  </a:lnTo>
                  <a:lnTo>
                    <a:pt x="14665" y="80153"/>
                  </a:lnTo>
                  <a:lnTo>
                    <a:pt x="29005" y="86181"/>
                  </a:lnTo>
                  <a:lnTo>
                    <a:pt x="39303" y="84768"/>
                  </a:lnTo>
                  <a:lnTo>
                    <a:pt x="49878" y="80612"/>
                  </a:lnTo>
                  <a:lnTo>
                    <a:pt x="58107" y="75238"/>
                  </a:lnTo>
                  <a:lnTo>
                    <a:pt x="60723" y="71265"/>
                  </a:lnTo>
                  <a:lnTo>
                    <a:pt x="63632" y="61205"/>
                  </a:lnTo>
                  <a:lnTo>
                    <a:pt x="62102" y="49679"/>
                  </a:lnTo>
                  <a:lnTo>
                    <a:pt x="60213" y="43642"/>
                  </a:lnTo>
                  <a:lnTo>
                    <a:pt x="56835" y="39618"/>
                  </a:lnTo>
                  <a:lnTo>
                    <a:pt x="47441" y="35145"/>
                  </a:lnTo>
                  <a:lnTo>
                    <a:pt x="35306" y="32628"/>
                  </a:lnTo>
                  <a:lnTo>
                    <a:pt x="31766" y="34391"/>
                  </a:lnTo>
                  <a:lnTo>
                    <a:pt x="21725" y="46986"/>
                  </a:lnTo>
                  <a:lnTo>
                    <a:pt x="13105" y="64123"/>
                  </a:lnTo>
                  <a:lnTo>
                    <a:pt x="10718" y="76376"/>
                  </a:lnTo>
                  <a:lnTo>
                    <a:pt x="12198" y="81549"/>
                  </a:lnTo>
                  <a:lnTo>
                    <a:pt x="19487" y="90118"/>
                  </a:lnTo>
                  <a:lnTo>
                    <a:pt x="35491" y="100892"/>
                  </a:lnTo>
                  <a:lnTo>
                    <a:pt x="50300" y="101890"/>
                  </a:lnTo>
                  <a:lnTo>
                    <a:pt x="58694" y="100674"/>
                  </a:lnTo>
                  <a:lnTo>
                    <a:pt x="70844" y="93679"/>
                  </a:lnTo>
                  <a:lnTo>
                    <a:pt x="75564" y="88850"/>
                  </a:lnTo>
                  <a:lnTo>
                    <a:pt x="80812" y="77841"/>
                  </a:lnTo>
                  <a:lnTo>
                    <a:pt x="82210" y="71942"/>
                  </a:lnTo>
                  <a:lnTo>
                    <a:pt x="80942" y="59743"/>
                  </a:lnTo>
                  <a:lnTo>
                    <a:pt x="79122" y="53526"/>
                  </a:lnTo>
                  <a:lnTo>
                    <a:pt x="71456" y="43796"/>
                  </a:lnTo>
                  <a:lnTo>
                    <a:pt x="66449" y="39721"/>
                  </a:lnTo>
                  <a:lnTo>
                    <a:pt x="60993" y="38061"/>
                  </a:lnTo>
                  <a:lnTo>
                    <a:pt x="49288" y="39040"/>
                  </a:lnTo>
                  <a:lnTo>
                    <a:pt x="30797" y="50597"/>
                  </a:lnTo>
                  <a:lnTo>
                    <a:pt x="18333" y="9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46"/>
          <p:cNvGrpSpPr/>
          <p:nvPr/>
        </p:nvGrpSpPr>
        <p:grpSpPr>
          <a:xfrm>
            <a:off x="8734425" y="3028950"/>
            <a:ext cx="1314451" cy="637783"/>
            <a:chOff x="8734425" y="3028950"/>
            <a:chExt cx="1314451" cy="637783"/>
          </a:xfrm>
        </p:grpSpPr>
        <p:sp>
          <p:nvSpPr>
            <p:cNvPr id="70" name="SMARTInkShape-2768"/>
            <p:cNvSpPr/>
            <p:nvPr>
              <p:custDataLst>
                <p:tags r:id="rId84"/>
              </p:custDataLst>
            </p:nvPr>
          </p:nvSpPr>
          <p:spPr>
            <a:xfrm>
              <a:off x="9915525" y="3183333"/>
              <a:ext cx="133351" cy="129907"/>
            </a:xfrm>
            <a:custGeom>
              <a:avLst/>
              <a:gdLst/>
              <a:ahLst/>
              <a:cxnLst/>
              <a:rect l="0" t="0" r="0" b="0"/>
              <a:pathLst>
                <a:path w="133351" h="129907">
                  <a:moveTo>
                    <a:pt x="0" y="45642"/>
                  </a:moveTo>
                  <a:lnTo>
                    <a:pt x="0" y="45642"/>
                  </a:lnTo>
                  <a:lnTo>
                    <a:pt x="0" y="27328"/>
                  </a:lnTo>
                  <a:lnTo>
                    <a:pt x="2824" y="18805"/>
                  </a:lnTo>
                  <a:lnTo>
                    <a:pt x="5057" y="15051"/>
                  </a:lnTo>
                  <a:lnTo>
                    <a:pt x="18314" y="4710"/>
                  </a:lnTo>
                  <a:lnTo>
                    <a:pt x="30591" y="0"/>
                  </a:lnTo>
                  <a:lnTo>
                    <a:pt x="40407" y="1721"/>
                  </a:lnTo>
                  <a:lnTo>
                    <a:pt x="45988" y="3661"/>
                  </a:lnTo>
                  <a:lnTo>
                    <a:pt x="55011" y="11462"/>
                  </a:lnTo>
                  <a:lnTo>
                    <a:pt x="61492" y="20926"/>
                  </a:lnTo>
                  <a:lnTo>
                    <a:pt x="64371" y="28660"/>
                  </a:lnTo>
                  <a:lnTo>
                    <a:pt x="58272" y="65122"/>
                  </a:lnTo>
                  <a:lnTo>
                    <a:pt x="31782" y="109635"/>
                  </a:lnTo>
                  <a:lnTo>
                    <a:pt x="30714" y="113704"/>
                  </a:lnTo>
                  <a:lnTo>
                    <a:pt x="31059" y="117475"/>
                  </a:lnTo>
                  <a:lnTo>
                    <a:pt x="34265" y="124487"/>
                  </a:lnTo>
                  <a:lnTo>
                    <a:pt x="37660" y="126780"/>
                  </a:lnTo>
                  <a:lnTo>
                    <a:pt x="47076" y="129328"/>
                  </a:lnTo>
                  <a:lnTo>
                    <a:pt x="85578" y="129906"/>
                  </a:lnTo>
                  <a:lnTo>
                    <a:pt x="133350" y="12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69"/>
            <p:cNvSpPr/>
            <p:nvPr>
              <p:custDataLst>
                <p:tags r:id="rId85"/>
              </p:custDataLst>
            </p:nvPr>
          </p:nvSpPr>
          <p:spPr>
            <a:xfrm>
              <a:off x="9829800" y="3038475"/>
              <a:ext cx="114301" cy="238126"/>
            </a:xfrm>
            <a:custGeom>
              <a:avLst/>
              <a:gdLst/>
              <a:ahLst/>
              <a:cxnLst/>
              <a:rect l="0" t="0" r="0" b="0"/>
              <a:pathLst>
                <a:path w="114301" h="238126">
                  <a:moveTo>
                    <a:pt x="114300" y="0"/>
                  </a:moveTo>
                  <a:lnTo>
                    <a:pt x="114300" y="0"/>
                  </a:lnTo>
                  <a:lnTo>
                    <a:pt x="113242" y="16267"/>
                  </a:lnTo>
                  <a:lnTo>
                    <a:pt x="105637" y="40098"/>
                  </a:lnTo>
                  <a:lnTo>
                    <a:pt x="83709" y="80931"/>
                  </a:lnTo>
                  <a:lnTo>
                    <a:pt x="62474" y="122839"/>
                  </a:lnTo>
                  <a:lnTo>
                    <a:pt x="36671" y="16926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70"/>
            <p:cNvSpPr/>
            <p:nvPr>
              <p:custDataLst>
                <p:tags r:id="rId86"/>
              </p:custDataLst>
            </p:nvPr>
          </p:nvSpPr>
          <p:spPr>
            <a:xfrm>
              <a:off x="9650850" y="3028950"/>
              <a:ext cx="159901" cy="161926"/>
            </a:xfrm>
            <a:custGeom>
              <a:avLst/>
              <a:gdLst/>
              <a:ahLst/>
              <a:cxnLst/>
              <a:rect l="0" t="0" r="0" b="0"/>
              <a:pathLst>
                <a:path w="159901" h="161926">
                  <a:moveTo>
                    <a:pt x="140850" y="0"/>
                  </a:moveTo>
                  <a:lnTo>
                    <a:pt x="140850" y="0"/>
                  </a:lnTo>
                  <a:lnTo>
                    <a:pt x="140850" y="5056"/>
                  </a:lnTo>
                  <a:lnTo>
                    <a:pt x="141908" y="6546"/>
                  </a:lnTo>
                  <a:lnTo>
                    <a:pt x="143674" y="7539"/>
                  </a:lnTo>
                  <a:lnTo>
                    <a:pt x="145907" y="8201"/>
                  </a:lnTo>
                  <a:lnTo>
                    <a:pt x="147396" y="10759"/>
                  </a:lnTo>
                  <a:lnTo>
                    <a:pt x="149052" y="19246"/>
                  </a:lnTo>
                  <a:lnTo>
                    <a:pt x="144926" y="40980"/>
                  </a:lnTo>
                  <a:lnTo>
                    <a:pt x="119750" y="87302"/>
                  </a:lnTo>
                  <a:lnTo>
                    <a:pt x="109433" y="104654"/>
                  </a:lnTo>
                  <a:lnTo>
                    <a:pt x="89561" y="121555"/>
                  </a:lnTo>
                  <a:lnTo>
                    <a:pt x="56518" y="137566"/>
                  </a:lnTo>
                  <a:lnTo>
                    <a:pt x="45866" y="140515"/>
                  </a:lnTo>
                  <a:lnTo>
                    <a:pt x="34782" y="139004"/>
                  </a:lnTo>
                  <a:lnTo>
                    <a:pt x="23859" y="134805"/>
                  </a:lnTo>
                  <a:lnTo>
                    <a:pt x="15477" y="129410"/>
                  </a:lnTo>
                  <a:lnTo>
                    <a:pt x="4806" y="115367"/>
                  </a:lnTo>
                  <a:lnTo>
                    <a:pt x="0" y="97800"/>
                  </a:lnTo>
                  <a:lnTo>
                    <a:pt x="1441" y="93775"/>
                  </a:lnTo>
                  <a:lnTo>
                    <a:pt x="4520" y="91092"/>
                  </a:lnTo>
                  <a:lnTo>
                    <a:pt x="8688" y="89302"/>
                  </a:lnTo>
                  <a:lnTo>
                    <a:pt x="34780" y="91841"/>
                  </a:lnTo>
                  <a:lnTo>
                    <a:pt x="73920" y="103239"/>
                  </a:lnTo>
                  <a:lnTo>
                    <a:pt x="117152" y="123856"/>
                  </a:lnTo>
                  <a:lnTo>
                    <a:pt x="133946" y="138416"/>
                  </a:lnTo>
                  <a:lnTo>
                    <a:pt x="148003" y="158411"/>
                  </a:lnTo>
                  <a:lnTo>
                    <a:pt x="149852" y="159583"/>
                  </a:lnTo>
                  <a:lnTo>
                    <a:pt x="1599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71"/>
            <p:cNvSpPr/>
            <p:nvPr>
              <p:custDataLst>
                <p:tags r:id="rId87"/>
              </p:custDataLst>
            </p:nvPr>
          </p:nvSpPr>
          <p:spPr>
            <a:xfrm>
              <a:off x="9749868" y="3600450"/>
              <a:ext cx="241858" cy="66283"/>
            </a:xfrm>
            <a:custGeom>
              <a:avLst/>
              <a:gdLst/>
              <a:ahLst/>
              <a:cxnLst/>
              <a:rect l="0" t="0" r="0" b="0"/>
              <a:pathLst>
                <a:path w="241858" h="66283">
                  <a:moveTo>
                    <a:pt x="13257" y="57150"/>
                  </a:moveTo>
                  <a:lnTo>
                    <a:pt x="13257" y="57150"/>
                  </a:lnTo>
                  <a:lnTo>
                    <a:pt x="8200" y="62207"/>
                  </a:lnTo>
                  <a:lnTo>
                    <a:pt x="2896" y="64689"/>
                  </a:lnTo>
                  <a:lnTo>
                    <a:pt x="0" y="65351"/>
                  </a:lnTo>
                  <a:lnTo>
                    <a:pt x="16150" y="66282"/>
                  </a:lnTo>
                  <a:lnTo>
                    <a:pt x="52802" y="61502"/>
                  </a:lnTo>
                  <a:lnTo>
                    <a:pt x="92120" y="53383"/>
                  </a:lnTo>
                  <a:lnTo>
                    <a:pt x="135726" y="41158"/>
                  </a:lnTo>
                  <a:lnTo>
                    <a:pt x="177735" y="25730"/>
                  </a:lnTo>
                  <a:lnTo>
                    <a:pt x="241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72"/>
            <p:cNvSpPr/>
            <p:nvPr>
              <p:custDataLst>
                <p:tags r:id="rId88"/>
              </p:custDataLst>
            </p:nvPr>
          </p:nvSpPr>
          <p:spPr>
            <a:xfrm>
              <a:off x="9574733" y="3609975"/>
              <a:ext cx="245543" cy="45677"/>
            </a:xfrm>
            <a:custGeom>
              <a:avLst/>
              <a:gdLst/>
              <a:ahLst/>
              <a:cxnLst/>
              <a:rect l="0" t="0" r="0" b="0"/>
              <a:pathLst>
                <a:path w="245543" h="45677">
                  <a:moveTo>
                    <a:pt x="26467" y="9525"/>
                  </a:moveTo>
                  <a:lnTo>
                    <a:pt x="26467" y="9525"/>
                  </a:lnTo>
                  <a:lnTo>
                    <a:pt x="2636" y="34414"/>
                  </a:lnTo>
                  <a:lnTo>
                    <a:pt x="0" y="41048"/>
                  </a:lnTo>
                  <a:lnTo>
                    <a:pt x="1414" y="43240"/>
                  </a:lnTo>
                  <a:lnTo>
                    <a:pt x="8629" y="45676"/>
                  </a:lnTo>
                  <a:lnTo>
                    <a:pt x="45718" y="40694"/>
                  </a:lnTo>
                  <a:lnTo>
                    <a:pt x="83558" y="36752"/>
                  </a:lnTo>
                  <a:lnTo>
                    <a:pt x="116399" y="28329"/>
                  </a:lnTo>
                  <a:lnTo>
                    <a:pt x="160475" y="21799"/>
                  </a:lnTo>
                  <a:lnTo>
                    <a:pt x="205691" y="11989"/>
                  </a:lnTo>
                  <a:lnTo>
                    <a:pt x="245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73"/>
            <p:cNvSpPr/>
            <p:nvPr>
              <p:custDataLst>
                <p:tags r:id="rId89"/>
              </p:custDataLst>
            </p:nvPr>
          </p:nvSpPr>
          <p:spPr>
            <a:xfrm>
              <a:off x="9386593" y="3505200"/>
              <a:ext cx="424158" cy="141552"/>
            </a:xfrm>
            <a:custGeom>
              <a:avLst/>
              <a:gdLst/>
              <a:ahLst/>
              <a:cxnLst/>
              <a:rect l="0" t="0" r="0" b="0"/>
              <a:pathLst>
                <a:path w="424158" h="141552">
                  <a:moveTo>
                    <a:pt x="5057" y="133350"/>
                  </a:moveTo>
                  <a:lnTo>
                    <a:pt x="5057" y="133350"/>
                  </a:lnTo>
                  <a:lnTo>
                    <a:pt x="0" y="138407"/>
                  </a:lnTo>
                  <a:lnTo>
                    <a:pt x="627" y="139896"/>
                  </a:lnTo>
                  <a:lnTo>
                    <a:pt x="6969" y="141551"/>
                  </a:lnTo>
                  <a:lnTo>
                    <a:pt x="45591" y="129517"/>
                  </a:lnTo>
                  <a:lnTo>
                    <a:pt x="85859" y="115987"/>
                  </a:lnTo>
                  <a:lnTo>
                    <a:pt x="132966" y="96877"/>
                  </a:lnTo>
                  <a:lnTo>
                    <a:pt x="170427" y="83973"/>
                  </a:lnTo>
                  <a:lnTo>
                    <a:pt x="208337" y="73447"/>
                  </a:lnTo>
                  <a:lnTo>
                    <a:pt x="251438" y="58569"/>
                  </a:lnTo>
                  <a:lnTo>
                    <a:pt x="292664" y="45811"/>
                  </a:lnTo>
                  <a:lnTo>
                    <a:pt x="336748" y="35328"/>
                  </a:lnTo>
                  <a:lnTo>
                    <a:pt x="383843" y="15759"/>
                  </a:lnTo>
                  <a:lnTo>
                    <a:pt x="424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74"/>
            <p:cNvSpPr/>
            <p:nvPr>
              <p:custDataLst>
                <p:tags r:id="rId90"/>
              </p:custDataLst>
            </p:nvPr>
          </p:nvSpPr>
          <p:spPr>
            <a:xfrm>
              <a:off x="9123500" y="3495675"/>
              <a:ext cx="382451" cy="127549"/>
            </a:xfrm>
            <a:custGeom>
              <a:avLst/>
              <a:gdLst/>
              <a:ahLst/>
              <a:cxnLst/>
              <a:rect l="0" t="0" r="0" b="0"/>
              <a:pathLst>
                <a:path w="382451" h="127549">
                  <a:moveTo>
                    <a:pt x="10975" y="104775"/>
                  </a:moveTo>
                  <a:lnTo>
                    <a:pt x="10975" y="104775"/>
                  </a:lnTo>
                  <a:lnTo>
                    <a:pt x="862" y="114888"/>
                  </a:lnTo>
                  <a:lnTo>
                    <a:pt x="0" y="118925"/>
                  </a:lnTo>
                  <a:lnTo>
                    <a:pt x="1542" y="122675"/>
                  </a:lnTo>
                  <a:lnTo>
                    <a:pt x="4686" y="126234"/>
                  </a:lnTo>
                  <a:lnTo>
                    <a:pt x="8898" y="127548"/>
                  </a:lnTo>
                  <a:lnTo>
                    <a:pt x="19225" y="126185"/>
                  </a:lnTo>
                  <a:lnTo>
                    <a:pt x="59686" y="113774"/>
                  </a:lnTo>
                  <a:lnTo>
                    <a:pt x="101971" y="96440"/>
                  </a:lnTo>
                  <a:lnTo>
                    <a:pt x="138596" y="83843"/>
                  </a:lnTo>
                  <a:lnTo>
                    <a:pt x="176259" y="73408"/>
                  </a:lnTo>
                  <a:lnTo>
                    <a:pt x="219286" y="58557"/>
                  </a:lnTo>
                  <a:lnTo>
                    <a:pt x="265549" y="40751"/>
                  </a:lnTo>
                  <a:lnTo>
                    <a:pt x="312770" y="22070"/>
                  </a:lnTo>
                  <a:lnTo>
                    <a:pt x="38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75"/>
            <p:cNvSpPr/>
            <p:nvPr>
              <p:custDataLst>
                <p:tags r:id="rId91"/>
              </p:custDataLst>
            </p:nvPr>
          </p:nvSpPr>
          <p:spPr>
            <a:xfrm>
              <a:off x="8919868" y="3400425"/>
              <a:ext cx="395583" cy="170127"/>
            </a:xfrm>
            <a:custGeom>
              <a:avLst/>
              <a:gdLst/>
              <a:ahLst/>
              <a:cxnLst/>
              <a:rect l="0" t="0" r="0" b="0"/>
              <a:pathLst>
                <a:path w="395583" h="170127">
                  <a:moveTo>
                    <a:pt x="5057" y="161925"/>
                  </a:moveTo>
                  <a:lnTo>
                    <a:pt x="5057" y="161925"/>
                  </a:lnTo>
                  <a:lnTo>
                    <a:pt x="0" y="166982"/>
                  </a:lnTo>
                  <a:lnTo>
                    <a:pt x="627" y="168471"/>
                  </a:lnTo>
                  <a:lnTo>
                    <a:pt x="6969" y="170126"/>
                  </a:lnTo>
                  <a:lnTo>
                    <a:pt x="34834" y="163584"/>
                  </a:lnTo>
                  <a:lnTo>
                    <a:pt x="82338" y="139371"/>
                  </a:lnTo>
                  <a:lnTo>
                    <a:pt x="129024" y="115968"/>
                  </a:lnTo>
                  <a:lnTo>
                    <a:pt x="174615" y="98323"/>
                  </a:lnTo>
                  <a:lnTo>
                    <a:pt x="211813" y="82637"/>
                  </a:lnTo>
                  <a:lnTo>
                    <a:pt x="249644" y="69758"/>
                  </a:lnTo>
                  <a:lnTo>
                    <a:pt x="286606" y="53007"/>
                  </a:lnTo>
                  <a:lnTo>
                    <a:pt x="330900" y="31206"/>
                  </a:lnTo>
                  <a:lnTo>
                    <a:pt x="395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76"/>
            <p:cNvSpPr/>
            <p:nvPr>
              <p:custDataLst>
                <p:tags r:id="rId92"/>
              </p:custDataLst>
            </p:nvPr>
          </p:nvSpPr>
          <p:spPr>
            <a:xfrm>
              <a:off x="8824187" y="3362325"/>
              <a:ext cx="300764" cy="159278"/>
            </a:xfrm>
            <a:custGeom>
              <a:avLst/>
              <a:gdLst/>
              <a:ahLst/>
              <a:cxnLst/>
              <a:rect l="0" t="0" r="0" b="0"/>
              <a:pathLst>
                <a:path w="300764" h="159278">
                  <a:moveTo>
                    <a:pt x="5488" y="142875"/>
                  </a:moveTo>
                  <a:lnTo>
                    <a:pt x="5488" y="142875"/>
                  </a:lnTo>
                  <a:lnTo>
                    <a:pt x="431" y="152988"/>
                  </a:lnTo>
                  <a:lnTo>
                    <a:pt x="0" y="155967"/>
                  </a:lnTo>
                  <a:lnTo>
                    <a:pt x="771" y="157953"/>
                  </a:lnTo>
                  <a:lnTo>
                    <a:pt x="2343" y="159277"/>
                  </a:lnTo>
                  <a:lnTo>
                    <a:pt x="19726" y="156084"/>
                  </a:lnTo>
                  <a:lnTo>
                    <a:pt x="61364" y="139702"/>
                  </a:lnTo>
                  <a:lnTo>
                    <a:pt x="108130" y="116848"/>
                  </a:lnTo>
                  <a:lnTo>
                    <a:pt x="154785" y="85642"/>
                  </a:lnTo>
                  <a:lnTo>
                    <a:pt x="178841" y="69473"/>
                  </a:lnTo>
                  <a:lnTo>
                    <a:pt x="215413" y="49471"/>
                  </a:lnTo>
                  <a:lnTo>
                    <a:pt x="253838" y="31357"/>
                  </a:lnTo>
                  <a:lnTo>
                    <a:pt x="3007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77"/>
            <p:cNvSpPr/>
            <p:nvPr>
              <p:custDataLst>
                <p:tags r:id="rId93"/>
              </p:custDataLst>
            </p:nvPr>
          </p:nvSpPr>
          <p:spPr>
            <a:xfrm>
              <a:off x="8734425" y="3257550"/>
              <a:ext cx="276226" cy="171451"/>
            </a:xfrm>
            <a:custGeom>
              <a:avLst/>
              <a:gdLst/>
              <a:ahLst/>
              <a:cxnLst/>
              <a:rect l="0" t="0" r="0" b="0"/>
              <a:pathLst>
                <a:path w="276226" h="171451">
                  <a:moveTo>
                    <a:pt x="0" y="171450"/>
                  </a:moveTo>
                  <a:lnTo>
                    <a:pt x="0" y="171450"/>
                  </a:lnTo>
                  <a:lnTo>
                    <a:pt x="20722" y="158267"/>
                  </a:lnTo>
                  <a:lnTo>
                    <a:pt x="67308" y="113617"/>
                  </a:lnTo>
                  <a:lnTo>
                    <a:pt x="80714" y="102355"/>
                  </a:lnTo>
                  <a:lnTo>
                    <a:pt x="124420" y="78011"/>
                  </a:lnTo>
                  <a:lnTo>
                    <a:pt x="171528" y="47445"/>
                  </a:lnTo>
                  <a:lnTo>
                    <a:pt x="219087" y="23456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78"/>
            <p:cNvSpPr/>
            <p:nvPr>
              <p:custDataLst>
                <p:tags r:id="rId94"/>
              </p:custDataLst>
            </p:nvPr>
          </p:nvSpPr>
          <p:spPr>
            <a:xfrm>
              <a:off x="8743950" y="3096017"/>
              <a:ext cx="19051" cy="549689"/>
            </a:xfrm>
            <a:custGeom>
              <a:avLst/>
              <a:gdLst/>
              <a:ahLst/>
              <a:cxnLst/>
              <a:rect l="0" t="0" r="0" b="0"/>
              <a:pathLst>
                <a:path w="19051" h="54968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45648"/>
                  </a:lnTo>
                  <a:lnTo>
                    <a:pt x="19050" y="91566"/>
                  </a:lnTo>
                  <a:lnTo>
                    <a:pt x="19050" y="135130"/>
                  </a:lnTo>
                  <a:lnTo>
                    <a:pt x="19050" y="174074"/>
                  </a:lnTo>
                  <a:lnTo>
                    <a:pt x="19050" y="210639"/>
                  </a:lnTo>
                  <a:lnTo>
                    <a:pt x="19050" y="249931"/>
                  </a:lnTo>
                  <a:lnTo>
                    <a:pt x="19050" y="294588"/>
                  </a:lnTo>
                  <a:lnTo>
                    <a:pt x="19050" y="330661"/>
                  </a:lnTo>
                  <a:lnTo>
                    <a:pt x="19050" y="375132"/>
                  </a:lnTo>
                  <a:lnTo>
                    <a:pt x="19050" y="415039"/>
                  </a:lnTo>
                  <a:lnTo>
                    <a:pt x="11510" y="458311"/>
                  </a:lnTo>
                  <a:lnTo>
                    <a:pt x="3240" y="502514"/>
                  </a:lnTo>
                  <a:lnTo>
                    <a:pt x="38" y="549688"/>
                  </a:lnTo>
                  <a:lnTo>
                    <a:pt x="0" y="523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47"/>
          <p:cNvGrpSpPr/>
          <p:nvPr/>
        </p:nvGrpSpPr>
        <p:grpSpPr>
          <a:xfrm>
            <a:off x="4796946" y="3253827"/>
            <a:ext cx="1118080" cy="1203874"/>
            <a:chOff x="4796946" y="3253827"/>
            <a:chExt cx="1118080" cy="1203874"/>
          </a:xfrm>
        </p:grpSpPr>
        <p:sp>
          <p:nvSpPr>
            <p:cNvPr id="82" name="SMARTInkShape-2779"/>
            <p:cNvSpPr/>
            <p:nvPr>
              <p:custDataLst>
                <p:tags r:id="rId69"/>
              </p:custDataLst>
            </p:nvPr>
          </p:nvSpPr>
          <p:spPr>
            <a:xfrm>
              <a:off x="4953000" y="3253827"/>
              <a:ext cx="72164" cy="279949"/>
            </a:xfrm>
            <a:custGeom>
              <a:avLst/>
              <a:gdLst/>
              <a:ahLst/>
              <a:cxnLst/>
              <a:rect l="0" t="0" r="0" b="0"/>
              <a:pathLst>
                <a:path w="72164" h="279949">
                  <a:moveTo>
                    <a:pt x="66675" y="22773"/>
                  </a:moveTo>
                  <a:lnTo>
                    <a:pt x="66675" y="22773"/>
                  </a:lnTo>
                  <a:lnTo>
                    <a:pt x="66675" y="12660"/>
                  </a:lnTo>
                  <a:lnTo>
                    <a:pt x="69497" y="4873"/>
                  </a:lnTo>
                  <a:lnTo>
                    <a:pt x="71731" y="1314"/>
                  </a:lnTo>
                  <a:lnTo>
                    <a:pt x="72163" y="0"/>
                  </a:lnTo>
                  <a:lnTo>
                    <a:pt x="71391" y="183"/>
                  </a:lnTo>
                  <a:lnTo>
                    <a:pt x="69819" y="1363"/>
                  </a:lnTo>
                  <a:lnTo>
                    <a:pt x="68072" y="8318"/>
                  </a:lnTo>
                  <a:lnTo>
                    <a:pt x="59254" y="49170"/>
                  </a:lnTo>
                  <a:lnTo>
                    <a:pt x="47413" y="87332"/>
                  </a:lnTo>
                  <a:lnTo>
                    <a:pt x="34883" y="134774"/>
                  </a:lnTo>
                  <a:lnTo>
                    <a:pt x="19044" y="181573"/>
                  </a:lnTo>
                  <a:lnTo>
                    <a:pt x="6348" y="224650"/>
                  </a:lnTo>
                  <a:lnTo>
                    <a:pt x="0" y="279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80"/>
            <p:cNvSpPr/>
            <p:nvPr>
              <p:custDataLst>
                <p:tags r:id="rId70"/>
              </p:custDataLst>
            </p:nvPr>
          </p:nvSpPr>
          <p:spPr>
            <a:xfrm>
              <a:off x="5038725" y="3383678"/>
              <a:ext cx="114301" cy="121054"/>
            </a:xfrm>
            <a:custGeom>
              <a:avLst/>
              <a:gdLst/>
              <a:ahLst/>
              <a:cxnLst/>
              <a:rect l="0" t="0" r="0" b="0"/>
              <a:pathLst>
                <a:path w="114301" h="121054">
                  <a:moveTo>
                    <a:pt x="0" y="35797"/>
                  </a:moveTo>
                  <a:lnTo>
                    <a:pt x="0" y="35797"/>
                  </a:lnTo>
                  <a:lnTo>
                    <a:pt x="0" y="22540"/>
                  </a:lnTo>
                  <a:lnTo>
                    <a:pt x="2822" y="16499"/>
                  </a:lnTo>
                  <a:lnTo>
                    <a:pt x="13257" y="3998"/>
                  </a:lnTo>
                  <a:lnTo>
                    <a:pt x="24942" y="498"/>
                  </a:lnTo>
                  <a:lnTo>
                    <a:pt x="38602" y="0"/>
                  </a:lnTo>
                  <a:lnTo>
                    <a:pt x="48201" y="3307"/>
                  </a:lnTo>
                  <a:lnTo>
                    <a:pt x="51184" y="7787"/>
                  </a:lnTo>
                  <a:lnTo>
                    <a:pt x="54499" y="21232"/>
                  </a:lnTo>
                  <a:lnTo>
                    <a:pt x="49022" y="61221"/>
                  </a:lnTo>
                  <a:lnTo>
                    <a:pt x="34927" y="94519"/>
                  </a:lnTo>
                  <a:lnTo>
                    <a:pt x="22186" y="116188"/>
                  </a:lnTo>
                  <a:lnTo>
                    <a:pt x="22199" y="117966"/>
                  </a:lnTo>
                  <a:lnTo>
                    <a:pt x="23266" y="119151"/>
                  </a:lnTo>
                  <a:lnTo>
                    <a:pt x="25036" y="119941"/>
                  </a:lnTo>
                  <a:lnTo>
                    <a:pt x="42695" y="121053"/>
                  </a:lnTo>
                  <a:lnTo>
                    <a:pt x="114300" y="92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81"/>
            <p:cNvSpPr/>
            <p:nvPr>
              <p:custDataLst>
                <p:tags r:id="rId71"/>
              </p:custDataLst>
            </p:nvPr>
          </p:nvSpPr>
          <p:spPr>
            <a:xfrm>
              <a:off x="5042292" y="3552825"/>
              <a:ext cx="196459" cy="276226"/>
            </a:xfrm>
            <a:custGeom>
              <a:avLst/>
              <a:gdLst/>
              <a:ahLst/>
              <a:cxnLst/>
              <a:rect l="0" t="0" r="0" b="0"/>
              <a:pathLst>
                <a:path w="196459" h="276226">
                  <a:moveTo>
                    <a:pt x="196458" y="0"/>
                  </a:moveTo>
                  <a:lnTo>
                    <a:pt x="196458" y="0"/>
                  </a:lnTo>
                  <a:lnTo>
                    <a:pt x="196458" y="5057"/>
                  </a:lnTo>
                  <a:lnTo>
                    <a:pt x="163023" y="51045"/>
                  </a:lnTo>
                  <a:lnTo>
                    <a:pt x="125262" y="92878"/>
                  </a:lnTo>
                  <a:lnTo>
                    <a:pt x="91286" y="135964"/>
                  </a:lnTo>
                  <a:lnTo>
                    <a:pt x="53548" y="180368"/>
                  </a:lnTo>
                  <a:lnTo>
                    <a:pt x="15480" y="221844"/>
                  </a:lnTo>
                  <a:lnTo>
                    <a:pt x="4898" y="239356"/>
                  </a:lnTo>
                  <a:lnTo>
                    <a:pt x="196" y="257722"/>
                  </a:lnTo>
                  <a:lnTo>
                    <a:pt x="0" y="263890"/>
                  </a:lnTo>
                  <a:lnTo>
                    <a:pt x="595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82"/>
            <p:cNvSpPr/>
            <p:nvPr>
              <p:custDataLst>
                <p:tags r:id="rId72"/>
              </p:custDataLst>
            </p:nvPr>
          </p:nvSpPr>
          <p:spPr>
            <a:xfrm>
              <a:off x="5140706" y="3576343"/>
              <a:ext cx="183770" cy="233658"/>
            </a:xfrm>
            <a:custGeom>
              <a:avLst/>
              <a:gdLst/>
              <a:ahLst/>
              <a:cxnLst/>
              <a:rect l="0" t="0" r="0" b="0"/>
              <a:pathLst>
                <a:path w="183770" h="233658">
                  <a:moveTo>
                    <a:pt x="183769" y="5057"/>
                  </a:moveTo>
                  <a:lnTo>
                    <a:pt x="183769" y="5057"/>
                  </a:lnTo>
                  <a:lnTo>
                    <a:pt x="183769" y="0"/>
                  </a:lnTo>
                  <a:lnTo>
                    <a:pt x="181652" y="627"/>
                  </a:lnTo>
                  <a:lnTo>
                    <a:pt x="142133" y="37284"/>
                  </a:lnTo>
                  <a:lnTo>
                    <a:pt x="97579" y="79844"/>
                  </a:lnTo>
                  <a:lnTo>
                    <a:pt x="64909" y="121664"/>
                  </a:lnTo>
                  <a:lnTo>
                    <a:pt x="31605" y="162569"/>
                  </a:lnTo>
                  <a:lnTo>
                    <a:pt x="7254" y="206421"/>
                  </a:lnTo>
                  <a:lnTo>
                    <a:pt x="190" y="220141"/>
                  </a:lnTo>
                  <a:lnTo>
                    <a:pt x="0" y="224646"/>
                  </a:lnTo>
                  <a:lnTo>
                    <a:pt x="12319" y="23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83"/>
            <p:cNvSpPr/>
            <p:nvPr>
              <p:custDataLst>
                <p:tags r:id="rId73"/>
              </p:custDataLst>
            </p:nvPr>
          </p:nvSpPr>
          <p:spPr>
            <a:xfrm>
              <a:off x="5219700" y="36385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34086" y="5057"/>
                  </a:lnTo>
                  <a:lnTo>
                    <a:pt x="90010" y="43848"/>
                  </a:lnTo>
                  <a:lnTo>
                    <a:pt x="49757" y="91199"/>
                  </a:lnTo>
                  <a:lnTo>
                    <a:pt x="17214" y="134070"/>
                  </a:lnTo>
                  <a:lnTo>
                    <a:pt x="5571" y="16108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84"/>
            <p:cNvSpPr/>
            <p:nvPr>
              <p:custDataLst>
                <p:tags r:id="rId74"/>
              </p:custDataLst>
            </p:nvPr>
          </p:nvSpPr>
          <p:spPr>
            <a:xfrm>
              <a:off x="5324475" y="3667125"/>
              <a:ext cx="163707" cy="190501"/>
            </a:xfrm>
            <a:custGeom>
              <a:avLst/>
              <a:gdLst/>
              <a:ahLst/>
              <a:cxnLst/>
              <a:rect l="0" t="0" r="0" b="0"/>
              <a:pathLst>
                <a:path w="163707" h="190501">
                  <a:moveTo>
                    <a:pt x="133350" y="0"/>
                  </a:moveTo>
                  <a:lnTo>
                    <a:pt x="133350" y="0"/>
                  </a:lnTo>
                  <a:lnTo>
                    <a:pt x="154046" y="1058"/>
                  </a:lnTo>
                  <a:lnTo>
                    <a:pt x="163009" y="5057"/>
                  </a:lnTo>
                  <a:lnTo>
                    <a:pt x="163706" y="7605"/>
                  </a:lnTo>
                  <a:lnTo>
                    <a:pt x="162054" y="10361"/>
                  </a:lnTo>
                  <a:lnTo>
                    <a:pt x="118249" y="53258"/>
                  </a:lnTo>
                  <a:lnTo>
                    <a:pt x="78078" y="94442"/>
                  </a:lnTo>
                  <a:lnTo>
                    <a:pt x="38471" y="14052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85"/>
            <p:cNvSpPr/>
            <p:nvPr>
              <p:custDataLst>
                <p:tags r:id="rId75"/>
              </p:custDataLst>
            </p:nvPr>
          </p:nvSpPr>
          <p:spPr>
            <a:xfrm>
              <a:off x="5362575" y="376237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95250" y="0"/>
                  </a:moveTo>
                  <a:lnTo>
                    <a:pt x="95250" y="0"/>
                  </a:lnTo>
                  <a:lnTo>
                    <a:pt x="52434" y="417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86"/>
            <p:cNvSpPr/>
            <p:nvPr>
              <p:custDataLst>
                <p:tags r:id="rId76"/>
              </p:custDataLst>
            </p:nvPr>
          </p:nvSpPr>
          <p:spPr>
            <a:xfrm>
              <a:off x="4796946" y="3268399"/>
              <a:ext cx="146530" cy="164116"/>
            </a:xfrm>
            <a:custGeom>
              <a:avLst/>
              <a:gdLst/>
              <a:ahLst/>
              <a:cxnLst/>
              <a:rect l="0" t="0" r="0" b="0"/>
              <a:pathLst>
                <a:path w="146530" h="164116">
                  <a:moveTo>
                    <a:pt x="108429" y="8201"/>
                  </a:moveTo>
                  <a:lnTo>
                    <a:pt x="108429" y="8201"/>
                  </a:lnTo>
                  <a:lnTo>
                    <a:pt x="100228" y="0"/>
                  </a:lnTo>
                  <a:lnTo>
                    <a:pt x="99296" y="9182"/>
                  </a:lnTo>
                  <a:lnTo>
                    <a:pt x="93882" y="56749"/>
                  </a:lnTo>
                  <a:lnTo>
                    <a:pt x="88152" y="87562"/>
                  </a:lnTo>
                  <a:lnTo>
                    <a:pt x="68038" y="132442"/>
                  </a:lnTo>
                  <a:lnTo>
                    <a:pt x="57891" y="150611"/>
                  </a:lnTo>
                  <a:lnTo>
                    <a:pt x="43125" y="162698"/>
                  </a:lnTo>
                  <a:lnTo>
                    <a:pt x="37376" y="164115"/>
                  </a:lnTo>
                  <a:lnTo>
                    <a:pt x="25345" y="162869"/>
                  </a:lnTo>
                  <a:lnTo>
                    <a:pt x="15763" y="155964"/>
                  </a:lnTo>
                  <a:lnTo>
                    <a:pt x="7977" y="144782"/>
                  </a:lnTo>
                  <a:lnTo>
                    <a:pt x="989" y="129228"/>
                  </a:lnTo>
                  <a:lnTo>
                    <a:pt x="0" y="114555"/>
                  </a:lnTo>
                  <a:lnTo>
                    <a:pt x="1218" y="107679"/>
                  </a:lnTo>
                  <a:lnTo>
                    <a:pt x="4147" y="103095"/>
                  </a:lnTo>
                  <a:lnTo>
                    <a:pt x="8215" y="100038"/>
                  </a:lnTo>
                  <a:lnTo>
                    <a:pt x="19440" y="96643"/>
                  </a:lnTo>
                  <a:lnTo>
                    <a:pt x="35012" y="95133"/>
                  </a:lnTo>
                  <a:lnTo>
                    <a:pt x="52516" y="100107"/>
                  </a:lnTo>
                  <a:lnTo>
                    <a:pt x="98008" y="126490"/>
                  </a:lnTo>
                  <a:lnTo>
                    <a:pt x="117806" y="143909"/>
                  </a:lnTo>
                  <a:lnTo>
                    <a:pt x="123180" y="152477"/>
                  </a:lnTo>
                  <a:lnTo>
                    <a:pt x="126730" y="155185"/>
                  </a:lnTo>
                  <a:lnTo>
                    <a:pt x="146529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87"/>
            <p:cNvSpPr/>
            <p:nvPr>
              <p:custDataLst>
                <p:tags r:id="rId77"/>
              </p:custDataLst>
            </p:nvPr>
          </p:nvSpPr>
          <p:spPr>
            <a:xfrm>
              <a:off x="5514975" y="3477949"/>
              <a:ext cx="66676" cy="389202"/>
            </a:xfrm>
            <a:custGeom>
              <a:avLst/>
              <a:gdLst/>
              <a:ahLst/>
              <a:cxnLst/>
              <a:rect l="0" t="0" r="0" b="0"/>
              <a:pathLst>
                <a:path w="66676" h="3892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25693" y="47494"/>
                  </a:lnTo>
                  <a:lnTo>
                    <a:pt x="35336" y="90281"/>
                  </a:lnTo>
                  <a:lnTo>
                    <a:pt x="40103" y="128124"/>
                  </a:lnTo>
                  <a:lnTo>
                    <a:pt x="46139" y="169355"/>
                  </a:lnTo>
                  <a:lnTo>
                    <a:pt x="49787" y="200122"/>
                  </a:lnTo>
                  <a:lnTo>
                    <a:pt x="53877" y="236374"/>
                  </a:lnTo>
                  <a:lnTo>
                    <a:pt x="56181" y="283359"/>
                  </a:lnTo>
                  <a:lnTo>
                    <a:pt x="56958" y="322629"/>
                  </a:lnTo>
                  <a:lnTo>
                    <a:pt x="59915" y="351132"/>
                  </a:lnTo>
                  <a:lnTo>
                    <a:pt x="66675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88"/>
            <p:cNvSpPr/>
            <p:nvPr>
              <p:custDataLst>
                <p:tags r:id="rId78"/>
              </p:custDataLst>
            </p:nvPr>
          </p:nvSpPr>
          <p:spPr>
            <a:xfrm>
              <a:off x="5796705" y="4362484"/>
              <a:ext cx="118321" cy="95102"/>
            </a:xfrm>
            <a:custGeom>
              <a:avLst/>
              <a:gdLst/>
              <a:ahLst/>
              <a:cxnLst/>
              <a:rect l="0" t="0" r="0" b="0"/>
              <a:pathLst>
                <a:path w="118321" h="95102">
                  <a:moveTo>
                    <a:pt x="4020" y="9491"/>
                  </a:moveTo>
                  <a:lnTo>
                    <a:pt x="4020" y="9491"/>
                  </a:lnTo>
                  <a:lnTo>
                    <a:pt x="4020" y="358"/>
                  </a:lnTo>
                  <a:lnTo>
                    <a:pt x="20422" y="0"/>
                  </a:lnTo>
                  <a:lnTo>
                    <a:pt x="32398" y="5033"/>
                  </a:lnTo>
                  <a:lnTo>
                    <a:pt x="35638" y="7578"/>
                  </a:lnTo>
                  <a:lnTo>
                    <a:pt x="39240" y="13227"/>
                  </a:lnTo>
                  <a:lnTo>
                    <a:pt x="38018" y="22088"/>
                  </a:lnTo>
                  <a:lnTo>
                    <a:pt x="23554" y="50080"/>
                  </a:lnTo>
                  <a:lnTo>
                    <a:pt x="1166" y="78445"/>
                  </a:lnTo>
                  <a:lnTo>
                    <a:pt x="0" y="81918"/>
                  </a:lnTo>
                  <a:lnTo>
                    <a:pt x="282" y="85293"/>
                  </a:lnTo>
                  <a:lnTo>
                    <a:pt x="1528" y="88601"/>
                  </a:lnTo>
                  <a:lnTo>
                    <a:pt x="4476" y="90805"/>
                  </a:lnTo>
                  <a:lnTo>
                    <a:pt x="18737" y="93909"/>
                  </a:lnTo>
                  <a:lnTo>
                    <a:pt x="58172" y="95101"/>
                  </a:lnTo>
                  <a:lnTo>
                    <a:pt x="118320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89"/>
            <p:cNvSpPr/>
            <p:nvPr>
              <p:custDataLst>
                <p:tags r:id="rId79"/>
              </p:custDataLst>
            </p:nvPr>
          </p:nvSpPr>
          <p:spPr>
            <a:xfrm>
              <a:off x="5695950" y="4223612"/>
              <a:ext cx="112977" cy="234089"/>
            </a:xfrm>
            <a:custGeom>
              <a:avLst/>
              <a:gdLst/>
              <a:ahLst/>
              <a:cxnLst/>
              <a:rect l="0" t="0" r="0" b="0"/>
              <a:pathLst>
                <a:path w="112977" h="234089">
                  <a:moveTo>
                    <a:pt x="104775" y="5488"/>
                  </a:moveTo>
                  <a:lnTo>
                    <a:pt x="104775" y="5488"/>
                  </a:lnTo>
                  <a:lnTo>
                    <a:pt x="109831" y="432"/>
                  </a:lnTo>
                  <a:lnTo>
                    <a:pt x="111320" y="0"/>
                  </a:lnTo>
                  <a:lnTo>
                    <a:pt x="112314" y="772"/>
                  </a:lnTo>
                  <a:lnTo>
                    <a:pt x="112976" y="2344"/>
                  </a:lnTo>
                  <a:lnTo>
                    <a:pt x="93402" y="38980"/>
                  </a:lnTo>
                  <a:lnTo>
                    <a:pt x="74541" y="80778"/>
                  </a:lnTo>
                  <a:lnTo>
                    <a:pt x="46988" y="124476"/>
                  </a:lnTo>
                  <a:lnTo>
                    <a:pt x="27156" y="166458"/>
                  </a:lnTo>
                  <a:lnTo>
                    <a:pt x="12578" y="209268"/>
                  </a:lnTo>
                  <a:lnTo>
                    <a:pt x="9824" y="218823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90"/>
            <p:cNvSpPr/>
            <p:nvPr>
              <p:custDataLst>
                <p:tags r:id="rId80"/>
              </p:custDataLst>
            </p:nvPr>
          </p:nvSpPr>
          <p:spPr>
            <a:xfrm>
              <a:off x="5597378" y="4229100"/>
              <a:ext cx="117623" cy="104776"/>
            </a:xfrm>
            <a:custGeom>
              <a:avLst/>
              <a:gdLst/>
              <a:ahLst/>
              <a:cxnLst/>
              <a:rect l="0" t="0" r="0" b="0"/>
              <a:pathLst>
                <a:path w="117623" h="104776">
                  <a:moveTo>
                    <a:pt x="98572" y="0"/>
                  </a:moveTo>
                  <a:lnTo>
                    <a:pt x="98572" y="0"/>
                  </a:lnTo>
                  <a:lnTo>
                    <a:pt x="106773" y="0"/>
                  </a:lnTo>
                  <a:lnTo>
                    <a:pt x="107214" y="1058"/>
                  </a:lnTo>
                  <a:lnTo>
                    <a:pt x="107705" y="5056"/>
                  </a:lnTo>
                  <a:lnTo>
                    <a:pt x="102924" y="23370"/>
                  </a:lnTo>
                  <a:lnTo>
                    <a:pt x="75225" y="68581"/>
                  </a:lnTo>
                  <a:lnTo>
                    <a:pt x="48265" y="96559"/>
                  </a:lnTo>
                  <a:lnTo>
                    <a:pt x="39877" y="101124"/>
                  </a:lnTo>
                  <a:lnTo>
                    <a:pt x="29205" y="103693"/>
                  </a:lnTo>
                  <a:lnTo>
                    <a:pt x="14284" y="99398"/>
                  </a:lnTo>
                  <a:lnTo>
                    <a:pt x="5371" y="91449"/>
                  </a:lnTo>
                  <a:lnTo>
                    <a:pt x="1513" y="86366"/>
                  </a:lnTo>
                  <a:lnTo>
                    <a:pt x="0" y="81919"/>
                  </a:lnTo>
                  <a:lnTo>
                    <a:pt x="49" y="77896"/>
                  </a:lnTo>
                  <a:lnTo>
                    <a:pt x="1140" y="74156"/>
                  </a:lnTo>
                  <a:lnTo>
                    <a:pt x="7996" y="67177"/>
                  </a:lnTo>
                  <a:lnTo>
                    <a:pt x="29646" y="54074"/>
                  </a:lnTo>
                  <a:lnTo>
                    <a:pt x="35687" y="52983"/>
                  </a:lnTo>
                  <a:lnTo>
                    <a:pt x="48045" y="54592"/>
                  </a:lnTo>
                  <a:lnTo>
                    <a:pt x="85896" y="70183"/>
                  </a:lnTo>
                  <a:lnTo>
                    <a:pt x="95761" y="79170"/>
                  </a:lnTo>
                  <a:lnTo>
                    <a:pt x="102614" y="89162"/>
                  </a:lnTo>
                  <a:lnTo>
                    <a:pt x="107531" y="99678"/>
                  </a:lnTo>
                  <a:lnTo>
                    <a:pt x="11762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91"/>
            <p:cNvSpPr/>
            <p:nvPr>
              <p:custDataLst>
                <p:tags r:id="rId81"/>
              </p:custDataLst>
            </p:nvPr>
          </p:nvSpPr>
          <p:spPr>
            <a:xfrm>
              <a:off x="5421488" y="4058091"/>
              <a:ext cx="163314" cy="227851"/>
            </a:xfrm>
            <a:custGeom>
              <a:avLst/>
              <a:gdLst/>
              <a:ahLst/>
              <a:cxnLst/>
              <a:rect l="0" t="0" r="0" b="0"/>
              <a:pathLst>
                <a:path w="163314" h="227851">
                  <a:moveTo>
                    <a:pt x="55387" y="47184"/>
                  </a:moveTo>
                  <a:lnTo>
                    <a:pt x="55387" y="47184"/>
                  </a:lnTo>
                  <a:lnTo>
                    <a:pt x="42130" y="33927"/>
                  </a:lnTo>
                  <a:lnTo>
                    <a:pt x="41257" y="30937"/>
                  </a:lnTo>
                  <a:lnTo>
                    <a:pt x="41734" y="27886"/>
                  </a:lnTo>
                  <a:lnTo>
                    <a:pt x="43110" y="24794"/>
                  </a:lnTo>
                  <a:lnTo>
                    <a:pt x="53106" y="18536"/>
                  </a:lnTo>
                  <a:lnTo>
                    <a:pt x="68131" y="13285"/>
                  </a:lnTo>
                  <a:lnTo>
                    <a:pt x="112961" y="4581"/>
                  </a:lnTo>
                  <a:lnTo>
                    <a:pt x="148265" y="0"/>
                  </a:lnTo>
                  <a:lnTo>
                    <a:pt x="157697" y="2577"/>
                  </a:lnTo>
                  <a:lnTo>
                    <a:pt x="161694" y="4746"/>
                  </a:lnTo>
                  <a:lnTo>
                    <a:pt x="163300" y="7250"/>
                  </a:lnTo>
                  <a:lnTo>
                    <a:pt x="163313" y="9978"/>
                  </a:lnTo>
                  <a:lnTo>
                    <a:pt x="161095" y="18874"/>
                  </a:lnTo>
                  <a:lnTo>
                    <a:pt x="160784" y="21961"/>
                  </a:lnTo>
                  <a:lnTo>
                    <a:pt x="146135" y="41065"/>
                  </a:lnTo>
                  <a:lnTo>
                    <a:pt x="105701" y="87608"/>
                  </a:lnTo>
                  <a:lnTo>
                    <a:pt x="64900" y="132525"/>
                  </a:lnTo>
                  <a:lnTo>
                    <a:pt x="33095" y="172212"/>
                  </a:lnTo>
                  <a:lnTo>
                    <a:pt x="15269" y="194296"/>
                  </a:lnTo>
                  <a:lnTo>
                    <a:pt x="0" y="224644"/>
                  </a:lnTo>
                  <a:lnTo>
                    <a:pt x="471" y="225815"/>
                  </a:lnTo>
                  <a:lnTo>
                    <a:pt x="1843" y="226597"/>
                  </a:lnTo>
                  <a:lnTo>
                    <a:pt x="11652" y="227696"/>
                  </a:lnTo>
                  <a:lnTo>
                    <a:pt x="16706" y="227850"/>
                  </a:lnTo>
                  <a:lnTo>
                    <a:pt x="56565" y="210218"/>
                  </a:lnTo>
                  <a:lnTo>
                    <a:pt x="81489" y="202735"/>
                  </a:lnTo>
                  <a:lnTo>
                    <a:pt x="141112" y="19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92"/>
            <p:cNvSpPr/>
            <p:nvPr>
              <p:custDataLst>
                <p:tags r:id="rId82"/>
              </p:custDataLst>
            </p:nvPr>
          </p:nvSpPr>
          <p:spPr>
            <a:xfrm>
              <a:off x="5259124" y="4162425"/>
              <a:ext cx="141552" cy="28576"/>
            </a:xfrm>
            <a:custGeom>
              <a:avLst/>
              <a:gdLst/>
              <a:ahLst/>
              <a:cxnLst/>
              <a:rect l="0" t="0" r="0" b="0"/>
              <a:pathLst>
                <a:path w="1415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23662" y="27517"/>
                  </a:lnTo>
                  <a:lnTo>
                    <a:pt x="48060" y="19913"/>
                  </a:lnTo>
                  <a:lnTo>
                    <a:pt x="77514" y="6841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93"/>
            <p:cNvSpPr/>
            <p:nvPr>
              <p:custDataLst>
                <p:tags r:id="rId83"/>
              </p:custDataLst>
            </p:nvPr>
          </p:nvSpPr>
          <p:spPr>
            <a:xfrm>
              <a:off x="5558980" y="3768277"/>
              <a:ext cx="79821" cy="79824"/>
            </a:xfrm>
            <a:custGeom>
              <a:avLst/>
              <a:gdLst/>
              <a:ahLst/>
              <a:cxnLst/>
              <a:rect l="0" t="0" r="0" b="0"/>
              <a:pathLst>
                <a:path w="79821" h="79824">
                  <a:moveTo>
                    <a:pt x="79820" y="32198"/>
                  </a:moveTo>
                  <a:lnTo>
                    <a:pt x="79820" y="32198"/>
                  </a:lnTo>
                  <a:lnTo>
                    <a:pt x="79820" y="18941"/>
                  </a:lnTo>
                  <a:lnTo>
                    <a:pt x="76998" y="12900"/>
                  </a:lnTo>
                  <a:lnTo>
                    <a:pt x="74764" y="9808"/>
                  </a:lnTo>
                  <a:lnTo>
                    <a:pt x="69459" y="6372"/>
                  </a:lnTo>
                  <a:lnTo>
                    <a:pt x="57430" y="4166"/>
                  </a:lnTo>
                  <a:lnTo>
                    <a:pt x="42964" y="8840"/>
                  </a:lnTo>
                  <a:lnTo>
                    <a:pt x="34159" y="19700"/>
                  </a:lnTo>
                  <a:lnTo>
                    <a:pt x="16140" y="52973"/>
                  </a:lnTo>
                  <a:lnTo>
                    <a:pt x="15142" y="58748"/>
                  </a:lnTo>
                  <a:lnTo>
                    <a:pt x="16593" y="63656"/>
                  </a:lnTo>
                  <a:lnTo>
                    <a:pt x="23850" y="71932"/>
                  </a:lnTo>
                  <a:lnTo>
                    <a:pt x="34130" y="76316"/>
                  </a:lnTo>
                  <a:lnTo>
                    <a:pt x="39835" y="77485"/>
                  </a:lnTo>
                  <a:lnTo>
                    <a:pt x="45755" y="76148"/>
                  </a:lnTo>
                  <a:lnTo>
                    <a:pt x="57978" y="69017"/>
                  </a:lnTo>
                  <a:lnTo>
                    <a:pt x="71702" y="53103"/>
                  </a:lnTo>
                  <a:lnTo>
                    <a:pt x="76212" y="38314"/>
                  </a:lnTo>
                  <a:lnTo>
                    <a:pt x="79107" y="13062"/>
                  </a:lnTo>
                  <a:lnTo>
                    <a:pt x="77228" y="8858"/>
                  </a:lnTo>
                  <a:lnTo>
                    <a:pt x="69496" y="1363"/>
                  </a:lnTo>
                  <a:lnTo>
                    <a:pt x="64471" y="0"/>
                  </a:lnTo>
                  <a:lnTo>
                    <a:pt x="53243" y="1307"/>
                  </a:lnTo>
                  <a:lnTo>
                    <a:pt x="29965" y="13050"/>
                  </a:lnTo>
                  <a:lnTo>
                    <a:pt x="13072" y="29935"/>
                  </a:lnTo>
                  <a:lnTo>
                    <a:pt x="1364" y="48343"/>
                  </a:lnTo>
                  <a:lnTo>
                    <a:pt x="0" y="53545"/>
                  </a:lnTo>
                  <a:lnTo>
                    <a:pt x="149" y="58071"/>
                  </a:lnTo>
                  <a:lnTo>
                    <a:pt x="1305" y="62147"/>
                  </a:lnTo>
                  <a:lnTo>
                    <a:pt x="8236" y="69498"/>
                  </a:lnTo>
                  <a:lnTo>
                    <a:pt x="13047" y="72939"/>
                  </a:lnTo>
                  <a:lnTo>
                    <a:pt x="26860" y="73942"/>
                  </a:lnTo>
                  <a:lnTo>
                    <a:pt x="41465" y="70859"/>
                  </a:lnTo>
                  <a:lnTo>
                    <a:pt x="51485" y="65961"/>
                  </a:lnTo>
                  <a:lnTo>
                    <a:pt x="59466" y="54612"/>
                  </a:lnTo>
                  <a:lnTo>
                    <a:pt x="68156" y="31569"/>
                  </a:lnTo>
                  <a:lnTo>
                    <a:pt x="66522" y="20982"/>
                  </a:lnTo>
                  <a:lnTo>
                    <a:pt x="64604" y="15196"/>
                  </a:lnTo>
                  <a:lnTo>
                    <a:pt x="60151" y="12396"/>
                  </a:lnTo>
                  <a:lnTo>
                    <a:pt x="46737" y="12108"/>
                  </a:lnTo>
                  <a:lnTo>
                    <a:pt x="35835" y="15508"/>
                  </a:lnTo>
                  <a:lnTo>
                    <a:pt x="20926" y="26195"/>
                  </a:lnTo>
                  <a:lnTo>
                    <a:pt x="11312" y="35880"/>
                  </a:lnTo>
                  <a:lnTo>
                    <a:pt x="7038" y="43712"/>
                  </a:lnTo>
                  <a:lnTo>
                    <a:pt x="4633" y="54071"/>
                  </a:lnTo>
                  <a:lnTo>
                    <a:pt x="6412" y="56305"/>
                  </a:lnTo>
                  <a:lnTo>
                    <a:pt x="14033" y="58787"/>
                  </a:lnTo>
                  <a:lnTo>
                    <a:pt x="25168" y="60185"/>
                  </a:lnTo>
                  <a:lnTo>
                    <a:pt x="45282" y="55542"/>
                  </a:lnTo>
                  <a:lnTo>
                    <a:pt x="56709" y="47512"/>
                  </a:lnTo>
                  <a:lnTo>
                    <a:pt x="64257" y="37946"/>
                  </a:lnTo>
                  <a:lnTo>
                    <a:pt x="67611" y="30166"/>
                  </a:lnTo>
                  <a:lnTo>
                    <a:pt x="67447" y="26610"/>
                  </a:lnTo>
                  <a:lnTo>
                    <a:pt x="64443" y="19837"/>
                  </a:lnTo>
                  <a:lnTo>
                    <a:pt x="56802" y="10073"/>
                  </a:lnTo>
                  <a:lnTo>
                    <a:pt x="52833" y="8982"/>
                  </a:lnTo>
                  <a:lnTo>
                    <a:pt x="42778" y="10590"/>
                  </a:lnTo>
                  <a:lnTo>
                    <a:pt x="20135" y="26793"/>
                  </a:lnTo>
                  <a:lnTo>
                    <a:pt x="11666" y="34382"/>
                  </a:lnTo>
                  <a:lnTo>
                    <a:pt x="10042" y="38946"/>
                  </a:lnTo>
                  <a:lnTo>
                    <a:pt x="11060" y="49661"/>
                  </a:lnTo>
                  <a:lnTo>
                    <a:pt x="17863" y="58656"/>
                  </a:lnTo>
                  <a:lnTo>
                    <a:pt x="29000" y="66182"/>
                  </a:lnTo>
                  <a:lnTo>
                    <a:pt x="60770" y="7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48"/>
          <p:cNvGrpSpPr/>
          <p:nvPr/>
        </p:nvGrpSpPr>
        <p:grpSpPr>
          <a:xfrm>
            <a:off x="5862344" y="1795677"/>
            <a:ext cx="3641566" cy="1776199"/>
            <a:chOff x="5862344" y="1795677"/>
            <a:chExt cx="3641566" cy="1776199"/>
          </a:xfrm>
        </p:grpSpPr>
        <p:sp>
          <p:nvSpPr>
            <p:cNvPr id="98" name="SMARTInkShape-2794"/>
            <p:cNvSpPr/>
            <p:nvPr>
              <p:custDataLst>
                <p:tags r:id="rId57"/>
              </p:custDataLst>
            </p:nvPr>
          </p:nvSpPr>
          <p:spPr>
            <a:xfrm>
              <a:off x="6105525" y="3133740"/>
              <a:ext cx="2162176" cy="76070"/>
            </a:xfrm>
            <a:custGeom>
              <a:avLst/>
              <a:gdLst/>
              <a:ahLst/>
              <a:cxnLst/>
              <a:rect l="0" t="0" r="0" b="0"/>
              <a:pathLst>
                <a:path w="2162176" h="76070">
                  <a:moveTo>
                    <a:pt x="0" y="66660"/>
                  </a:moveTo>
                  <a:lnTo>
                    <a:pt x="0" y="66660"/>
                  </a:lnTo>
                  <a:lnTo>
                    <a:pt x="10113" y="71716"/>
                  </a:lnTo>
                  <a:lnTo>
                    <a:pt x="50877" y="75302"/>
                  </a:lnTo>
                  <a:lnTo>
                    <a:pt x="86465" y="75793"/>
                  </a:lnTo>
                  <a:lnTo>
                    <a:pt x="132981" y="76069"/>
                  </a:lnTo>
                  <a:lnTo>
                    <a:pt x="165994" y="73311"/>
                  </a:lnTo>
                  <a:lnTo>
                    <a:pt x="201834" y="69616"/>
                  </a:lnTo>
                  <a:lnTo>
                    <a:pt x="238928" y="67974"/>
                  </a:lnTo>
                  <a:lnTo>
                    <a:pt x="279404" y="67244"/>
                  </a:lnTo>
                  <a:lnTo>
                    <a:pt x="323147" y="65861"/>
                  </a:lnTo>
                  <a:lnTo>
                    <a:pt x="346664" y="64011"/>
                  </a:lnTo>
                  <a:lnTo>
                    <a:pt x="370810" y="61719"/>
                  </a:lnTo>
                  <a:lnTo>
                    <a:pt x="396431" y="60191"/>
                  </a:lnTo>
                  <a:lnTo>
                    <a:pt x="423038" y="59172"/>
                  </a:lnTo>
                  <a:lnTo>
                    <a:pt x="450300" y="58493"/>
                  </a:lnTo>
                  <a:lnTo>
                    <a:pt x="478000" y="56982"/>
                  </a:lnTo>
                  <a:lnTo>
                    <a:pt x="505992" y="54916"/>
                  </a:lnTo>
                  <a:lnTo>
                    <a:pt x="534177" y="52480"/>
                  </a:lnTo>
                  <a:lnTo>
                    <a:pt x="563552" y="50857"/>
                  </a:lnTo>
                  <a:lnTo>
                    <a:pt x="593718" y="49775"/>
                  </a:lnTo>
                  <a:lnTo>
                    <a:pt x="624412" y="49053"/>
                  </a:lnTo>
                  <a:lnTo>
                    <a:pt x="654400" y="47514"/>
                  </a:lnTo>
                  <a:lnTo>
                    <a:pt x="683916" y="45429"/>
                  </a:lnTo>
                  <a:lnTo>
                    <a:pt x="713118" y="42981"/>
                  </a:lnTo>
                  <a:lnTo>
                    <a:pt x="744229" y="41349"/>
                  </a:lnTo>
                  <a:lnTo>
                    <a:pt x="776611" y="40261"/>
                  </a:lnTo>
                  <a:lnTo>
                    <a:pt x="809840" y="39536"/>
                  </a:lnTo>
                  <a:lnTo>
                    <a:pt x="843636" y="37994"/>
                  </a:lnTo>
                  <a:lnTo>
                    <a:pt x="877807" y="35908"/>
                  </a:lnTo>
                  <a:lnTo>
                    <a:pt x="912230" y="33458"/>
                  </a:lnTo>
                  <a:lnTo>
                    <a:pt x="945762" y="31825"/>
                  </a:lnTo>
                  <a:lnTo>
                    <a:pt x="978699" y="30737"/>
                  </a:lnTo>
                  <a:lnTo>
                    <a:pt x="1011241" y="30011"/>
                  </a:lnTo>
                  <a:lnTo>
                    <a:pt x="1044577" y="28469"/>
                  </a:lnTo>
                  <a:lnTo>
                    <a:pt x="1078443" y="26383"/>
                  </a:lnTo>
                  <a:lnTo>
                    <a:pt x="1112662" y="23933"/>
                  </a:lnTo>
                  <a:lnTo>
                    <a:pt x="1146059" y="22300"/>
                  </a:lnTo>
                  <a:lnTo>
                    <a:pt x="1178906" y="21212"/>
                  </a:lnTo>
                  <a:lnTo>
                    <a:pt x="1211387" y="20486"/>
                  </a:lnTo>
                  <a:lnTo>
                    <a:pt x="1243624" y="20002"/>
                  </a:lnTo>
                  <a:lnTo>
                    <a:pt x="1275700" y="19680"/>
                  </a:lnTo>
                  <a:lnTo>
                    <a:pt x="1307666" y="19465"/>
                  </a:lnTo>
                  <a:lnTo>
                    <a:pt x="1339561" y="18263"/>
                  </a:lnTo>
                  <a:lnTo>
                    <a:pt x="1371407" y="16404"/>
                  </a:lnTo>
                  <a:lnTo>
                    <a:pt x="1403222" y="14106"/>
                  </a:lnTo>
                  <a:lnTo>
                    <a:pt x="1435015" y="12574"/>
                  </a:lnTo>
                  <a:lnTo>
                    <a:pt x="1466793" y="11553"/>
                  </a:lnTo>
                  <a:lnTo>
                    <a:pt x="1498562" y="10872"/>
                  </a:lnTo>
                  <a:lnTo>
                    <a:pt x="1530324" y="10418"/>
                  </a:lnTo>
                  <a:lnTo>
                    <a:pt x="1562083" y="10115"/>
                  </a:lnTo>
                  <a:lnTo>
                    <a:pt x="1593838" y="9914"/>
                  </a:lnTo>
                  <a:lnTo>
                    <a:pt x="1623476" y="9779"/>
                  </a:lnTo>
                  <a:lnTo>
                    <a:pt x="1651701" y="9690"/>
                  </a:lnTo>
                  <a:lnTo>
                    <a:pt x="1678984" y="9630"/>
                  </a:lnTo>
                  <a:lnTo>
                    <a:pt x="1705639" y="8532"/>
                  </a:lnTo>
                  <a:lnTo>
                    <a:pt x="1731876" y="6741"/>
                  </a:lnTo>
                  <a:lnTo>
                    <a:pt x="1757834" y="4489"/>
                  </a:lnTo>
                  <a:lnTo>
                    <a:pt x="1783606" y="2988"/>
                  </a:lnTo>
                  <a:lnTo>
                    <a:pt x="1809254" y="1987"/>
                  </a:lnTo>
                  <a:lnTo>
                    <a:pt x="1834819" y="1320"/>
                  </a:lnTo>
                  <a:lnTo>
                    <a:pt x="1880159" y="578"/>
                  </a:lnTo>
                  <a:lnTo>
                    <a:pt x="1921476" y="249"/>
                  </a:lnTo>
                  <a:lnTo>
                    <a:pt x="1961007" y="102"/>
                  </a:lnTo>
                  <a:lnTo>
                    <a:pt x="1996919" y="37"/>
                  </a:lnTo>
                  <a:lnTo>
                    <a:pt x="2044066" y="0"/>
                  </a:lnTo>
                  <a:lnTo>
                    <a:pt x="2082024" y="2812"/>
                  </a:lnTo>
                  <a:lnTo>
                    <a:pt x="2128351" y="8187"/>
                  </a:lnTo>
                  <a:lnTo>
                    <a:pt x="2162175" y="9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95"/>
            <p:cNvSpPr/>
            <p:nvPr>
              <p:custDataLst>
                <p:tags r:id="rId58"/>
              </p:custDataLst>
            </p:nvPr>
          </p:nvSpPr>
          <p:spPr>
            <a:xfrm>
              <a:off x="6051023" y="2828925"/>
              <a:ext cx="2226203" cy="85710"/>
            </a:xfrm>
            <a:custGeom>
              <a:avLst/>
              <a:gdLst/>
              <a:ahLst/>
              <a:cxnLst/>
              <a:rect l="0" t="0" r="0" b="0"/>
              <a:pathLst>
                <a:path w="2226203" h="85710">
                  <a:moveTo>
                    <a:pt x="16402" y="57150"/>
                  </a:moveTo>
                  <a:lnTo>
                    <a:pt x="16402" y="57150"/>
                  </a:lnTo>
                  <a:lnTo>
                    <a:pt x="3310" y="71300"/>
                  </a:lnTo>
                  <a:lnTo>
                    <a:pt x="0" y="78609"/>
                  </a:lnTo>
                  <a:lnTo>
                    <a:pt x="3350" y="80981"/>
                  </a:lnTo>
                  <a:lnTo>
                    <a:pt x="47612" y="84788"/>
                  </a:lnTo>
                  <a:lnTo>
                    <a:pt x="82132" y="85309"/>
                  </a:lnTo>
                  <a:lnTo>
                    <a:pt x="126424" y="85602"/>
                  </a:lnTo>
                  <a:lnTo>
                    <a:pt x="173649" y="85688"/>
                  </a:lnTo>
                  <a:lnTo>
                    <a:pt x="209056" y="85709"/>
                  </a:lnTo>
                  <a:lnTo>
                    <a:pt x="245959" y="82896"/>
                  </a:lnTo>
                  <a:lnTo>
                    <a:pt x="285644" y="79176"/>
                  </a:lnTo>
                  <a:lnTo>
                    <a:pt x="331504" y="77523"/>
                  </a:lnTo>
                  <a:lnTo>
                    <a:pt x="377287" y="76788"/>
                  </a:lnTo>
                  <a:lnTo>
                    <a:pt x="424445" y="75403"/>
                  </a:lnTo>
                  <a:lnTo>
                    <a:pt x="450355" y="73552"/>
                  </a:lnTo>
                  <a:lnTo>
                    <a:pt x="477154" y="71260"/>
                  </a:lnTo>
                  <a:lnTo>
                    <a:pt x="504545" y="69731"/>
                  </a:lnTo>
                  <a:lnTo>
                    <a:pt x="532331" y="68713"/>
                  </a:lnTo>
                  <a:lnTo>
                    <a:pt x="560380" y="68033"/>
                  </a:lnTo>
                  <a:lnTo>
                    <a:pt x="588604" y="66522"/>
                  </a:lnTo>
                  <a:lnTo>
                    <a:pt x="616944" y="64457"/>
                  </a:lnTo>
                  <a:lnTo>
                    <a:pt x="645364" y="62022"/>
                  </a:lnTo>
                  <a:lnTo>
                    <a:pt x="673835" y="60397"/>
                  </a:lnTo>
                  <a:lnTo>
                    <a:pt x="702341" y="59315"/>
                  </a:lnTo>
                  <a:lnTo>
                    <a:pt x="730869" y="58594"/>
                  </a:lnTo>
                  <a:lnTo>
                    <a:pt x="760472" y="57054"/>
                  </a:lnTo>
                  <a:lnTo>
                    <a:pt x="790790" y="54969"/>
                  </a:lnTo>
                  <a:lnTo>
                    <a:pt x="821585" y="52521"/>
                  </a:lnTo>
                  <a:lnTo>
                    <a:pt x="852699" y="50889"/>
                  </a:lnTo>
                  <a:lnTo>
                    <a:pt x="884025" y="49801"/>
                  </a:lnTo>
                  <a:lnTo>
                    <a:pt x="915492" y="49076"/>
                  </a:lnTo>
                  <a:lnTo>
                    <a:pt x="948112" y="47534"/>
                  </a:lnTo>
                  <a:lnTo>
                    <a:pt x="981500" y="45448"/>
                  </a:lnTo>
                  <a:lnTo>
                    <a:pt x="1015401" y="42998"/>
                  </a:lnTo>
                  <a:lnTo>
                    <a:pt x="1048585" y="41365"/>
                  </a:lnTo>
                  <a:lnTo>
                    <a:pt x="1081290" y="40277"/>
                  </a:lnTo>
                  <a:lnTo>
                    <a:pt x="1113678" y="39551"/>
                  </a:lnTo>
                  <a:lnTo>
                    <a:pt x="1145852" y="39067"/>
                  </a:lnTo>
                  <a:lnTo>
                    <a:pt x="1177885" y="38745"/>
                  </a:lnTo>
                  <a:lnTo>
                    <a:pt x="1209825" y="38530"/>
                  </a:lnTo>
                  <a:lnTo>
                    <a:pt x="1242759" y="37328"/>
                  </a:lnTo>
                  <a:lnTo>
                    <a:pt x="1276357" y="35469"/>
                  </a:lnTo>
                  <a:lnTo>
                    <a:pt x="1310397" y="33171"/>
                  </a:lnTo>
                  <a:lnTo>
                    <a:pt x="1343674" y="31639"/>
                  </a:lnTo>
                  <a:lnTo>
                    <a:pt x="1376441" y="30618"/>
                  </a:lnTo>
                  <a:lnTo>
                    <a:pt x="1408870" y="29937"/>
                  </a:lnTo>
                  <a:lnTo>
                    <a:pt x="1441072" y="29483"/>
                  </a:lnTo>
                  <a:lnTo>
                    <a:pt x="1473124" y="29180"/>
                  </a:lnTo>
                  <a:lnTo>
                    <a:pt x="1505075" y="28979"/>
                  </a:lnTo>
                  <a:lnTo>
                    <a:pt x="1536959" y="27785"/>
                  </a:lnTo>
                  <a:lnTo>
                    <a:pt x="1568798" y="25932"/>
                  </a:lnTo>
                  <a:lnTo>
                    <a:pt x="1600608" y="23638"/>
                  </a:lnTo>
                  <a:lnTo>
                    <a:pt x="1631340" y="22109"/>
                  </a:lnTo>
                  <a:lnTo>
                    <a:pt x="1661352" y="21089"/>
                  </a:lnTo>
                  <a:lnTo>
                    <a:pt x="1690885" y="20410"/>
                  </a:lnTo>
                  <a:lnTo>
                    <a:pt x="1719041" y="18898"/>
                  </a:lnTo>
                  <a:lnTo>
                    <a:pt x="1746278" y="16832"/>
                  </a:lnTo>
                  <a:lnTo>
                    <a:pt x="1772903" y="14397"/>
                  </a:lnTo>
                  <a:lnTo>
                    <a:pt x="1799119" y="12772"/>
                  </a:lnTo>
                  <a:lnTo>
                    <a:pt x="1825063" y="11690"/>
                  </a:lnTo>
                  <a:lnTo>
                    <a:pt x="1850826" y="10969"/>
                  </a:lnTo>
                  <a:lnTo>
                    <a:pt x="1876468" y="10488"/>
                  </a:lnTo>
                  <a:lnTo>
                    <a:pt x="1902029" y="10167"/>
                  </a:lnTo>
                  <a:lnTo>
                    <a:pt x="1927537" y="9953"/>
                  </a:lnTo>
                  <a:lnTo>
                    <a:pt x="1972812" y="6893"/>
                  </a:lnTo>
                  <a:lnTo>
                    <a:pt x="2013042" y="3063"/>
                  </a:lnTo>
                  <a:lnTo>
                    <a:pt x="2048562" y="1362"/>
                  </a:lnTo>
                  <a:lnTo>
                    <a:pt x="2081987" y="605"/>
                  </a:lnTo>
                  <a:lnTo>
                    <a:pt x="2127733" y="180"/>
                  </a:lnTo>
                  <a:lnTo>
                    <a:pt x="2165276" y="53"/>
                  </a:lnTo>
                  <a:lnTo>
                    <a:pt x="2226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96"/>
            <p:cNvSpPr/>
            <p:nvPr>
              <p:custDataLst>
                <p:tags r:id="rId59"/>
              </p:custDataLst>
            </p:nvPr>
          </p:nvSpPr>
          <p:spPr>
            <a:xfrm>
              <a:off x="6296025" y="2438401"/>
              <a:ext cx="1790701" cy="66675"/>
            </a:xfrm>
            <a:custGeom>
              <a:avLst/>
              <a:gdLst/>
              <a:ahLst/>
              <a:cxnLst/>
              <a:rect l="0" t="0" r="0" b="0"/>
              <a:pathLst>
                <a:path w="1790701" h="66675">
                  <a:moveTo>
                    <a:pt x="0" y="66674"/>
                  </a:moveTo>
                  <a:lnTo>
                    <a:pt x="0" y="66674"/>
                  </a:lnTo>
                  <a:lnTo>
                    <a:pt x="46644" y="66674"/>
                  </a:lnTo>
                  <a:lnTo>
                    <a:pt x="75910" y="64557"/>
                  </a:lnTo>
                  <a:lnTo>
                    <a:pt x="117065" y="51596"/>
                  </a:lnTo>
                  <a:lnTo>
                    <a:pt x="156042" y="48801"/>
                  </a:lnTo>
                  <a:lnTo>
                    <a:pt x="201104" y="45151"/>
                  </a:lnTo>
                  <a:lnTo>
                    <a:pt x="233313" y="41233"/>
                  </a:lnTo>
                  <a:lnTo>
                    <a:pt x="268794" y="39492"/>
                  </a:lnTo>
                  <a:lnTo>
                    <a:pt x="308553" y="38718"/>
                  </a:lnTo>
                  <a:lnTo>
                    <a:pt x="350918" y="37316"/>
                  </a:lnTo>
                  <a:lnTo>
                    <a:pt x="394442" y="33165"/>
                  </a:lnTo>
                  <a:lnTo>
                    <a:pt x="441302" y="30615"/>
                  </a:lnTo>
                  <a:lnTo>
                    <a:pt x="465651" y="29934"/>
                  </a:lnTo>
                  <a:lnTo>
                    <a:pt x="490351" y="29481"/>
                  </a:lnTo>
                  <a:lnTo>
                    <a:pt x="515284" y="29179"/>
                  </a:lnTo>
                  <a:lnTo>
                    <a:pt x="540372" y="28977"/>
                  </a:lnTo>
                  <a:lnTo>
                    <a:pt x="565565" y="27784"/>
                  </a:lnTo>
                  <a:lnTo>
                    <a:pt x="590827" y="25931"/>
                  </a:lnTo>
                  <a:lnTo>
                    <a:pt x="616134" y="23637"/>
                  </a:lnTo>
                  <a:lnTo>
                    <a:pt x="643589" y="21049"/>
                  </a:lnTo>
                  <a:lnTo>
                    <a:pt x="672476" y="18266"/>
                  </a:lnTo>
                  <a:lnTo>
                    <a:pt x="702317" y="15352"/>
                  </a:lnTo>
                  <a:lnTo>
                    <a:pt x="731737" y="13409"/>
                  </a:lnTo>
                  <a:lnTo>
                    <a:pt x="760874" y="12114"/>
                  </a:lnTo>
                  <a:lnTo>
                    <a:pt x="789825" y="11250"/>
                  </a:lnTo>
                  <a:lnTo>
                    <a:pt x="819708" y="10675"/>
                  </a:lnTo>
                  <a:lnTo>
                    <a:pt x="850214" y="10291"/>
                  </a:lnTo>
                  <a:lnTo>
                    <a:pt x="881134" y="10036"/>
                  </a:lnTo>
                  <a:lnTo>
                    <a:pt x="911273" y="8807"/>
                  </a:lnTo>
                  <a:lnTo>
                    <a:pt x="940891" y="6929"/>
                  </a:lnTo>
                  <a:lnTo>
                    <a:pt x="970160" y="4619"/>
                  </a:lnTo>
                  <a:lnTo>
                    <a:pt x="999199" y="3079"/>
                  </a:lnTo>
                  <a:lnTo>
                    <a:pt x="1028082" y="2052"/>
                  </a:lnTo>
                  <a:lnTo>
                    <a:pt x="1056863" y="1368"/>
                  </a:lnTo>
                  <a:lnTo>
                    <a:pt x="1085576" y="912"/>
                  </a:lnTo>
                  <a:lnTo>
                    <a:pt x="1114242" y="607"/>
                  </a:lnTo>
                  <a:lnTo>
                    <a:pt x="1142878" y="405"/>
                  </a:lnTo>
                  <a:lnTo>
                    <a:pt x="1170436" y="270"/>
                  </a:lnTo>
                  <a:lnTo>
                    <a:pt x="1197273" y="179"/>
                  </a:lnTo>
                  <a:lnTo>
                    <a:pt x="1223632" y="119"/>
                  </a:lnTo>
                  <a:lnTo>
                    <a:pt x="1249672" y="79"/>
                  </a:lnTo>
                  <a:lnTo>
                    <a:pt x="1275497" y="52"/>
                  </a:lnTo>
                  <a:lnTo>
                    <a:pt x="1301182" y="34"/>
                  </a:lnTo>
                  <a:lnTo>
                    <a:pt x="1325713" y="22"/>
                  </a:lnTo>
                  <a:lnTo>
                    <a:pt x="1372725" y="10"/>
                  </a:lnTo>
                  <a:lnTo>
                    <a:pt x="1418313" y="4"/>
                  </a:lnTo>
                  <a:lnTo>
                    <a:pt x="1462212" y="1"/>
                  </a:lnTo>
                  <a:lnTo>
                    <a:pt x="1502889" y="0"/>
                  </a:lnTo>
                  <a:lnTo>
                    <a:pt x="1542134" y="2822"/>
                  </a:lnTo>
                  <a:lnTo>
                    <a:pt x="1579685" y="6545"/>
                  </a:lnTo>
                  <a:lnTo>
                    <a:pt x="1614012" y="8200"/>
                  </a:lnTo>
                  <a:lnTo>
                    <a:pt x="1658033" y="9132"/>
                  </a:lnTo>
                  <a:lnTo>
                    <a:pt x="1697886" y="9408"/>
                  </a:lnTo>
                  <a:lnTo>
                    <a:pt x="1740616" y="16047"/>
                  </a:lnTo>
                  <a:lnTo>
                    <a:pt x="179070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97"/>
            <p:cNvSpPr/>
            <p:nvPr>
              <p:custDataLst>
                <p:tags r:id="rId60"/>
              </p:custDataLst>
            </p:nvPr>
          </p:nvSpPr>
          <p:spPr>
            <a:xfrm>
              <a:off x="6562725" y="2057401"/>
              <a:ext cx="1295401" cy="38100"/>
            </a:xfrm>
            <a:custGeom>
              <a:avLst/>
              <a:gdLst/>
              <a:ahLst/>
              <a:cxnLst/>
              <a:rect l="0" t="0" r="0" b="0"/>
              <a:pathLst>
                <a:path w="1295401" h="38100">
                  <a:moveTo>
                    <a:pt x="0" y="28574"/>
                  </a:moveTo>
                  <a:lnTo>
                    <a:pt x="0" y="28574"/>
                  </a:lnTo>
                  <a:lnTo>
                    <a:pt x="0" y="37707"/>
                  </a:lnTo>
                  <a:lnTo>
                    <a:pt x="45661" y="38098"/>
                  </a:lnTo>
                  <a:lnTo>
                    <a:pt x="87225" y="38099"/>
                  </a:lnTo>
                  <a:lnTo>
                    <a:pt x="124122" y="38099"/>
                  </a:lnTo>
                  <a:lnTo>
                    <a:pt x="162600" y="38099"/>
                  </a:lnTo>
                  <a:lnTo>
                    <a:pt x="202459" y="33042"/>
                  </a:lnTo>
                  <a:lnTo>
                    <a:pt x="246137" y="29898"/>
                  </a:lnTo>
                  <a:lnTo>
                    <a:pt x="279786" y="26340"/>
                  </a:lnTo>
                  <a:lnTo>
                    <a:pt x="314850" y="22290"/>
                  </a:lnTo>
                  <a:lnTo>
                    <a:pt x="348072" y="20489"/>
                  </a:lnTo>
                  <a:lnTo>
                    <a:pt x="383298" y="19689"/>
                  </a:lnTo>
                  <a:lnTo>
                    <a:pt x="421180" y="18275"/>
                  </a:lnTo>
                  <a:lnTo>
                    <a:pt x="462711" y="14119"/>
                  </a:lnTo>
                  <a:lnTo>
                    <a:pt x="503041" y="11566"/>
                  </a:lnTo>
                  <a:lnTo>
                    <a:pt x="543191" y="10432"/>
                  </a:lnTo>
                  <a:lnTo>
                    <a:pt x="585729" y="9927"/>
                  </a:lnTo>
                  <a:lnTo>
                    <a:pt x="626507" y="9703"/>
                  </a:lnTo>
                  <a:lnTo>
                    <a:pt x="665797" y="9604"/>
                  </a:lnTo>
                  <a:lnTo>
                    <a:pt x="704427" y="9559"/>
                  </a:lnTo>
                  <a:lnTo>
                    <a:pt x="745584" y="9540"/>
                  </a:lnTo>
                  <a:lnTo>
                    <a:pt x="787512" y="8473"/>
                  </a:lnTo>
                  <a:lnTo>
                    <a:pt x="827313" y="4471"/>
                  </a:lnTo>
                  <a:lnTo>
                    <a:pt x="866170" y="1986"/>
                  </a:lnTo>
                  <a:lnTo>
                    <a:pt x="904606" y="882"/>
                  </a:lnTo>
                  <a:lnTo>
                    <a:pt x="942855" y="392"/>
                  </a:lnTo>
                  <a:lnTo>
                    <a:pt x="981022" y="174"/>
                  </a:lnTo>
                  <a:lnTo>
                    <a:pt x="1018092" y="77"/>
                  </a:lnTo>
                  <a:lnTo>
                    <a:pt x="1052208" y="34"/>
                  </a:lnTo>
                  <a:lnTo>
                    <a:pt x="1096108" y="9"/>
                  </a:lnTo>
                  <a:lnTo>
                    <a:pt x="1135927" y="2"/>
                  </a:lnTo>
                  <a:lnTo>
                    <a:pt x="1174536" y="0"/>
                  </a:lnTo>
                  <a:lnTo>
                    <a:pt x="1216844" y="6545"/>
                  </a:lnTo>
                  <a:lnTo>
                    <a:pt x="1259990" y="9263"/>
                  </a:lnTo>
                  <a:lnTo>
                    <a:pt x="1282048" y="9489"/>
                  </a:lnTo>
                  <a:lnTo>
                    <a:pt x="1286997" y="12331"/>
                  </a:lnTo>
                  <a:lnTo>
                    <a:pt x="129540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98"/>
            <p:cNvSpPr/>
            <p:nvPr>
              <p:custDataLst>
                <p:tags r:id="rId61"/>
              </p:custDataLst>
            </p:nvPr>
          </p:nvSpPr>
          <p:spPr>
            <a:xfrm>
              <a:off x="5862344" y="3457575"/>
              <a:ext cx="2662532" cy="114301"/>
            </a:xfrm>
            <a:custGeom>
              <a:avLst/>
              <a:gdLst/>
              <a:ahLst/>
              <a:cxnLst/>
              <a:rect l="0" t="0" r="0" b="0"/>
              <a:pathLst>
                <a:path w="2662532" h="114301">
                  <a:moveTo>
                    <a:pt x="5056" y="114300"/>
                  </a:moveTo>
                  <a:lnTo>
                    <a:pt x="5056" y="114300"/>
                  </a:lnTo>
                  <a:lnTo>
                    <a:pt x="0" y="114300"/>
                  </a:lnTo>
                  <a:lnTo>
                    <a:pt x="34436" y="107754"/>
                  </a:lnTo>
                  <a:lnTo>
                    <a:pt x="75968" y="104599"/>
                  </a:lnTo>
                  <a:lnTo>
                    <a:pt x="116613" y="98491"/>
                  </a:lnTo>
                  <a:lnTo>
                    <a:pt x="161699" y="96210"/>
                  </a:lnTo>
                  <a:lnTo>
                    <a:pt x="192855" y="95676"/>
                  </a:lnTo>
                  <a:lnTo>
                    <a:pt x="227164" y="95440"/>
                  </a:lnTo>
                  <a:lnTo>
                    <a:pt x="263579" y="94276"/>
                  </a:lnTo>
                  <a:lnTo>
                    <a:pt x="300931" y="90231"/>
                  </a:lnTo>
                  <a:lnTo>
                    <a:pt x="341520" y="87728"/>
                  </a:lnTo>
                  <a:lnTo>
                    <a:pt x="385312" y="85557"/>
                  </a:lnTo>
                  <a:lnTo>
                    <a:pt x="408843" y="83496"/>
                  </a:lnTo>
                  <a:lnTo>
                    <a:pt x="432997" y="81064"/>
                  </a:lnTo>
                  <a:lnTo>
                    <a:pt x="458625" y="79443"/>
                  </a:lnTo>
                  <a:lnTo>
                    <a:pt x="485236" y="78362"/>
                  </a:lnTo>
                  <a:lnTo>
                    <a:pt x="512501" y="77641"/>
                  </a:lnTo>
                  <a:lnTo>
                    <a:pt x="540203" y="76103"/>
                  </a:lnTo>
                  <a:lnTo>
                    <a:pt x="568195" y="74018"/>
                  </a:lnTo>
                  <a:lnTo>
                    <a:pt x="596382" y="71570"/>
                  </a:lnTo>
                  <a:lnTo>
                    <a:pt x="625756" y="69939"/>
                  </a:lnTo>
                  <a:lnTo>
                    <a:pt x="655923" y="68851"/>
                  </a:lnTo>
                  <a:lnTo>
                    <a:pt x="686617" y="68126"/>
                  </a:lnTo>
                  <a:lnTo>
                    <a:pt x="717664" y="66584"/>
                  </a:lnTo>
                  <a:lnTo>
                    <a:pt x="748945" y="64497"/>
                  </a:lnTo>
                  <a:lnTo>
                    <a:pt x="780382" y="62048"/>
                  </a:lnTo>
                  <a:lnTo>
                    <a:pt x="812982" y="60415"/>
                  </a:lnTo>
                  <a:lnTo>
                    <a:pt x="846356" y="59327"/>
                  </a:lnTo>
                  <a:lnTo>
                    <a:pt x="880248" y="58601"/>
                  </a:lnTo>
                  <a:lnTo>
                    <a:pt x="913425" y="58117"/>
                  </a:lnTo>
                  <a:lnTo>
                    <a:pt x="946127" y="57795"/>
                  </a:lnTo>
                  <a:lnTo>
                    <a:pt x="978512" y="57580"/>
                  </a:lnTo>
                  <a:lnTo>
                    <a:pt x="1012801" y="56378"/>
                  </a:lnTo>
                  <a:lnTo>
                    <a:pt x="1048361" y="54519"/>
                  </a:lnTo>
                  <a:lnTo>
                    <a:pt x="1084768" y="52220"/>
                  </a:lnTo>
                  <a:lnTo>
                    <a:pt x="1120681" y="50689"/>
                  </a:lnTo>
                  <a:lnTo>
                    <a:pt x="1156264" y="49668"/>
                  </a:lnTo>
                  <a:lnTo>
                    <a:pt x="1191629" y="48987"/>
                  </a:lnTo>
                  <a:lnTo>
                    <a:pt x="1227904" y="48533"/>
                  </a:lnTo>
                  <a:lnTo>
                    <a:pt x="1264788" y="48230"/>
                  </a:lnTo>
                  <a:lnTo>
                    <a:pt x="1302078" y="48028"/>
                  </a:lnTo>
                  <a:lnTo>
                    <a:pt x="1339637" y="47894"/>
                  </a:lnTo>
                  <a:lnTo>
                    <a:pt x="1377376" y="47804"/>
                  </a:lnTo>
                  <a:lnTo>
                    <a:pt x="1415236" y="47745"/>
                  </a:lnTo>
                  <a:lnTo>
                    <a:pt x="1453176" y="47705"/>
                  </a:lnTo>
                  <a:lnTo>
                    <a:pt x="1491169" y="47678"/>
                  </a:lnTo>
                  <a:lnTo>
                    <a:pt x="1529198" y="47660"/>
                  </a:lnTo>
                  <a:lnTo>
                    <a:pt x="1566192" y="47649"/>
                  </a:lnTo>
                  <a:lnTo>
                    <a:pt x="1602497" y="47641"/>
                  </a:lnTo>
                  <a:lnTo>
                    <a:pt x="1638342" y="47636"/>
                  </a:lnTo>
                  <a:lnTo>
                    <a:pt x="1673880" y="47632"/>
                  </a:lnTo>
                  <a:lnTo>
                    <a:pt x="1709213" y="47630"/>
                  </a:lnTo>
                  <a:lnTo>
                    <a:pt x="1744411" y="47628"/>
                  </a:lnTo>
                  <a:lnTo>
                    <a:pt x="1779517" y="47627"/>
                  </a:lnTo>
                  <a:lnTo>
                    <a:pt x="1814563" y="47627"/>
                  </a:lnTo>
                  <a:lnTo>
                    <a:pt x="1849570" y="47626"/>
                  </a:lnTo>
                  <a:lnTo>
                    <a:pt x="1883490" y="46567"/>
                  </a:lnTo>
                  <a:lnTo>
                    <a:pt x="1916687" y="44803"/>
                  </a:lnTo>
                  <a:lnTo>
                    <a:pt x="1949402" y="42569"/>
                  </a:lnTo>
                  <a:lnTo>
                    <a:pt x="1981795" y="41079"/>
                  </a:lnTo>
                  <a:lnTo>
                    <a:pt x="2013974" y="40086"/>
                  </a:lnTo>
                  <a:lnTo>
                    <a:pt x="2046010" y="39424"/>
                  </a:lnTo>
                  <a:lnTo>
                    <a:pt x="2076892" y="38983"/>
                  </a:lnTo>
                  <a:lnTo>
                    <a:pt x="2107004" y="38689"/>
                  </a:lnTo>
                  <a:lnTo>
                    <a:pt x="2136606" y="38493"/>
                  </a:lnTo>
                  <a:lnTo>
                    <a:pt x="2164806" y="37304"/>
                  </a:lnTo>
                  <a:lnTo>
                    <a:pt x="2192072" y="35452"/>
                  </a:lnTo>
                  <a:lnTo>
                    <a:pt x="2218717" y="33160"/>
                  </a:lnTo>
                  <a:lnTo>
                    <a:pt x="2244946" y="31631"/>
                  </a:lnTo>
                  <a:lnTo>
                    <a:pt x="2270900" y="30612"/>
                  </a:lnTo>
                  <a:lnTo>
                    <a:pt x="2296669" y="29933"/>
                  </a:lnTo>
                  <a:lnTo>
                    <a:pt x="2321256" y="29481"/>
                  </a:lnTo>
                  <a:lnTo>
                    <a:pt x="2368331" y="28977"/>
                  </a:lnTo>
                  <a:lnTo>
                    <a:pt x="2411125" y="25931"/>
                  </a:lnTo>
                  <a:lnTo>
                    <a:pt x="2451312" y="22108"/>
                  </a:lnTo>
                  <a:lnTo>
                    <a:pt x="2490340" y="20410"/>
                  </a:lnTo>
                  <a:lnTo>
                    <a:pt x="2526029" y="16832"/>
                  </a:lnTo>
                  <a:lnTo>
                    <a:pt x="2573050" y="11690"/>
                  </a:lnTo>
                  <a:lnTo>
                    <a:pt x="2616615" y="7344"/>
                  </a:lnTo>
                  <a:lnTo>
                    <a:pt x="26625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99"/>
            <p:cNvSpPr/>
            <p:nvPr>
              <p:custDataLst>
                <p:tags r:id="rId62"/>
              </p:custDataLst>
            </p:nvPr>
          </p:nvSpPr>
          <p:spPr>
            <a:xfrm>
              <a:off x="8134350" y="1928519"/>
              <a:ext cx="523876" cy="357482"/>
            </a:xfrm>
            <a:custGeom>
              <a:avLst/>
              <a:gdLst/>
              <a:ahLst/>
              <a:cxnLst/>
              <a:rect l="0" t="0" r="0" b="0"/>
              <a:pathLst>
                <a:path w="523876" h="357482">
                  <a:moveTo>
                    <a:pt x="523875" y="5056"/>
                  </a:moveTo>
                  <a:lnTo>
                    <a:pt x="523875" y="5056"/>
                  </a:lnTo>
                  <a:lnTo>
                    <a:pt x="513762" y="0"/>
                  </a:lnTo>
                  <a:lnTo>
                    <a:pt x="503152" y="339"/>
                  </a:lnTo>
                  <a:lnTo>
                    <a:pt x="491382" y="5076"/>
                  </a:lnTo>
                  <a:lnTo>
                    <a:pt x="473913" y="19643"/>
                  </a:lnTo>
                  <a:lnTo>
                    <a:pt x="439384" y="54811"/>
                  </a:lnTo>
                  <a:lnTo>
                    <a:pt x="393748" y="90143"/>
                  </a:lnTo>
                  <a:lnTo>
                    <a:pt x="353062" y="121425"/>
                  </a:lnTo>
                  <a:lnTo>
                    <a:pt x="314451" y="152808"/>
                  </a:lnTo>
                  <a:lnTo>
                    <a:pt x="276250" y="180449"/>
                  </a:lnTo>
                  <a:lnTo>
                    <a:pt x="238130" y="212563"/>
                  </a:lnTo>
                  <a:lnTo>
                    <a:pt x="200026" y="239602"/>
                  </a:lnTo>
                  <a:lnTo>
                    <a:pt x="161925" y="265326"/>
                  </a:lnTo>
                  <a:lnTo>
                    <a:pt x="114300" y="297145"/>
                  </a:lnTo>
                  <a:lnTo>
                    <a:pt x="74213" y="318543"/>
                  </a:lnTo>
                  <a:lnTo>
                    <a:pt x="33954" y="341180"/>
                  </a:lnTo>
                  <a:lnTo>
                    <a:pt x="13941" y="352651"/>
                  </a:lnTo>
                  <a:lnTo>
                    <a:pt x="0" y="357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00"/>
            <p:cNvSpPr/>
            <p:nvPr>
              <p:custDataLst>
                <p:tags r:id="rId63"/>
              </p:custDataLst>
            </p:nvPr>
          </p:nvSpPr>
          <p:spPr>
            <a:xfrm>
              <a:off x="8053759" y="2171700"/>
              <a:ext cx="185367" cy="178051"/>
            </a:xfrm>
            <a:custGeom>
              <a:avLst/>
              <a:gdLst/>
              <a:ahLst/>
              <a:cxnLst/>
              <a:rect l="0" t="0" r="0" b="0"/>
              <a:pathLst>
                <a:path w="185367" h="178051">
                  <a:moveTo>
                    <a:pt x="118691" y="0"/>
                  </a:moveTo>
                  <a:lnTo>
                    <a:pt x="118691" y="0"/>
                  </a:lnTo>
                  <a:lnTo>
                    <a:pt x="105434" y="0"/>
                  </a:lnTo>
                  <a:lnTo>
                    <a:pt x="91245" y="10113"/>
                  </a:lnTo>
                  <a:lnTo>
                    <a:pt x="49950" y="52580"/>
                  </a:lnTo>
                  <a:lnTo>
                    <a:pt x="19379" y="99565"/>
                  </a:lnTo>
                  <a:lnTo>
                    <a:pt x="4034" y="144090"/>
                  </a:lnTo>
                  <a:lnTo>
                    <a:pt x="0" y="160349"/>
                  </a:lnTo>
                  <a:lnTo>
                    <a:pt x="1735" y="171102"/>
                  </a:lnTo>
                  <a:lnTo>
                    <a:pt x="5795" y="174393"/>
                  </a:lnTo>
                  <a:lnTo>
                    <a:pt x="18774" y="178050"/>
                  </a:lnTo>
                  <a:lnTo>
                    <a:pt x="43930" y="175052"/>
                  </a:lnTo>
                  <a:lnTo>
                    <a:pt x="87483" y="164385"/>
                  </a:lnTo>
                  <a:lnTo>
                    <a:pt x="125108" y="157354"/>
                  </a:lnTo>
                  <a:lnTo>
                    <a:pt x="18536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01"/>
            <p:cNvSpPr/>
            <p:nvPr>
              <p:custDataLst>
                <p:tags r:id="rId64"/>
              </p:custDataLst>
            </p:nvPr>
          </p:nvSpPr>
          <p:spPr>
            <a:xfrm>
              <a:off x="8736719" y="1795677"/>
              <a:ext cx="117495" cy="242674"/>
            </a:xfrm>
            <a:custGeom>
              <a:avLst/>
              <a:gdLst/>
              <a:ahLst/>
              <a:cxnLst/>
              <a:rect l="0" t="0" r="0" b="0"/>
              <a:pathLst>
                <a:path w="117495" h="242674">
                  <a:moveTo>
                    <a:pt x="112006" y="23598"/>
                  </a:moveTo>
                  <a:lnTo>
                    <a:pt x="112006" y="23598"/>
                  </a:lnTo>
                  <a:lnTo>
                    <a:pt x="117063" y="18542"/>
                  </a:lnTo>
                  <a:lnTo>
                    <a:pt x="117494" y="15994"/>
                  </a:lnTo>
                  <a:lnTo>
                    <a:pt x="116723" y="13237"/>
                  </a:lnTo>
                  <a:lnTo>
                    <a:pt x="111569" y="4634"/>
                  </a:lnTo>
                  <a:lnTo>
                    <a:pt x="107226" y="0"/>
                  </a:lnTo>
                  <a:lnTo>
                    <a:pt x="103527" y="458"/>
                  </a:lnTo>
                  <a:lnTo>
                    <a:pt x="85205" y="13579"/>
                  </a:lnTo>
                  <a:lnTo>
                    <a:pt x="49459" y="50980"/>
                  </a:lnTo>
                  <a:lnTo>
                    <a:pt x="28941" y="92429"/>
                  </a:lnTo>
                  <a:lnTo>
                    <a:pt x="9324" y="136129"/>
                  </a:lnTo>
                  <a:lnTo>
                    <a:pt x="2869" y="158278"/>
                  </a:lnTo>
                  <a:lnTo>
                    <a:pt x="0" y="185761"/>
                  </a:lnTo>
                  <a:lnTo>
                    <a:pt x="4370" y="207148"/>
                  </a:lnTo>
                  <a:lnTo>
                    <a:pt x="8499" y="215815"/>
                  </a:lnTo>
                  <a:lnTo>
                    <a:pt x="24375" y="231089"/>
                  </a:lnTo>
                  <a:lnTo>
                    <a:pt x="34536" y="238125"/>
                  </a:lnTo>
                  <a:lnTo>
                    <a:pt x="83431" y="242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02"/>
            <p:cNvSpPr/>
            <p:nvPr>
              <p:custDataLst>
                <p:tags r:id="rId65"/>
              </p:custDataLst>
            </p:nvPr>
          </p:nvSpPr>
          <p:spPr>
            <a:xfrm>
              <a:off x="8915400" y="1820599"/>
              <a:ext cx="38101" cy="189177"/>
            </a:xfrm>
            <a:custGeom>
              <a:avLst/>
              <a:gdLst/>
              <a:ahLst/>
              <a:cxnLst/>
              <a:rect l="0" t="0" r="0" b="0"/>
              <a:pathLst>
                <a:path w="38101" h="1891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13091" y="9717"/>
                  </a:lnTo>
                  <a:lnTo>
                    <a:pt x="17873" y="49109"/>
                  </a:lnTo>
                  <a:lnTo>
                    <a:pt x="21523" y="85233"/>
                  </a:lnTo>
                  <a:lnTo>
                    <a:pt x="27182" y="125252"/>
                  </a:lnTo>
                  <a:lnTo>
                    <a:pt x="3810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03"/>
            <p:cNvSpPr/>
            <p:nvPr>
              <p:custDataLst>
                <p:tags r:id="rId66"/>
              </p:custDataLst>
            </p:nvPr>
          </p:nvSpPr>
          <p:spPr>
            <a:xfrm>
              <a:off x="9010650" y="19526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55014" y="2160"/>
                  </a:lnTo>
                  <a:lnTo>
                    <a:pt x="102471" y="4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04"/>
            <p:cNvSpPr/>
            <p:nvPr>
              <p:custDataLst>
                <p:tags r:id="rId67"/>
              </p:custDataLst>
            </p:nvPr>
          </p:nvSpPr>
          <p:spPr>
            <a:xfrm>
              <a:off x="9195469" y="1851887"/>
              <a:ext cx="177132" cy="136649"/>
            </a:xfrm>
            <a:custGeom>
              <a:avLst/>
              <a:gdLst/>
              <a:ahLst/>
              <a:cxnLst/>
              <a:rect l="0" t="0" r="0" b="0"/>
              <a:pathLst>
                <a:path w="177132" h="136649">
                  <a:moveTo>
                    <a:pt x="129506" y="5488"/>
                  </a:moveTo>
                  <a:lnTo>
                    <a:pt x="129506" y="5488"/>
                  </a:lnTo>
                  <a:lnTo>
                    <a:pt x="134994" y="0"/>
                  </a:lnTo>
                  <a:lnTo>
                    <a:pt x="132651" y="2343"/>
                  </a:lnTo>
                  <a:lnTo>
                    <a:pt x="130904" y="9735"/>
                  </a:lnTo>
                  <a:lnTo>
                    <a:pt x="124726" y="36784"/>
                  </a:lnTo>
                  <a:lnTo>
                    <a:pt x="96407" y="83612"/>
                  </a:lnTo>
                  <a:lnTo>
                    <a:pt x="70886" y="119453"/>
                  </a:lnTo>
                  <a:lnTo>
                    <a:pt x="50047" y="131448"/>
                  </a:lnTo>
                  <a:lnTo>
                    <a:pt x="28823" y="136648"/>
                  </a:lnTo>
                  <a:lnTo>
                    <a:pt x="22167" y="134203"/>
                  </a:lnTo>
                  <a:lnTo>
                    <a:pt x="9127" y="123020"/>
                  </a:lnTo>
                  <a:lnTo>
                    <a:pt x="1921" y="113110"/>
                  </a:lnTo>
                  <a:lnTo>
                    <a:pt x="0" y="108986"/>
                  </a:lnTo>
                  <a:lnTo>
                    <a:pt x="686" y="95937"/>
                  </a:lnTo>
                  <a:lnTo>
                    <a:pt x="4694" y="71803"/>
                  </a:lnTo>
                  <a:lnTo>
                    <a:pt x="8199" y="67689"/>
                  </a:lnTo>
                  <a:lnTo>
                    <a:pt x="20558" y="60297"/>
                  </a:lnTo>
                  <a:lnTo>
                    <a:pt x="33813" y="59128"/>
                  </a:lnTo>
                  <a:lnTo>
                    <a:pt x="58820" y="67242"/>
                  </a:lnTo>
                  <a:lnTo>
                    <a:pt x="87396" y="83052"/>
                  </a:lnTo>
                  <a:lnTo>
                    <a:pt x="112090" y="98320"/>
                  </a:lnTo>
                  <a:lnTo>
                    <a:pt x="177131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05"/>
            <p:cNvSpPr/>
            <p:nvPr>
              <p:custDataLst>
                <p:tags r:id="rId68"/>
              </p:custDataLst>
            </p:nvPr>
          </p:nvSpPr>
          <p:spPr>
            <a:xfrm>
              <a:off x="9448800" y="1809750"/>
              <a:ext cx="55110" cy="285751"/>
            </a:xfrm>
            <a:custGeom>
              <a:avLst/>
              <a:gdLst/>
              <a:ahLst/>
              <a:cxnLst/>
              <a:rect l="0" t="0" r="0" b="0"/>
              <a:pathLst>
                <a:path w="55110" h="28575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8936" y="2822"/>
                  </a:lnTo>
                  <a:lnTo>
                    <a:pt x="41832" y="5056"/>
                  </a:lnTo>
                  <a:lnTo>
                    <a:pt x="47538" y="46664"/>
                  </a:lnTo>
                  <a:lnTo>
                    <a:pt x="53832" y="88380"/>
                  </a:lnTo>
                  <a:lnTo>
                    <a:pt x="55109" y="121789"/>
                  </a:lnTo>
                  <a:lnTo>
                    <a:pt x="49417" y="161523"/>
                  </a:lnTo>
                  <a:lnTo>
                    <a:pt x="42922" y="205002"/>
                  </a:lnTo>
                  <a:lnTo>
                    <a:pt x="23844" y="24675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2806"/>
          <p:cNvSpPr/>
          <p:nvPr>
            <p:custDataLst>
              <p:tags r:id="rId3"/>
            </p:custDataLst>
          </p:nvPr>
        </p:nvSpPr>
        <p:spPr>
          <a:xfrm>
            <a:off x="10210800" y="1076325"/>
            <a:ext cx="935656" cy="57151"/>
          </a:xfrm>
          <a:custGeom>
            <a:avLst/>
            <a:gdLst/>
            <a:ahLst/>
            <a:cxnLst/>
            <a:rect l="0" t="0" r="0" b="0"/>
            <a:pathLst>
              <a:path w="935656" h="57151">
                <a:moveTo>
                  <a:pt x="0" y="0"/>
                </a:moveTo>
                <a:lnTo>
                  <a:pt x="0" y="0"/>
                </a:lnTo>
                <a:lnTo>
                  <a:pt x="34630" y="1058"/>
                </a:lnTo>
                <a:lnTo>
                  <a:pt x="79757" y="6546"/>
                </a:lnTo>
                <a:lnTo>
                  <a:pt x="126055" y="8642"/>
                </a:lnTo>
                <a:lnTo>
                  <a:pt x="167056" y="9263"/>
                </a:lnTo>
                <a:lnTo>
                  <a:pt x="207072" y="10506"/>
                </a:lnTo>
                <a:lnTo>
                  <a:pt x="250914" y="16048"/>
                </a:lnTo>
                <a:lnTo>
                  <a:pt x="292243" y="18161"/>
                </a:lnTo>
                <a:lnTo>
                  <a:pt x="338591" y="18786"/>
                </a:lnTo>
                <a:lnTo>
                  <a:pt x="373793" y="18933"/>
                </a:lnTo>
                <a:lnTo>
                  <a:pt x="407783" y="21820"/>
                </a:lnTo>
                <a:lnTo>
                  <a:pt x="441588" y="25573"/>
                </a:lnTo>
                <a:lnTo>
                  <a:pt x="477776" y="27241"/>
                </a:lnTo>
                <a:lnTo>
                  <a:pt x="512207" y="27982"/>
                </a:lnTo>
                <a:lnTo>
                  <a:pt x="546206" y="29370"/>
                </a:lnTo>
                <a:lnTo>
                  <a:pt x="582485" y="33514"/>
                </a:lnTo>
                <a:lnTo>
                  <a:pt x="616951" y="38884"/>
                </a:lnTo>
                <a:lnTo>
                  <a:pt x="649908" y="43740"/>
                </a:lnTo>
                <a:lnTo>
                  <a:pt x="697155" y="46474"/>
                </a:lnTo>
                <a:lnTo>
                  <a:pt x="738436" y="47284"/>
                </a:lnTo>
                <a:lnTo>
                  <a:pt x="777478" y="48582"/>
                </a:lnTo>
                <a:lnTo>
                  <a:pt x="817975" y="54141"/>
                </a:lnTo>
                <a:lnTo>
                  <a:pt x="865015" y="56258"/>
                </a:lnTo>
                <a:lnTo>
                  <a:pt x="904841" y="56974"/>
                </a:lnTo>
                <a:lnTo>
                  <a:pt x="935655" y="57134"/>
                </a:lnTo>
                <a:lnTo>
                  <a:pt x="934920" y="57140"/>
                </a:lnTo>
                <a:lnTo>
                  <a:pt x="917473" y="50602"/>
                </a:lnTo>
                <a:lnTo>
                  <a:pt x="875450" y="42960"/>
                </a:lnTo>
                <a:lnTo>
                  <a:pt x="845583" y="40260"/>
                </a:lnTo>
                <a:lnTo>
                  <a:pt x="810790" y="38002"/>
                </a:lnTo>
                <a:lnTo>
                  <a:pt x="767402" y="31838"/>
                </a:lnTo>
                <a:lnTo>
                  <a:pt x="726676" y="29542"/>
                </a:lnTo>
                <a:lnTo>
                  <a:pt x="681567" y="28861"/>
                </a:lnTo>
                <a:lnTo>
                  <a:pt x="634686" y="28660"/>
                </a:lnTo>
                <a:lnTo>
                  <a:pt x="587282" y="27542"/>
                </a:lnTo>
                <a:lnTo>
                  <a:pt x="539723" y="22036"/>
                </a:lnTo>
                <a:lnTo>
                  <a:pt x="492116" y="19935"/>
                </a:lnTo>
                <a:lnTo>
                  <a:pt x="444498" y="19312"/>
                </a:lnTo>
                <a:lnTo>
                  <a:pt x="396875" y="19128"/>
                </a:lnTo>
                <a:lnTo>
                  <a:pt x="349250" y="19073"/>
                </a:lnTo>
                <a:lnTo>
                  <a:pt x="302683" y="20115"/>
                </a:lnTo>
                <a:lnTo>
                  <a:pt x="261605" y="25598"/>
                </a:lnTo>
                <a:lnTo>
                  <a:pt x="222621" y="27693"/>
                </a:lnTo>
                <a:lnTo>
                  <a:pt x="177167" y="28401"/>
                </a:lnTo>
                <a:lnTo>
                  <a:pt x="137067" y="28541"/>
                </a:lnTo>
                <a:lnTo>
                  <a:pt x="121596" y="31382"/>
                </a:lnTo>
                <a:lnTo>
                  <a:pt x="108098" y="36773"/>
                </a:lnTo>
                <a:lnTo>
                  <a:pt x="109107" y="37215"/>
                </a:lnTo>
                <a:lnTo>
                  <a:pt x="151808" y="37984"/>
                </a:lnTo>
                <a:lnTo>
                  <a:pt x="192559" y="38066"/>
                </a:lnTo>
                <a:lnTo>
                  <a:pt x="236500" y="38090"/>
                </a:lnTo>
                <a:lnTo>
                  <a:pt x="283035" y="38097"/>
                </a:lnTo>
                <a:lnTo>
                  <a:pt x="330336" y="38099"/>
                </a:lnTo>
                <a:lnTo>
                  <a:pt x="364834" y="38100"/>
                </a:lnTo>
                <a:lnTo>
                  <a:pt x="402390" y="38100"/>
                </a:lnTo>
                <a:lnTo>
                  <a:pt x="443777" y="38100"/>
                </a:lnTo>
                <a:lnTo>
                  <a:pt x="486866" y="38100"/>
                </a:lnTo>
                <a:lnTo>
                  <a:pt x="529651" y="39158"/>
                </a:lnTo>
                <a:lnTo>
                  <a:pt x="569834" y="43156"/>
                </a:lnTo>
                <a:lnTo>
                  <a:pt x="611683" y="45639"/>
                </a:lnTo>
                <a:lnTo>
                  <a:pt x="653917" y="47801"/>
                </a:lnTo>
                <a:lnTo>
                  <a:pt x="693855" y="52289"/>
                </a:lnTo>
                <a:lnTo>
                  <a:pt x="732772" y="54990"/>
                </a:lnTo>
                <a:lnTo>
                  <a:pt x="770176" y="56190"/>
                </a:lnTo>
                <a:lnTo>
                  <a:pt x="804438" y="56723"/>
                </a:lnTo>
                <a:lnTo>
                  <a:pt x="87630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2807"/>
          <p:cNvSpPr/>
          <p:nvPr>
            <p:custDataLst>
              <p:tags r:id="rId4"/>
            </p:custDataLst>
          </p:nvPr>
        </p:nvSpPr>
        <p:spPr>
          <a:xfrm>
            <a:off x="1485911" y="47630"/>
            <a:ext cx="1904909" cy="1712443"/>
          </a:xfrm>
          <a:custGeom>
            <a:avLst/>
            <a:gdLst/>
            <a:ahLst/>
            <a:cxnLst/>
            <a:rect l="0" t="0" r="0" b="0"/>
            <a:pathLst>
              <a:path w="1904909" h="1712443">
                <a:moveTo>
                  <a:pt x="1581139" y="209545"/>
                </a:moveTo>
                <a:lnTo>
                  <a:pt x="1581139" y="209545"/>
                </a:lnTo>
                <a:lnTo>
                  <a:pt x="1562874" y="200412"/>
                </a:lnTo>
                <a:lnTo>
                  <a:pt x="1562089" y="162350"/>
                </a:lnTo>
                <a:lnTo>
                  <a:pt x="1546280" y="145060"/>
                </a:lnTo>
                <a:lnTo>
                  <a:pt x="1544479" y="139257"/>
                </a:lnTo>
                <a:lnTo>
                  <a:pt x="1542941" y="137286"/>
                </a:lnTo>
                <a:lnTo>
                  <a:pt x="1520686" y="120241"/>
                </a:lnTo>
                <a:lnTo>
                  <a:pt x="1517229" y="114116"/>
                </a:lnTo>
                <a:lnTo>
                  <a:pt x="1514635" y="107865"/>
                </a:lnTo>
                <a:lnTo>
                  <a:pt x="1509954" y="101560"/>
                </a:lnTo>
                <a:lnTo>
                  <a:pt x="1480343" y="80426"/>
                </a:lnTo>
                <a:lnTo>
                  <a:pt x="1435797" y="61117"/>
                </a:lnTo>
                <a:lnTo>
                  <a:pt x="1388252" y="48606"/>
                </a:lnTo>
                <a:lnTo>
                  <a:pt x="1344396" y="40139"/>
                </a:lnTo>
                <a:lnTo>
                  <a:pt x="1300948" y="33074"/>
                </a:lnTo>
                <a:lnTo>
                  <a:pt x="1286727" y="29460"/>
                </a:lnTo>
                <a:lnTo>
                  <a:pt x="1260178" y="27590"/>
                </a:lnTo>
                <a:lnTo>
                  <a:pt x="1236490" y="20379"/>
                </a:lnTo>
                <a:lnTo>
                  <a:pt x="1190422" y="16275"/>
                </a:lnTo>
                <a:lnTo>
                  <a:pt x="1171507" y="11521"/>
                </a:lnTo>
                <a:lnTo>
                  <a:pt x="1127111" y="9637"/>
                </a:lnTo>
                <a:lnTo>
                  <a:pt x="1080813" y="1329"/>
                </a:lnTo>
                <a:lnTo>
                  <a:pt x="1034058" y="73"/>
                </a:lnTo>
                <a:lnTo>
                  <a:pt x="990826" y="10"/>
                </a:lnTo>
                <a:lnTo>
                  <a:pt x="945857" y="0"/>
                </a:lnTo>
                <a:lnTo>
                  <a:pt x="902899" y="2819"/>
                </a:lnTo>
                <a:lnTo>
                  <a:pt x="856657" y="10357"/>
                </a:lnTo>
                <a:lnTo>
                  <a:pt x="812264" y="19293"/>
                </a:lnTo>
                <a:lnTo>
                  <a:pt x="772299" y="28643"/>
                </a:lnTo>
                <a:lnTo>
                  <a:pt x="725926" y="41284"/>
                </a:lnTo>
                <a:lnTo>
                  <a:pt x="686191" y="53973"/>
                </a:lnTo>
                <a:lnTo>
                  <a:pt x="642124" y="72315"/>
                </a:lnTo>
                <a:lnTo>
                  <a:pt x="604059" y="91273"/>
                </a:lnTo>
                <a:lnTo>
                  <a:pt x="575495" y="106415"/>
                </a:lnTo>
                <a:lnTo>
                  <a:pt x="550804" y="121485"/>
                </a:lnTo>
                <a:lnTo>
                  <a:pt x="526202" y="135475"/>
                </a:lnTo>
                <a:lnTo>
                  <a:pt x="485876" y="164317"/>
                </a:lnTo>
                <a:lnTo>
                  <a:pt x="446215" y="188681"/>
                </a:lnTo>
                <a:lnTo>
                  <a:pt x="403644" y="233741"/>
                </a:lnTo>
                <a:lnTo>
                  <a:pt x="360095" y="281140"/>
                </a:lnTo>
                <a:lnTo>
                  <a:pt x="317885" y="328746"/>
                </a:lnTo>
                <a:lnTo>
                  <a:pt x="285791" y="372115"/>
                </a:lnTo>
                <a:lnTo>
                  <a:pt x="247644" y="418315"/>
                </a:lnTo>
                <a:lnTo>
                  <a:pt x="215890" y="458347"/>
                </a:lnTo>
                <a:lnTo>
                  <a:pt x="184139" y="504972"/>
                </a:lnTo>
                <a:lnTo>
                  <a:pt x="155211" y="544926"/>
                </a:lnTo>
                <a:lnTo>
                  <a:pt x="140878" y="569267"/>
                </a:lnTo>
                <a:lnTo>
                  <a:pt x="126048" y="592707"/>
                </a:lnTo>
                <a:lnTo>
                  <a:pt x="101687" y="638455"/>
                </a:lnTo>
                <a:lnTo>
                  <a:pt x="80716" y="681971"/>
                </a:lnTo>
                <a:lnTo>
                  <a:pt x="61303" y="719940"/>
                </a:lnTo>
                <a:lnTo>
                  <a:pt x="45261" y="761214"/>
                </a:lnTo>
                <a:lnTo>
                  <a:pt x="31901" y="799941"/>
                </a:lnTo>
                <a:lnTo>
                  <a:pt x="19071" y="838164"/>
                </a:lnTo>
                <a:lnTo>
                  <a:pt x="11402" y="876289"/>
                </a:lnTo>
                <a:lnTo>
                  <a:pt x="3341" y="914394"/>
                </a:lnTo>
                <a:lnTo>
                  <a:pt x="651" y="958139"/>
                </a:lnTo>
                <a:lnTo>
                  <a:pt x="185" y="1001792"/>
                </a:lnTo>
                <a:lnTo>
                  <a:pt x="47" y="1042596"/>
                </a:lnTo>
                <a:lnTo>
                  <a:pt x="0" y="1089884"/>
                </a:lnTo>
                <a:lnTo>
                  <a:pt x="7596" y="1133445"/>
                </a:lnTo>
                <a:lnTo>
                  <a:pt x="17295" y="1170387"/>
                </a:lnTo>
                <a:lnTo>
                  <a:pt x="30987" y="1211201"/>
                </a:lnTo>
                <a:lnTo>
                  <a:pt x="42331" y="1251208"/>
                </a:lnTo>
                <a:lnTo>
                  <a:pt x="58396" y="1281244"/>
                </a:lnTo>
                <a:lnTo>
                  <a:pt x="73739" y="1306372"/>
                </a:lnTo>
                <a:lnTo>
                  <a:pt x="87810" y="1331103"/>
                </a:lnTo>
                <a:lnTo>
                  <a:pt x="119281" y="1374207"/>
                </a:lnTo>
                <a:lnTo>
                  <a:pt x="156799" y="1421435"/>
                </a:lnTo>
                <a:lnTo>
                  <a:pt x="197671" y="1469025"/>
                </a:lnTo>
                <a:lnTo>
                  <a:pt x="237651" y="1505376"/>
                </a:lnTo>
                <a:lnTo>
                  <a:pt x="278139" y="1545088"/>
                </a:lnTo>
                <a:lnTo>
                  <a:pt x="319751" y="1581548"/>
                </a:lnTo>
                <a:lnTo>
                  <a:pt x="366619" y="1610662"/>
                </a:lnTo>
                <a:lnTo>
                  <a:pt x="404099" y="1630524"/>
                </a:lnTo>
                <a:lnTo>
                  <a:pt x="446585" y="1649460"/>
                </a:lnTo>
                <a:lnTo>
                  <a:pt x="486032" y="1665121"/>
                </a:lnTo>
                <a:lnTo>
                  <a:pt x="531234" y="1678111"/>
                </a:lnTo>
                <a:lnTo>
                  <a:pt x="578707" y="1691982"/>
                </a:lnTo>
                <a:lnTo>
                  <a:pt x="618658" y="1702091"/>
                </a:lnTo>
                <a:lnTo>
                  <a:pt x="656021" y="1706939"/>
                </a:lnTo>
                <a:lnTo>
                  <a:pt x="696019" y="1712256"/>
                </a:lnTo>
                <a:lnTo>
                  <a:pt x="714677" y="1712442"/>
                </a:lnTo>
                <a:lnTo>
                  <a:pt x="755348" y="1706759"/>
                </a:lnTo>
                <a:lnTo>
                  <a:pt x="797063" y="1705500"/>
                </a:lnTo>
                <a:lnTo>
                  <a:pt x="841173" y="1702305"/>
                </a:lnTo>
                <a:lnTo>
                  <a:pt x="877173" y="1697478"/>
                </a:lnTo>
                <a:lnTo>
                  <a:pt x="922207" y="1690790"/>
                </a:lnTo>
                <a:lnTo>
                  <a:pt x="968223" y="1679278"/>
                </a:lnTo>
                <a:lnTo>
                  <a:pt x="1011806" y="1666812"/>
                </a:lnTo>
                <a:lnTo>
                  <a:pt x="1056848" y="1657328"/>
                </a:lnTo>
                <a:lnTo>
                  <a:pt x="1092004" y="1650987"/>
                </a:lnTo>
                <a:lnTo>
                  <a:pt x="1130704" y="1641468"/>
                </a:lnTo>
                <a:lnTo>
                  <a:pt x="1167454" y="1631944"/>
                </a:lnTo>
                <a:lnTo>
                  <a:pt x="1211674" y="1619245"/>
                </a:lnTo>
                <a:lnTo>
                  <a:pt x="1245537" y="1606898"/>
                </a:lnTo>
                <a:lnTo>
                  <a:pt x="1285424" y="1588819"/>
                </a:lnTo>
                <a:lnTo>
                  <a:pt x="1323877" y="1573998"/>
                </a:lnTo>
                <a:lnTo>
                  <a:pt x="1362047" y="1554608"/>
                </a:lnTo>
                <a:lnTo>
                  <a:pt x="1408628" y="1535905"/>
                </a:lnTo>
                <a:lnTo>
                  <a:pt x="1449112" y="1512654"/>
                </a:lnTo>
                <a:lnTo>
                  <a:pt x="1488049" y="1488060"/>
                </a:lnTo>
                <a:lnTo>
                  <a:pt x="1503782" y="1479449"/>
                </a:lnTo>
                <a:lnTo>
                  <a:pt x="1520706" y="1463759"/>
                </a:lnTo>
                <a:lnTo>
                  <a:pt x="1542772" y="1450879"/>
                </a:lnTo>
                <a:lnTo>
                  <a:pt x="1589127" y="1409504"/>
                </a:lnTo>
                <a:lnTo>
                  <a:pt x="1632762" y="1367530"/>
                </a:lnTo>
                <a:lnTo>
                  <a:pt x="1674543" y="1321096"/>
                </a:lnTo>
                <a:lnTo>
                  <a:pt x="1716166" y="1283571"/>
                </a:lnTo>
                <a:lnTo>
                  <a:pt x="1744160" y="1251060"/>
                </a:lnTo>
                <a:lnTo>
                  <a:pt x="1772679" y="1203813"/>
                </a:lnTo>
                <a:lnTo>
                  <a:pt x="1796970" y="1158262"/>
                </a:lnTo>
                <a:lnTo>
                  <a:pt x="1817330" y="1118141"/>
                </a:lnTo>
                <a:lnTo>
                  <a:pt x="1840675" y="1071567"/>
                </a:lnTo>
                <a:lnTo>
                  <a:pt x="1856576" y="1031323"/>
                </a:lnTo>
                <a:lnTo>
                  <a:pt x="1869908" y="988527"/>
                </a:lnTo>
                <a:lnTo>
                  <a:pt x="1882733" y="943424"/>
                </a:lnTo>
                <a:lnTo>
                  <a:pt x="1891222" y="901006"/>
                </a:lnTo>
                <a:lnTo>
                  <a:pt x="1894626" y="853856"/>
                </a:lnTo>
                <a:lnTo>
                  <a:pt x="1901899" y="810232"/>
                </a:lnTo>
                <a:lnTo>
                  <a:pt x="1904582" y="765081"/>
                </a:lnTo>
                <a:lnTo>
                  <a:pt x="1904908" y="722388"/>
                </a:lnTo>
                <a:lnTo>
                  <a:pt x="1903907" y="681350"/>
                </a:lnTo>
                <a:lnTo>
                  <a:pt x="1897445" y="634666"/>
                </a:lnTo>
                <a:lnTo>
                  <a:pt x="1895855" y="589265"/>
                </a:lnTo>
                <a:lnTo>
                  <a:pt x="1892816" y="571279"/>
                </a:lnTo>
                <a:lnTo>
                  <a:pt x="1882241" y="530883"/>
                </a:lnTo>
                <a:lnTo>
                  <a:pt x="1873084" y="492316"/>
                </a:lnTo>
                <a:lnTo>
                  <a:pt x="1860508" y="454451"/>
                </a:lnTo>
                <a:lnTo>
                  <a:pt x="1845011" y="411223"/>
                </a:lnTo>
                <a:lnTo>
                  <a:pt x="1823321" y="367650"/>
                </a:lnTo>
                <a:lnTo>
                  <a:pt x="1807091" y="322463"/>
                </a:lnTo>
                <a:lnTo>
                  <a:pt x="1783816" y="277829"/>
                </a:lnTo>
                <a:lnTo>
                  <a:pt x="1764323" y="238438"/>
                </a:lnTo>
                <a:lnTo>
                  <a:pt x="1733163" y="195593"/>
                </a:lnTo>
                <a:lnTo>
                  <a:pt x="1696485" y="149333"/>
                </a:lnTo>
                <a:lnTo>
                  <a:pt x="1653217" y="117485"/>
                </a:lnTo>
                <a:lnTo>
                  <a:pt x="1611994" y="96083"/>
                </a:lnTo>
                <a:lnTo>
                  <a:pt x="1570660" y="72934"/>
                </a:lnTo>
                <a:lnTo>
                  <a:pt x="1527681" y="54933"/>
                </a:lnTo>
                <a:lnTo>
                  <a:pt x="1486983" y="40262"/>
                </a:lnTo>
                <a:lnTo>
                  <a:pt x="1440361" y="25823"/>
                </a:lnTo>
                <a:lnTo>
                  <a:pt x="1419214" y="190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551"/>
          <p:cNvGrpSpPr/>
          <p:nvPr/>
        </p:nvGrpSpPr>
        <p:grpSpPr>
          <a:xfrm>
            <a:off x="676881" y="2469971"/>
            <a:ext cx="618520" cy="501287"/>
            <a:chOff x="676881" y="2469971"/>
            <a:chExt cx="618520" cy="501287"/>
          </a:xfrm>
        </p:grpSpPr>
        <p:sp>
          <p:nvSpPr>
            <p:cNvPr id="113" name="SMARTInkShape-2808"/>
            <p:cNvSpPr/>
            <p:nvPr>
              <p:custDataLst>
                <p:tags r:id="rId53"/>
              </p:custDataLst>
            </p:nvPr>
          </p:nvSpPr>
          <p:spPr>
            <a:xfrm>
              <a:off x="676881" y="2670572"/>
              <a:ext cx="247045" cy="292795"/>
            </a:xfrm>
            <a:custGeom>
              <a:avLst/>
              <a:gdLst/>
              <a:ahLst/>
              <a:cxnLst/>
              <a:rect l="0" t="0" r="0" b="0"/>
              <a:pathLst>
                <a:path w="247045" h="292795">
                  <a:moveTo>
                    <a:pt x="151794" y="63103"/>
                  </a:moveTo>
                  <a:lnTo>
                    <a:pt x="151794" y="63103"/>
                  </a:lnTo>
                  <a:lnTo>
                    <a:pt x="151794" y="58047"/>
                  </a:lnTo>
                  <a:lnTo>
                    <a:pt x="148972" y="52742"/>
                  </a:lnTo>
                  <a:lnTo>
                    <a:pt x="136606" y="37593"/>
                  </a:lnTo>
                  <a:lnTo>
                    <a:pt x="134460" y="31304"/>
                  </a:lnTo>
                  <a:lnTo>
                    <a:pt x="131772" y="29204"/>
                  </a:lnTo>
                  <a:lnTo>
                    <a:pt x="123140" y="26870"/>
                  </a:lnTo>
                  <a:lnTo>
                    <a:pt x="109425" y="31477"/>
                  </a:lnTo>
                  <a:lnTo>
                    <a:pt x="94864" y="40580"/>
                  </a:lnTo>
                  <a:lnTo>
                    <a:pt x="56092" y="85144"/>
                  </a:lnTo>
                  <a:lnTo>
                    <a:pt x="31055" y="125900"/>
                  </a:lnTo>
                  <a:lnTo>
                    <a:pt x="13331" y="168170"/>
                  </a:lnTo>
                  <a:lnTo>
                    <a:pt x="3994" y="203830"/>
                  </a:lnTo>
                  <a:lnTo>
                    <a:pt x="0" y="251268"/>
                  </a:lnTo>
                  <a:lnTo>
                    <a:pt x="5308" y="263502"/>
                  </a:lnTo>
                  <a:lnTo>
                    <a:pt x="15781" y="275994"/>
                  </a:lnTo>
                  <a:lnTo>
                    <a:pt x="31019" y="288602"/>
                  </a:lnTo>
                  <a:lnTo>
                    <a:pt x="51197" y="292794"/>
                  </a:lnTo>
                  <a:lnTo>
                    <a:pt x="98644" y="286862"/>
                  </a:lnTo>
                  <a:lnTo>
                    <a:pt x="120763" y="275793"/>
                  </a:lnTo>
                  <a:lnTo>
                    <a:pt x="155777" y="247873"/>
                  </a:lnTo>
                  <a:lnTo>
                    <a:pt x="189582" y="200506"/>
                  </a:lnTo>
                  <a:lnTo>
                    <a:pt x="200339" y="185554"/>
                  </a:lnTo>
                  <a:lnTo>
                    <a:pt x="212867" y="142127"/>
                  </a:lnTo>
                  <a:lnTo>
                    <a:pt x="217363" y="100702"/>
                  </a:lnTo>
                  <a:lnTo>
                    <a:pt x="216024" y="66247"/>
                  </a:lnTo>
                  <a:lnTo>
                    <a:pt x="200504" y="31269"/>
                  </a:lnTo>
                  <a:lnTo>
                    <a:pt x="181877" y="8484"/>
                  </a:lnTo>
                  <a:lnTo>
                    <a:pt x="170103" y="1786"/>
                  </a:lnTo>
                  <a:lnTo>
                    <a:pt x="164000" y="0"/>
                  </a:lnTo>
                  <a:lnTo>
                    <a:pt x="140241" y="2543"/>
                  </a:lnTo>
                  <a:lnTo>
                    <a:pt x="99339" y="19430"/>
                  </a:lnTo>
                  <a:lnTo>
                    <a:pt x="86853" y="27112"/>
                  </a:lnTo>
                  <a:lnTo>
                    <a:pt x="73874" y="42444"/>
                  </a:lnTo>
                  <a:lnTo>
                    <a:pt x="63325" y="65449"/>
                  </a:lnTo>
                  <a:lnTo>
                    <a:pt x="63181" y="73133"/>
                  </a:lnTo>
                  <a:lnTo>
                    <a:pt x="68666" y="87316"/>
                  </a:lnTo>
                  <a:lnTo>
                    <a:pt x="78598" y="102145"/>
                  </a:lnTo>
                  <a:lnTo>
                    <a:pt x="90687" y="106913"/>
                  </a:lnTo>
                  <a:lnTo>
                    <a:pt x="129375" y="109974"/>
                  </a:lnTo>
                  <a:lnTo>
                    <a:pt x="155264" y="110505"/>
                  </a:lnTo>
                  <a:lnTo>
                    <a:pt x="201771" y="95621"/>
                  </a:lnTo>
                  <a:lnTo>
                    <a:pt x="214222" y="91314"/>
                  </a:lnTo>
                  <a:lnTo>
                    <a:pt x="247044" y="72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09"/>
            <p:cNvSpPr/>
            <p:nvPr>
              <p:custDataLst>
                <p:tags r:id="rId54"/>
              </p:custDataLst>
            </p:nvPr>
          </p:nvSpPr>
          <p:spPr>
            <a:xfrm>
              <a:off x="742984" y="2469971"/>
              <a:ext cx="123792" cy="101780"/>
            </a:xfrm>
            <a:custGeom>
              <a:avLst/>
              <a:gdLst/>
              <a:ahLst/>
              <a:cxnLst/>
              <a:rect l="0" t="0" r="0" b="0"/>
              <a:pathLst>
                <a:path w="123792" h="101780">
                  <a:moveTo>
                    <a:pt x="9491" y="16054"/>
                  </a:moveTo>
                  <a:lnTo>
                    <a:pt x="9491" y="16054"/>
                  </a:lnTo>
                  <a:lnTo>
                    <a:pt x="8433" y="39905"/>
                  </a:lnTo>
                  <a:lnTo>
                    <a:pt x="554" y="72463"/>
                  </a:lnTo>
                  <a:lnTo>
                    <a:pt x="82" y="80701"/>
                  </a:lnTo>
                  <a:lnTo>
                    <a:pt x="0" y="77071"/>
                  </a:lnTo>
                  <a:lnTo>
                    <a:pt x="10332" y="35091"/>
                  </a:lnTo>
                  <a:lnTo>
                    <a:pt x="19265" y="12170"/>
                  </a:lnTo>
                  <a:lnTo>
                    <a:pt x="22357" y="7114"/>
                  </a:lnTo>
                  <a:lnTo>
                    <a:pt x="26535" y="3744"/>
                  </a:lnTo>
                  <a:lnTo>
                    <a:pt x="36822" y="0"/>
                  </a:lnTo>
                  <a:lnTo>
                    <a:pt x="42528" y="1118"/>
                  </a:lnTo>
                  <a:lnTo>
                    <a:pt x="54513" y="8005"/>
                  </a:lnTo>
                  <a:lnTo>
                    <a:pt x="92091" y="55120"/>
                  </a:lnTo>
                  <a:lnTo>
                    <a:pt x="123791" y="101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10"/>
            <p:cNvSpPr/>
            <p:nvPr>
              <p:custDataLst>
                <p:tags r:id="rId55"/>
              </p:custDataLst>
            </p:nvPr>
          </p:nvSpPr>
          <p:spPr>
            <a:xfrm>
              <a:off x="1095501" y="2757975"/>
              <a:ext cx="180850" cy="69511"/>
            </a:xfrm>
            <a:custGeom>
              <a:avLst/>
              <a:gdLst/>
              <a:ahLst/>
              <a:cxnLst/>
              <a:rect l="0" t="0" r="0" b="0"/>
              <a:pathLst>
                <a:path w="180850" h="69511">
                  <a:moveTo>
                    <a:pt x="18924" y="51900"/>
                  </a:moveTo>
                  <a:lnTo>
                    <a:pt x="18924" y="51900"/>
                  </a:lnTo>
                  <a:lnTo>
                    <a:pt x="18924" y="56956"/>
                  </a:lnTo>
                  <a:lnTo>
                    <a:pt x="17866" y="58446"/>
                  </a:lnTo>
                  <a:lnTo>
                    <a:pt x="16102" y="59439"/>
                  </a:lnTo>
                  <a:lnTo>
                    <a:pt x="13868" y="60101"/>
                  </a:lnTo>
                  <a:lnTo>
                    <a:pt x="12378" y="61601"/>
                  </a:lnTo>
                  <a:lnTo>
                    <a:pt x="10723" y="66089"/>
                  </a:lnTo>
                  <a:lnTo>
                    <a:pt x="9223" y="67709"/>
                  </a:lnTo>
                  <a:lnTo>
                    <a:pt x="4735" y="69510"/>
                  </a:lnTo>
                  <a:lnTo>
                    <a:pt x="3114" y="68932"/>
                  </a:lnTo>
                  <a:lnTo>
                    <a:pt x="2034" y="67488"/>
                  </a:lnTo>
                  <a:lnTo>
                    <a:pt x="301" y="62623"/>
                  </a:lnTo>
                  <a:lnTo>
                    <a:pt x="0" y="51667"/>
                  </a:lnTo>
                  <a:lnTo>
                    <a:pt x="2075" y="47511"/>
                  </a:lnTo>
                  <a:lnTo>
                    <a:pt x="25829" y="21185"/>
                  </a:lnTo>
                  <a:lnTo>
                    <a:pt x="36457" y="17082"/>
                  </a:lnTo>
                  <a:lnTo>
                    <a:pt x="54340" y="14772"/>
                  </a:lnTo>
                  <a:lnTo>
                    <a:pt x="73044" y="19145"/>
                  </a:lnTo>
                  <a:lnTo>
                    <a:pt x="104668" y="30314"/>
                  </a:lnTo>
                  <a:lnTo>
                    <a:pt x="118416" y="30664"/>
                  </a:lnTo>
                  <a:lnTo>
                    <a:pt x="157301" y="19444"/>
                  </a:lnTo>
                  <a:lnTo>
                    <a:pt x="172225" y="10416"/>
                  </a:lnTo>
                  <a:lnTo>
                    <a:pt x="177016" y="4182"/>
                  </a:lnTo>
                  <a:lnTo>
                    <a:pt x="178294" y="1038"/>
                  </a:lnTo>
                  <a:lnTo>
                    <a:pt x="179146" y="0"/>
                  </a:lnTo>
                  <a:lnTo>
                    <a:pt x="180849" y="4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11"/>
            <p:cNvSpPr/>
            <p:nvPr>
              <p:custDataLst>
                <p:tags r:id="rId56"/>
              </p:custDataLst>
            </p:nvPr>
          </p:nvSpPr>
          <p:spPr>
            <a:xfrm>
              <a:off x="1114985" y="2895600"/>
              <a:ext cx="180416" cy="75658"/>
            </a:xfrm>
            <a:custGeom>
              <a:avLst/>
              <a:gdLst/>
              <a:ahLst/>
              <a:cxnLst/>
              <a:rect l="0" t="0" r="0" b="0"/>
              <a:pathLst>
                <a:path w="180416" h="75658">
                  <a:moveTo>
                    <a:pt x="66115" y="47625"/>
                  </a:moveTo>
                  <a:lnTo>
                    <a:pt x="66115" y="47625"/>
                  </a:lnTo>
                  <a:lnTo>
                    <a:pt x="57452" y="55229"/>
                  </a:lnTo>
                  <a:lnTo>
                    <a:pt x="28530" y="73451"/>
                  </a:lnTo>
                  <a:lnTo>
                    <a:pt x="15417" y="75657"/>
                  </a:lnTo>
                  <a:lnTo>
                    <a:pt x="12208" y="73721"/>
                  </a:lnTo>
                  <a:lnTo>
                    <a:pt x="5820" y="65926"/>
                  </a:lnTo>
                  <a:lnTo>
                    <a:pt x="2276" y="58228"/>
                  </a:lnTo>
                  <a:lnTo>
                    <a:pt x="0" y="39606"/>
                  </a:lnTo>
                  <a:lnTo>
                    <a:pt x="2511" y="30655"/>
                  </a:lnTo>
                  <a:lnTo>
                    <a:pt x="7690" y="21342"/>
                  </a:lnTo>
                  <a:lnTo>
                    <a:pt x="23757" y="19729"/>
                  </a:lnTo>
                  <a:lnTo>
                    <a:pt x="70722" y="25730"/>
                  </a:lnTo>
                  <a:lnTo>
                    <a:pt x="115591" y="25191"/>
                  </a:lnTo>
                  <a:lnTo>
                    <a:pt x="161217" y="17742"/>
                  </a:lnTo>
                  <a:lnTo>
                    <a:pt x="1804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52"/>
          <p:cNvGrpSpPr/>
          <p:nvPr/>
        </p:nvGrpSpPr>
        <p:grpSpPr>
          <a:xfrm>
            <a:off x="1552575" y="2605437"/>
            <a:ext cx="733426" cy="356839"/>
            <a:chOff x="1552575" y="2605437"/>
            <a:chExt cx="733426" cy="356839"/>
          </a:xfrm>
        </p:grpSpPr>
        <p:sp>
          <p:nvSpPr>
            <p:cNvPr id="118" name="SMARTInkShape-2812"/>
            <p:cNvSpPr/>
            <p:nvPr>
              <p:custDataLst>
                <p:tags r:id="rId49"/>
              </p:custDataLst>
            </p:nvPr>
          </p:nvSpPr>
          <p:spPr>
            <a:xfrm>
              <a:off x="1552575" y="2667000"/>
              <a:ext cx="166666" cy="243210"/>
            </a:xfrm>
            <a:custGeom>
              <a:avLst/>
              <a:gdLst/>
              <a:ahLst/>
              <a:cxnLst/>
              <a:rect l="0" t="0" r="0" b="0"/>
              <a:pathLst>
                <a:path w="166666" h="243210">
                  <a:moveTo>
                    <a:pt x="0" y="85725"/>
                  </a:moveTo>
                  <a:lnTo>
                    <a:pt x="0" y="85725"/>
                  </a:lnTo>
                  <a:lnTo>
                    <a:pt x="0" y="80237"/>
                  </a:lnTo>
                  <a:lnTo>
                    <a:pt x="1058" y="101371"/>
                  </a:lnTo>
                  <a:lnTo>
                    <a:pt x="8201" y="148737"/>
                  </a:lnTo>
                  <a:lnTo>
                    <a:pt x="9263" y="188718"/>
                  </a:lnTo>
                  <a:lnTo>
                    <a:pt x="9491" y="214659"/>
                  </a:lnTo>
                  <a:lnTo>
                    <a:pt x="9523" y="173231"/>
                  </a:lnTo>
                  <a:lnTo>
                    <a:pt x="9525" y="127065"/>
                  </a:lnTo>
                  <a:lnTo>
                    <a:pt x="9525" y="91153"/>
                  </a:lnTo>
                  <a:lnTo>
                    <a:pt x="11642" y="82994"/>
                  </a:lnTo>
                  <a:lnTo>
                    <a:pt x="15169" y="77554"/>
                  </a:lnTo>
                  <a:lnTo>
                    <a:pt x="19638" y="73928"/>
                  </a:lnTo>
                  <a:lnTo>
                    <a:pt x="23675" y="74685"/>
                  </a:lnTo>
                  <a:lnTo>
                    <a:pt x="27425" y="78365"/>
                  </a:lnTo>
                  <a:lnTo>
                    <a:pt x="50845" y="122386"/>
                  </a:lnTo>
                  <a:lnTo>
                    <a:pt x="66057" y="164463"/>
                  </a:lnTo>
                  <a:lnTo>
                    <a:pt x="74867" y="187395"/>
                  </a:lnTo>
                  <a:lnTo>
                    <a:pt x="110322" y="232660"/>
                  </a:lnTo>
                  <a:lnTo>
                    <a:pt x="123468" y="240988"/>
                  </a:lnTo>
                  <a:lnTo>
                    <a:pt x="129937" y="243209"/>
                  </a:lnTo>
                  <a:lnTo>
                    <a:pt x="136366" y="241514"/>
                  </a:lnTo>
                  <a:lnTo>
                    <a:pt x="149155" y="231165"/>
                  </a:lnTo>
                  <a:lnTo>
                    <a:pt x="156249" y="207515"/>
                  </a:lnTo>
                  <a:lnTo>
                    <a:pt x="163065" y="166967"/>
                  </a:lnTo>
                  <a:lnTo>
                    <a:pt x="166665" y="145116"/>
                  </a:lnTo>
                  <a:lnTo>
                    <a:pt x="163175" y="99573"/>
                  </a:lnTo>
                  <a:lnTo>
                    <a:pt x="162172" y="55417"/>
                  </a:lnTo>
                  <a:lnTo>
                    <a:pt x="159135" y="12119"/>
                  </a:lnTo>
                  <a:lnTo>
                    <a:pt x="156452" y="115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13"/>
            <p:cNvSpPr/>
            <p:nvPr>
              <p:custDataLst>
                <p:tags r:id="rId50"/>
              </p:custDataLst>
            </p:nvPr>
          </p:nvSpPr>
          <p:spPr>
            <a:xfrm>
              <a:off x="1860097" y="2605437"/>
              <a:ext cx="149679" cy="293577"/>
            </a:xfrm>
            <a:custGeom>
              <a:avLst/>
              <a:gdLst/>
              <a:ahLst/>
              <a:cxnLst/>
              <a:rect l="0" t="0" r="0" b="0"/>
              <a:pathLst>
                <a:path w="149679" h="293577">
                  <a:moveTo>
                    <a:pt x="121103" y="52038"/>
                  </a:moveTo>
                  <a:lnTo>
                    <a:pt x="121103" y="52038"/>
                  </a:lnTo>
                  <a:lnTo>
                    <a:pt x="121103" y="41925"/>
                  </a:lnTo>
                  <a:lnTo>
                    <a:pt x="110990" y="15410"/>
                  </a:lnTo>
                  <a:lnTo>
                    <a:pt x="103203" y="4009"/>
                  </a:lnTo>
                  <a:lnTo>
                    <a:pt x="99645" y="969"/>
                  </a:lnTo>
                  <a:lnTo>
                    <a:pt x="94097" y="0"/>
                  </a:lnTo>
                  <a:lnTo>
                    <a:pt x="79467" y="1746"/>
                  </a:lnTo>
                  <a:lnTo>
                    <a:pt x="65204" y="8872"/>
                  </a:lnTo>
                  <a:lnTo>
                    <a:pt x="52867" y="19095"/>
                  </a:lnTo>
                  <a:lnTo>
                    <a:pt x="22721" y="59237"/>
                  </a:lnTo>
                  <a:lnTo>
                    <a:pt x="6463" y="99562"/>
                  </a:lnTo>
                  <a:lnTo>
                    <a:pt x="0" y="129854"/>
                  </a:lnTo>
                  <a:lnTo>
                    <a:pt x="3141" y="167405"/>
                  </a:lnTo>
                  <a:lnTo>
                    <a:pt x="15831" y="206988"/>
                  </a:lnTo>
                  <a:lnTo>
                    <a:pt x="37717" y="253131"/>
                  </a:lnTo>
                  <a:lnTo>
                    <a:pt x="49118" y="269471"/>
                  </a:lnTo>
                  <a:lnTo>
                    <a:pt x="61240" y="280261"/>
                  </a:lnTo>
                  <a:lnTo>
                    <a:pt x="90078" y="292286"/>
                  </a:lnTo>
                  <a:lnTo>
                    <a:pt x="110489" y="293576"/>
                  </a:lnTo>
                  <a:lnTo>
                    <a:pt x="128027" y="290621"/>
                  </a:lnTo>
                  <a:lnTo>
                    <a:pt x="149678" y="280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14"/>
            <p:cNvSpPr/>
            <p:nvPr>
              <p:custDataLst>
                <p:tags r:id="rId51"/>
              </p:custDataLst>
            </p:nvPr>
          </p:nvSpPr>
          <p:spPr>
            <a:xfrm>
              <a:off x="2058083" y="2660372"/>
              <a:ext cx="161243" cy="219757"/>
            </a:xfrm>
            <a:custGeom>
              <a:avLst/>
              <a:gdLst/>
              <a:ahLst/>
              <a:cxnLst/>
              <a:rect l="0" t="0" r="0" b="0"/>
              <a:pathLst>
                <a:path w="161243" h="219757">
                  <a:moveTo>
                    <a:pt x="85042" y="35203"/>
                  </a:moveTo>
                  <a:lnTo>
                    <a:pt x="85042" y="35203"/>
                  </a:lnTo>
                  <a:lnTo>
                    <a:pt x="85042" y="30147"/>
                  </a:lnTo>
                  <a:lnTo>
                    <a:pt x="82220" y="24842"/>
                  </a:lnTo>
                  <a:lnTo>
                    <a:pt x="76841" y="17869"/>
                  </a:lnTo>
                  <a:lnTo>
                    <a:pt x="75909" y="11605"/>
                  </a:lnTo>
                  <a:lnTo>
                    <a:pt x="74720" y="9946"/>
                  </a:lnTo>
                  <a:lnTo>
                    <a:pt x="72869" y="8840"/>
                  </a:lnTo>
                  <a:lnTo>
                    <a:pt x="70577" y="8103"/>
                  </a:lnTo>
                  <a:lnTo>
                    <a:pt x="67990" y="9728"/>
                  </a:lnTo>
                  <a:lnTo>
                    <a:pt x="35520" y="51446"/>
                  </a:lnTo>
                  <a:lnTo>
                    <a:pt x="15248" y="78668"/>
                  </a:lnTo>
                  <a:lnTo>
                    <a:pt x="4508" y="111816"/>
                  </a:lnTo>
                  <a:lnTo>
                    <a:pt x="855" y="151507"/>
                  </a:lnTo>
                  <a:lnTo>
                    <a:pt x="0" y="170149"/>
                  </a:lnTo>
                  <a:lnTo>
                    <a:pt x="5265" y="185491"/>
                  </a:lnTo>
                  <a:lnTo>
                    <a:pt x="20835" y="207529"/>
                  </a:lnTo>
                  <a:lnTo>
                    <a:pt x="35914" y="218672"/>
                  </a:lnTo>
                  <a:lnTo>
                    <a:pt x="50507" y="219756"/>
                  </a:lnTo>
                  <a:lnTo>
                    <a:pt x="65460" y="216710"/>
                  </a:lnTo>
                  <a:lnTo>
                    <a:pt x="75633" y="211828"/>
                  </a:lnTo>
                  <a:lnTo>
                    <a:pt x="92367" y="193017"/>
                  </a:lnTo>
                  <a:lnTo>
                    <a:pt x="114868" y="152728"/>
                  </a:lnTo>
                  <a:lnTo>
                    <a:pt x="124330" y="113725"/>
                  </a:lnTo>
                  <a:lnTo>
                    <a:pt x="127903" y="85977"/>
                  </a:lnTo>
                  <a:lnTo>
                    <a:pt x="123965" y="43779"/>
                  </a:lnTo>
                  <a:lnTo>
                    <a:pt x="118922" y="24551"/>
                  </a:lnTo>
                  <a:lnTo>
                    <a:pt x="113978" y="17518"/>
                  </a:lnTo>
                  <a:lnTo>
                    <a:pt x="100019" y="6882"/>
                  </a:lnTo>
                  <a:lnTo>
                    <a:pt x="84423" y="0"/>
                  </a:lnTo>
                  <a:lnTo>
                    <a:pt x="73831" y="1213"/>
                  </a:lnTo>
                  <a:lnTo>
                    <a:pt x="62068" y="6338"/>
                  </a:lnTo>
                  <a:lnTo>
                    <a:pt x="45662" y="20065"/>
                  </a:lnTo>
                  <a:lnTo>
                    <a:pt x="41081" y="27769"/>
                  </a:lnTo>
                  <a:lnTo>
                    <a:pt x="43035" y="32364"/>
                  </a:lnTo>
                  <a:lnTo>
                    <a:pt x="53672" y="43114"/>
                  </a:lnTo>
                  <a:lnTo>
                    <a:pt x="95453" y="63147"/>
                  </a:lnTo>
                  <a:lnTo>
                    <a:pt x="140192" y="78511"/>
                  </a:lnTo>
                  <a:lnTo>
                    <a:pt x="161242" y="82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15"/>
            <p:cNvSpPr/>
            <p:nvPr>
              <p:custDataLst>
                <p:tags r:id="rId52"/>
              </p:custDataLst>
            </p:nvPr>
          </p:nvSpPr>
          <p:spPr>
            <a:xfrm>
              <a:off x="2209800" y="286702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76200" y="15169"/>
                  </a:lnTo>
                  <a:lnTo>
                    <a:pt x="66087" y="39772"/>
                  </a:lnTo>
                  <a:lnTo>
                    <a:pt x="31420" y="8213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53"/>
          <p:cNvGrpSpPr/>
          <p:nvPr/>
        </p:nvGrpSpPr>
        <p:grpSpPr>
          <a:xfrm>
            <a:off x="2584185" y="2476077"/>
            <a:ext cx="500049" cy="448099"/>
            <a:chOff x="2584185" y="2476077"/>
            <a:chExt cx="500049" cy="448099"/>
          </a:xfrm>
        </p:grpSpPr>
        <p:sp>
          <p:nvSpPr>
            <p:cNvPr id="123" name="SMARTInkShape-2816"/>
            <p:cNvSpPr/>
            <p:nvPr>
              <p:custDataLst>
                <p:tags r:id="rId44"/>
              </p:custDataLst>
            </p:nvPr>
          </p:nvSpPr>
          <p:spPr>
            <a:xfrm>
              <a:off x="2584185" y="2706540"/>
              <a:ext cx="75487" cy="180416"/>
            </a:xfrm>
            <a:custGeom>
              <a:avLst/>
              <a:gdLst/>
              <a:ahLst/>
              <a:cxnLst/>
              <a:rect l="0" t="0" r="0" b="0"/>
              <a:pathLst>
                <a:path w="75487" h="180416">
                  <a:moveTo>
                    <a:pt x="73290" y="17610"/>
                  </a:moveTo>
                  <a:lnTo>
                    <a:pt x="73290" y="17610"/>
                  </a:lnTo>
                  <a:lnTo>
                    <a:pt x="73290" y="9409"/>
                  </a:lnTo>
                  <a:lnTo>
                    <a:pt x="68234" y="3421"/>
                  </a:lnTo>
                  <a:lnTo>
                    <a:pt x="62929" y="720"/>
                  </a:lnTo>
                  <a:lnTo>
                    <a:pt x="60032" y="0"/>
                  </a:lnTo>
                  <a:lnTo>
                    <a:pt x="45843" y="4043"/>
                  </a:lnTo>
                  <a:lnTo>
                    <a:pt x="6466" y="29189"/>
                  </a:lnTo>
                  <a:lnTo>
                    <a:pt x="1257" y="41806"/>
                  </a:lnTo>
                  <a:lnTo>
                    <a:pt x="0" y="55880"/>
                  </a:lnTo>
                  <a:lnTo>
                    <a:pt x="2969" y="65663"/>
                  </a:lnTo>
                  <a:lnTo>
                    <a:pt x="10639" y="73539"/>
                  </a:lnTo>
                  <a:lnTo>
                    <a:pt x="56331" y="112240"/>
                  </a:lnTo>
                  <a:lnTo>
                    <a:pt x="61984" y="115622"/>
                  </a:lnTo>
                  <a:lnTo>
                    <a:pt x="71087" y="127846"/>
                  </a:lnTo>
                  <a:lnTo>
                    <a:pt x="74997" y="135551"/>
                  </a:lnTo>
                  <a:lnTo>
                    <a:pt x="75486" y="143862"/>
                  </a:lnTo>
                  <a:lnTo>
                    <a:pt x="70386" y="161564"/>
                  </a:lnTo>
                  <a:lnTo>
                    <a:pt x="61063" y="174370"/>
                  </a:lnTo>
                  <a:lnTo>
                    <a:pt x="55614" y="179267"/>
                  </a:lnTo>
                  <a:lnTo>
                    <a:pt x="48806" y="180415"/>
                  </a:lnTo>
                  <a:lnTo>
                    <a:pt x="32775" y="176045"/>
                  </a:lnTo>
                  <a:lnTo>
                    <a:pt x="16012" y="166742"/>
                  </a:lnTo>
                  <a:lnTo>
                    <a:pt x="13938" y="162540"/>
                  </a:lnTo>
                  <a:lnTo>
                    <a:pt x="16140" y="14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17"/>
            <p:cNvSpPr/>
            <p:nvPr>
              <p:custDataLst>
                <p:tags r:id="rId45"/>
              </p:custDataLst>
            </p:nvPr>
          </p:nvSpPr>
          <p:spPr>
            <a:xfrm>
              <a:off x="2705100" y="2730577"/>
              <a:ext cx="104776" cy="108664"/>
            </a:xfrm>
            <a:custGeom>
              <a:avLst/>
              <a:gdLst/>
              <a:ahLst/>
              <a:cxnLst/>
              <a:rect l="0" t="0" r="0" b="0"/>
              <a:pathLst>
                <a:path w="104776" h="108664">
                  <a:moveTo>
                    <a:pt x="0" y="60248"/>
                  </a:moveTo>
                  <a:lnTo>
                    <a:pt x="0" y="60248"/>
                  </a:lnTo>
                  <a:lnTo>
                    <a:pt x="13258" y="60248"/>
                  </a:lnTo>
                  <a:lnTo>
                    <a:pt x="27447" y="55192"/>
                  </a:lnTo>
                  <a:lnTo>
                    <a:pt x="44658" y="42943"/>
                  </a:lnTo>
                  <a:lnTo>
                    <a:pt x="64521" y="21239"/>
                  </a:lnTo>
                  <a:lnTo>
                    <a:pt x="68414" y="15192"/>
                  </a:lnTo>
                  <a:lnTo>
                    <a:pt x="69951" y="10102"/>
                  </a:lnTo>
                  <a:lnTo>
                    <a:pt x="69917" y="5651"/>
                  </a:lnTo>
                  <a:lnTo>
                    <a:pt x="68837" y="1625"/>
                  </a:lnTo>
                  <a:lnTo>
                    <a:pt x="65999" y="0"/>
                  </a:lnTo>
                  <a:lnTo>
                    <a:pt x="57203" y="1015"/>
                  </a:lnTo>
                  <a:lnTo>
                    <a:pt x="40350" y="12594"/>
                  </a:lnTo>
                  <a:lnTo>
                    <a:pt x="16750" y="36528"/>
                  </a:lnTo>
                  <a:lnTo>
                    <a:pt x="3622" y="65088"/>
                  </a:lnTo>
                  <a:lnTo>
                    <a:pt x="2415" y="69825"/>
                  </a:lnTo>
                  <a:lnTo>
                    <a:pt x="3896" y="80732"/>
                  </a:lnTo>
                  <a:lnTo>
                    <a:pt x="5772" y="86604"/>
                  </a:lnTo>
                  <a:lnTo>
                    <a:pt x="16324" y="98773"/>
                  </a:lnTo>
                  <a:lnTo>
                    <a:pt x="23582" y="104981"/>
                  </a:lnTo>
                  <a:lnTo>
                    <a:pt x="31597" y="108062"/>
                  </a:lnTo>
                  <a:lnTo>
                    <a:pt x="48968" y="108663"/>
                  </a:lnTo>
                  <a:lnTo>
                    <a:pt x="104775" y="98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18"/>
            <p:cNvSpPr/>
            <p:nvPr>
              <p:custDataLst>
                <p:tags r:id="rId46"/>
              </p:custDataLst>
            </p:nvPr>
          </p:nvSpPr>
          <p:spPr>
            <a:xfrm>
              <a:off x="2610393" y="2476077"/>
              <a:ext cx="132808" cy="121516"/>
            </a:xfrm>
            <a:custGeom>
              <a:avLst/>
              <a:gdLst/>
              <a:ahLst/>
              <a:cxnLst/>
              <a:rect l="0" t="0" r="0" b="0"/>
              <a:pathLst>
                <a:path w="132808" h="121516">
                  <a:moveTo>
                    <a:pt x="28032" y="67098"/>
                  </a:moveTo>
                  <a:lnTo>
                    <a:pt x="28032" y="67098"/>
                  </a:lnTo>
                  <a:lnTo>
                    <a:pt x="22976" y="67098"/>
                  </a:lnTo>
                  <a:lnTo>
                    <a:pt x="17671" y="72742"/>
                  </a:lnTo>
                  <a:lnTo>
                    <a:pt x="5642" y="98670"/>
                  </a:lnTo>
                  <a:lnTo>
                    <a:pt x="0" y="121515"/>
                  </a:lnTo>
                  <a:lnTo>
                    <a:pt x="9731" y="113325"/>
                  </a:lnTo>
                  <a:lnTo>
                    <a:pt x="20963" y="97493"/>
                  </a:lnTo>
                  <a:lnTo>
                    <a:pt x="40669" y="52428"/>
                  </a:lnTo>
                  <a:lnTo>
                    <a:pt x="59421" y="12093"/>
                  </a:lnTo>
                  <a:lnTo>
                    <a:pt x="64833" y="5028"/>
                  </a:lnTo>
                  <a:lnTo>
                    <a:pt x="69499" y="1376"/>
                  </a:lnTo>
                  <a:lnTo>
                    <a:pt x="73669" y="0"/>
                  </a:lnTo>
                  <a:lnTo>
                    <a:pt x="77506" y="141"/>
                  </a:lnTo>
                  <a:lnTo>
                    <a:pt x="87415" y="5943"/>
                  </a:lnTo>
                  <a:lnTo>
                    <a:pt x="93021" y="10453"/>
                  </a:lnTo>
                  <a:lnTo>
                    <a:pt x="105967" y="37026"/>
                  </a:lnTo>
                  <a:lnTo>
                    <a:pt x="114335" y="68723"/>
                  </a:lnTo>
                  <a:lnTo>
                    <a:pt x="132807" y="95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19"/>
            <p:cNvSpPr/>
            <p:nvPr>
              <p:custDataLst>
                <p:tags r:id="rId47"/>
              </p:custDataLst>
            </p:nvPr>
          </p:nvSpPr>
          <p:spPr>
            <a:xfrm>
              <a:off x="2857500" y="2505583"/>
              <a:ext cx="114301" cy="113259"/>
            </a:xfrm>
            <a:custGeom>
              <a:avLst/>
              <a:gdLst/>
              <a:ahLst/>
              <a:cxnLst/>
              <a:rect l="0" t="0" r="0" b="0"/>
              <a:pathLst>
                <a:path w="114301" h="113259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6"/>
                  </a:lnTo>
                  <a:lnTo>
                    <a:pt x="8663" y="636"/>
                  </a:lnTo>
                  <a:lnTo>
                    <a:pt x="18314" y="0"/>
                  </a:lnTo>
                  <a:lnTo>
                    <a:pt x="26837" y="2540"/>
                  </a:lnTo>
                  <a:lnTo>
                    <a:pt x="30591" y="4699"/>
                  </a:lnTo>
                  <a:lnTo>
                    <a:pt x="40932" y="17851"/>
                  </a:lnTo>
                  <a:lnTo>
                    <a:pt x="45642" y="35153"/>
                  </a:lnTo>
                  <a:lnTo>
                    <a:pt x="41099" y="50266"/>
                  </a:lnTo>
                  <a:lnTo>
                    <a:pt x="14597" y="96077"/>
                  </a:lnTo>
                  <a:lnTo>
                    <a:pt x="12906" y="98807"/>
                  </a:lnTo>
                  <a:lnTo>
                    <a:pt x="13896" y="101685"/>
                  </a:lnTo>
                  <a:lnTo>
                    <a:pt x="20640" y="107706"/>
                  </a:lnTo>
                  <a:lnTo>
                    <a:pt x="30693" y="111087"/>
                  </a:lnTo>
                  <a:lnTo>
                    <a:pt x="69563" y="113258"/>
                  </a:lnTo>
                  <a:lnTo>
                    <a:pt x="114300" y="10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20"/>
            <p:cNvSpPr/>
            <p:nvPr>
              <p:custDataLst>
                <p:tags r:id="rId48"/>
              </p:custDataLst>
            </p:nvPr>
          </p:nvSpPr>
          <p:spPr>
            <a:xfrm>
              <a:off x="2952750" y="2533650"/>
              <a:ext cx="131484" cy="390526"/>
            </a:xfrm>
            <a:custGeom>
              <a:avLst/>
              <a:gdLst/>
              <a:ahLst/>
              <a:cxnLst/>
              <a:rect l="0" t="0" r="0" b="0"/>
              <a:pathLst>
                <a:path w="131484" h="390526">
                  <a:moveTo>
                    <a:pt x="95250" y="0"/>
                  </a:moveTo>
                  <a:lnTo>
                    <a:pt x="95250" y="0"/>
                  </a:lnTo>
                  <a:lnTo>
                    <a:pt x="96308" y="24910"/>
                  </a:lnTo>
                  <a:lnTo>
                    <a:pt x="111496" y="70168"/>
                  </a:lnTo>
                  <a:lnTo>
                    <a:pt x="123898" y="113932"/>
                  </a:lnTo>
                  <a:lnTo>
                    <a:pt x="129149" y="146945"/>
                  </a:lnTo>
                  <a:lnTo>
                    <a:pt x="131483" y="182784"/>
                  </a:lnTo>
                  <a:lnTo>
                    <a:pt x="126876" y="219879"/>
                  </a:lnTo>
                  <a:lnTo>
                    <a:pt x="118831" y="254357"/>
                  </a:lnTo>
                  <a:lnTo>
                    <a:pt x="107293" y="291618"/>
                  </a:lnTo>
                  <a:lnTo>
                    <a:pt x="89881" y="321708"/>
                  </a:lnTo>
                  <a:lnTo>
                    <a:pt x="46918" y="358075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2821"/>
          <p:cNvSpPr/>
          <p:nvPr>
            <p:custDataLst>
              <p:tags r:id="rId5"/>
            </p:custDataLst>
          </p:nvPr>
        </p:nvSpPr>
        <p:spPr>
          <a:xfrm>
            <a:off x="1381125" y="4724403"/>
            <a:ext cx="9591676" cy="333373"/>
          </a:xfrm>
          <a:custGeom>
            <a:avLst/>
            <a:gdLst/>
            <a:ahLst/>
            <a:cxnLst/>
            <a:rect l="0" t="0" r="0" b="0"/>
            <a:pathLst>
              <a:path w="9591676" h="333373">
                <a:moveTo>
                  <a:pt x="0" y="209547"/>
                </a:moveTo>
                <a:lnTo>
                  <a:pt x="0" y="209547"/>
                </a:lnTo>
                <a:lnTo>
                  <a:pt x="44829" y="209547"/>
                </a:lnTo>
                <a:lnTo>
                  <a:pt x="88348" y="209547"/>
                </a:lnTo>
                <a:lnTo>
                  <a:pt x="134833" y="209547"/>
                </a:lnTo>
                <a:lnTo>
                  <a:pt x="177416" y="209547"/>
                </a:lnTo>
                <a:lnTo>
                  <a:pt x="223077" y="209547"/>
                </a:lnTo>
                <a:lnTo>
                  <a:pt x="269062" y="209547"/>
                </a:lnTo>
                <a:lnTo>
                  <a:pt x="312085" y="209547"/>
                </a:lnTo>
                <a:lnTo>
                  <a:pt x="346138" y="209547"/>
                </a:lnTo>
                <a:lnTo>
                  <a:pt x="379617" y="209547"/>
                </a:lnTo>
                <a:lnTo>
                  <a:pt x="413194" y="209547"/>
                </a:lnTo>
                <a:lnTo>
                  <a:pt x="449283" y="209547"/>
                </a:lnTo>
                <a:lnTo>
                  <a:pt x="489312" y="209547"/>
                </a:lnTo>
                <a:lnTo>
                  <a:pt x="531797" y="209547"/>
                </a:lnTo>
                <a:lnTo>
                  <a:pt x="575374" y="209547"/>
                </a:lnTo>
                <a:lnTo>
                  <a:pt x="622258" y="209547"/>
                </a:lnTo>
                <a:lnTo>
                  <a:pt x="646613" y="209547"/>
                </a:lnTo>
                <a:lnTo>
                  <a:pt x="671317" y="208489"/>
                </a:lnTo>
                <a:lnTo>
                  <a:pt x="696253" y="206725"/>
                </a:lnTo>
                <a:lnTo>
                  <a:pt x="721344" y="204491"/>
                </a:lnTo>
                <a:lnTo>
                  <a:pt x="747596" y="201943"/>
                </a:lnTo>
                <a:lnTo>
                  <a:pt x="774622" y="199186"/>
                </a:lnTo>
                <a:lnTo>
                  <a:pt x="802165" y="196290"/>
                </a:lnTo>
                <a:lnTo>
                  <a:pt x="830052" y="194359"/>
                </a:lnTo>
                <a:lnTo>
                  <a:pt x="858168" y="193072"/>
                </a:lnTo>
                <a:lnTo>
                  <a:pt x="886437" y="192214"/>
                </a:lnTo>
                <a:lnTo>
                  <a:pt x="915866" y="190584"/>
                </a:lnTo>
                <a:lnTo>
                  <a:pt x="946069" y="188438"/>
                </a:lnTo>
                <a:lnTo>
                  <a:pt x="976788" y="185949"/>
                </a:lnTo>
                <a:lnTo>
                  <a:pt x="1007850" y="183232"/>
                </a:lnTo>
                <a:lnTo>
                  <a:pt x="1039142" y="180362"/>
                </a:lnTo>
                <a:lnTo>
                  <a:pt x="1070586" y="177390"/>
                </a:lnTo>
                <a:lnTo>
                  <a:pt x="1103191" y="173293"/>
                </a:lnTo>
                <a:lnTo>
                  <a:pt x="1136569" y="168444"/>
                </a:lnTo>
                <a:lnTo>
                  <a:pt x="1170463" y="163095"/>
                </a:lnTo>
                <a:lnTo>
                  <a:pt x="1204700" y="158471"/>
                </a:lnTo>
                <a:lnTo>
                  <a:pt x="1239167" y="154330"/>
                </a:lnTo>
                <a:lnTo>
                  <a:pt x="1273786" y="150510"/>
                </a:lnTo>
                <a:lnTo>
                  <a:pt x="1309566" y="146906"/>
                </a:lnTo>
                <a:lnTo>
                  <a:pt x="1346119" y="143444"/>
                </a:lnTo>
                <a:lnTo>
                  <a:pt x="1383188" y="140078"/>
                </a:lnTo>
                <a:lnTo>
                  <a:pt x="1421658" y="136776"/>
                </a:lnTo>
                <a:lnTo>
                  <a:pt x="1461064" y="133516"/>
                </a:lnTo>
                <a:lnTo>
                  <a:pt x="1501093" y="130285"/>
                </a:lnTo>
                <a:lnTo>
                  <a:pt x="1540479" y="127073"/>
                </a:lnTo>
                <a:lnTo>
                  <a:pt x="1579436" y="123872"/>
                </a:lnTo>
                <a:lnTo>
                  <a:pt x="1618107" y="120680"/>
                </a:lnTo>
                <a:lnTo>
                  <a:pt x="1657646" y="116436"/>
                </a:lnTo>
                <a:lnTo>
                  <a:pt x="1697764" y="111489"/>
                </a:lnTo>
                <a:lnTo>
                  <a:pt x="1738268" y="106075"/>
                </a:lnTo>
                <a:lnTo>
                  <a:pt x="1780087" y="101408"/>
                </a:lnTo>
                <a:lnTo>
                  <a:pt x="1822783" y="97238"/>
                </a:lnTo>
                <a:lnTo>
                  <a:pt x="1866063" y="93399"/>
                </a:lnTo>
                <a:lnTo>
                  <a:pt x="1910792" y="89782"/>
                </a:lnTo>
                <a:lnTo>
                  <a:pt x="1956486" y="86311"/>
                </a:lnTo>
                <a:lnTo>
                  <a:pt x="2002824" y="82940"/>
                </a:lnTo>
                <a:lnTo>
                  <a:pt x="2048533" y="79634"/>
                </a:lnTo>
                <a:lnTo>
                  <a:pt x="2093822" y="76372"/>
                </a:lnTo>
                <a:lnTo>
                  <a:pt x="2138831" y="73138"/>
                </a:lnTo>
                <a:lnTo>
                  <a:pt x="2183654" y="69925"/>
                </a:lnTo>
                <a:lnTo>
                  <a:pt x="2228353" y="66724"/>
                </a:lnTo>
                <a:lnTo>
                  <a:pt x="2272969" y="63531"/>
                </a:lnTo>
                <a:lnTo>
                  <a:pt x="2318587" y="61403"/>
                </a:lnTo>
                <a:lnTo>
                  <a:pt x="2364875" y="59984"/>
                </a:lnTo>
                <a:lnTo>
                  <a:pt x="2411608" y="59039"/>
                </a:lnTo>
                <a:lnTo>
                  <a:pt x="2458639" y="57350"/>
                </a:lnTo>
                <a:lnTo>
                  <a:pt x="2505868" y="55166"/>
                </a:lnTo>
                <a:lnTo>
                  <a:pt x="2553228" y="52651"/>
                </a:lnTo>
                <a:lnTo>
                  <a:pt x="2600677" y="49916"/>
                </a:lnTo>
                <a:lnTo>
                  <a:pt x="2648185" y="47036"/>
                </a:lnTo>
                <a:lnTo>
                  <a:pt x="2695731" y="44056"/>
                </a:lnTo>
                <a:lnTo>
                  <a:pt x="2745421" y="41012"/>
                </a:lnTo>
                <a:lnTo>
                  <a:pt x="2796539" y="37922"/>
                </a:lnTo>
                <a:lnTo>
                  <a:pt x="2848609" y="34806"/>
                </a:lnTo>
                <a:lnTo>
                  <a:pt x="2901314" y="32728"/>
                </a:lnTo>
                <a:lnTo>
                  <a:pt x="2954443" y="31343"/>
                </a:lnTo>
                <a:lnTo>
                  <a:pt x="3007854" y="30419"/>
                </a:lnTo>
                <a:lnTo>
                  <a:pt x="3061452" y="28745"/>
                </a:lnTo>
                <a:lnTo>
                  <a:pt x="3115177" y="26571"/>
                </a:lnTo>
                <a:lnTo>
                  <a:pt x="3168984" y="24063"/>
                </a:lnTo>
                <a:lnTo>
                  <a:pt x="3221790" y="21333"/>
                </a:lnTo>
                <a:lnTo>
                  <a:pt x="3273927" y="18454"/>
                </a:lnTo>
                <a:lnTo>
                  <a:pt x="3325618" y="15477"/>
                </a:lnTo>
                <a:lnTo>
                  <a:pt x="3378071" y="13492"/>
                </a:lnTo>
                <a:lnTo>
                  <a:pt x="3431030" y="12168"/>
                </a:lnTo>
                <a:lnTo>
                  <a:pt x="3484328" y="11286"/>
                </a:lnTo>
                <a:lnTo>
                  <a:pt x="3537852" y="10698"/>
                </a:lnTo>
                <a:lnTo>
                  <a:pt x="3591527" y="10305"/>
                </a:lnTo>
                <a:lnTo>
                  <a:pt x="3645301" y="10044"/>
                </a:lnTo>
                <a:lnTo>
                  <a:pt x="3700201" y="8812"/>
                </a:lnTo>
                <a:lnTo>
                  <a:pt x="3755850" y="6932"/>
                </a:lnTo>
                <a:lnTo>
                  <a:pt x="3812000" y="4620"/>
                </a:lnTo>
                <a:lnTo>
                  <a:pt x="3866367" y="3079"/>
                </a:lnTo>
                <a:lnTo>
                  <a:pt x="3919545" y="2052"/>
                </a:lnTo>
                <a:lnTo>
                  <a:pt x="3971930" y="1366"/>
                </a:lnTo>
                <a:lnTo>
                  <a:pt x="4024845" y="910"/>
                </a:lnTo>
                <a:lnTo>
                  <a:pt x="4078113" y="606"/>
                </a:lnTo>
                <a:lnTo>
                  <a:pt x="4131617" y="403"/>
                </a:lnTo>
                <a:lnTo>
                  <a:pt x="4185278" y="267"/>
                </a:lnTo>
                <a:lnTo>
                  <a:pt x="4239044" y="177"/>
                </a:lnTo>
                <a:lnTo>
                  <a:pt x="4292879" y="118"/>
                </a:lnTo>
                <a:lnTo>
                  <a:pt x="4346761" y="76"/>
                </a:lnTo>
                <a:lnTo>
                  <a:pt x="4400674" y="51"/>
                </a:lnTo>
                <a:lnTo>
                  <a:pt x="4454608" y="33"/>
                </a:lnTo>
                <a:lnTo>
                  <a:pt x="4507497" y="21"/>
                </a:lnTo>
                <a:lnTo>
                  <a:pt x="4559690" y="14"/>
                </a:lnTo>
                <a:lnTo>
                  <a:pt x="4611418" y="7"/>
                </a:lnTo>
                <a:lnTo>
                  <a:pt x="4664954" y="5"/>
                </a:lnTo>
                <a:lnTo>
                  <a:pt x="4719694" y="2"/>
                </a:lnTo>
                <a:lnTo>
                  <a:pt x="4775237" y="0"/>
                </a:lnTo>
                <a:lnTo>
                  <a:pt x="4832375" y="1057"/>
                </a:lnTo>
                <a:lnTo>
                  <a:pt x="4890575" y="2820"/>
                </a:lnTo>
                <a:lnTo>
                  <a:pt x="4949484" y="5054"/>
                </a:lnTo>
                <a:lnTo>
                  <a:pt x="5007806" y="6544"/>
                </a:lnTo>
                <a:lnTo>
                  <a:pt x="5065737" y="7536"/>
                </a:lnTo>
                <a:lnTo>
                  <a:pt x="5123408" y="8198"/>
                </a:lnTo>
                <a:lnTo>
                  <a:pt x="5180905" y="9698"/>
                </a:lnTo>
                <a:lnTo>
                  <a:pt x="5238287" y="11756"/>
                </a:lnTo>
                <a:lnTo>
                  <a:pt x="5295591" y="14186"/>
                </a:lnTo>
                <a:lnTo>
                  <a:pt x="5352845" y="15807"/>
                </a:lnTo>
                <a:lnTo>
                  <a:pt x="5410063" y="16887"/>
                </a:lnTo>
                <a:lnTo>
                  <a:pt x="5467259" y="17607"/>
                </a:lnTo>
                <a:lnTo>
                  <a:pt x="5523381" y="19145"/>
                </a:lnTo>
                <a:lnTo>
                  <a:pt x="5578787" y="21229"/>
                </a:lnTo>
                <a:lnTo>
                  <a:pt x="5633717" y="23677"/>
                </a:lnTo>
                <a:lnTo>
                  <a:pt x="5689386" y="26367"/>
                </a:lnTo>
                <a:lnTo>
                  <a:pt x="5745549" y="29219"/>
                </a:lnTo>
                <a:lnTo>
                  <a:pt x="5802041" y="32178"/>
                </a:lnTo>
                <a:lnTo>
                  <a:pt x="5858752" y="34152"/>
                </a:lnTo>
                <a:lnTo>
                  <a:pt x="5915610" y="35467"/>
                </a:lnTo>
                <a:lnTo>
                  <a:pt x="5972565" y="36344"/>
                </a:lnTo>
                <a:lnTo>
                  <a:pt x="6029585" y="37987"/>
                </a:lnTo>
                <a:lnTo>
                  <a:pt x="6086648" y="40140"/>
                </a:lnTo>
                <a:lnTo>
                  <a:pt x="6143740" y="42634"/>
                </a:lnTo>
                <a:lnTo>
                  <a:pt x="6199794" y="45355"/>
                </a:lnTo>
                <a:lnTo>
                  <a:pt x="6255154" y="48227"/>
                </a:lnTo>
                <a:lnTo>
                  <a:pt x="6310053" y="51200"/>
                </a:lnTo>
                <a:lnTo>
                  <a:pt x="6364644" y="54241"/>
                </a:lnTo>
                <a:lnTo>
                  <a:pt x="6419029" y="57326"/>
                </a:lnTo>
                <a:lnTo>
                  <a:pt x="6473279" y="60441"/>
                </a:lnTo>
                <a:lnTo>
                  <a:pt x="6529552" y="63576"/>
                </a:lnTo>
                <a:lnTo>
                  <a:pt x="6587176" y="66726"/>
                </a:lnTo>
                <a:lnTo>
                  <a:pt x="6645701" y="69882"/>
                </a:lnTo>
                <a:lnTo>
                  <a:pt x="6703767" y="73046"/>
                </a:lnTo>
                <a:lnTo>
                  <a:pt x="6761528" y="76214"/>
                </a:lnTo>
                <a:lnTo>
                  <a:pt x="6819085" y="79383"/>
                </a:lnTo>
                <a:lnTo>
                  <a:pt x="6876507" y="82554"/>
                </a:lnTo>
                <a:lnTo>
                  <a:pt x="6933838" y="85727"/>
                </a:lnTo>
                <a:lnTo>
                  <a:pt x="6991109" y="88900"/>
                </a:lnTo>
                <a:lnTo>
                  <a:pt x="7048339" y="92074"/>
                </a:lnTo>
                <a:lnTo>
                  <a:pt x="7105543" y="95248"/>
                </a:lnTo>
                <a:lnTo>
                  <a:pt x="7162729" y="98423"/>
                </a:lnTo>
                <a:lnTo>
                  <a:pt x="7219903" y="101597"/>
                </a:lnTo>
                <a:lnTo>
                  <a:pt x="7277068" y="104772"/>
                </a:lnTo>
                <a:lnTo>
                  <a:pt x="7334228" y="107947"/>
                </a:lnTo>
                <a:lnTo>
                  <a:pt x="7391385" y="112180"/>
                </a:lnTo>
                <a:lnTo>
                  <a:pt x="7448541" y="117119"/>
                </a:lnTo>
                <a:lnTo>
                  <a:pt x="7505694" y="122529"/>
                </a:lnTo>
                <a:lnTo>
                  <a:pt x="7563904" y="127193"/>
                </a:lnTo>
                <a:lnTo>
                  <a:pt x="7622819" y="131361"/>
                </a:lnTo>
                <a:lnTo>
                  <a:pt x="7682205" y="135198"/>
                </a:lnTo>
                <a:lnTo>
                  <a:pt x="7738728" y="139872"/>
                </a:lnTo>
                <a:lnTo>
                  <a:pt x="7793344" y="145106"/>
                </a:lnTo>
                <a:lnTo>
                  <a:pt x="7846687" y="150711"/>
                </a:lnTo>
                <a:lnTo>
                  <a:pt x="7900241" y="155506"/>
                </a:lnTo>
                <a:lnTo>
                  <a:pt x="7953936" y="159762"/>
                </a:lnTo>
                <a:lnTo>
                  <a:pt x="8007724" y="163657"/>
                </a:lnTo>
                <a:lnTo>
                  <a:pt x="8060517" y="168370"/>
                </a:lnTo>
                <a:lnTo>
                  <a:pt x="8112645" y="173629"/>
                </a:lnTo>
                <a:lnTo>
                  <a:pt x="8164330" y="179252"/>
                </a:lnTo>
                <a:lnTo>
                  <a:pt x="8216779" y="184059"/>
                </a:lnTo>
                <a:lnTo>
                  <a:pt x="8269736" y="188322"/>
                </a:lnTo>
                <a:lnTo>
                  <a:pt x="8323032" y="192222"/>
                </a:lnTo>
                <a:lnTo>
                  <a:pt x="8374438" y="195880"/>
                </a:lnTo>
                <a:lnTo>
                  <a:pt x="8424583" y="199378"/>
                </a:lnTo>
                <a:lnTo>
                  <a:pt x="8473889" y="202767"/>
                </a:lnTo>
                <a:lnTo>
                  <a:pt x="8521576" y="207144"/>
                </a:lnTo>
                <a:lnTo>
                  <a:pt x="8568184" y="212178"/>
                </a:lnTo>
                <a:lnTo>
                  <a:pt x="8614073" y="217651"/>
                </a:lnTo>
                <a:lnTo>
                  <a:pt x="8658423" y="222359"/>
                </a:lnTo>
                <a:lnTo>
                  <a:pt x="8701749" y="226554"/>
                </a:lnTo>
                <a:lnTo>
                  <a:pt x="8744390" y="230410"/>
                </a:lnTo>
                <a:lnTo>
                  <a:pt x="8785520" y="234039"/>
                </a:lnTo>
                <a:lnTo>
                  <a:pt x="8825638" y="237517"/>
                </a:lnTo>
                <a:lnTo>
                  <a:pt x="8865084" y="240894"/>
                </a:lnTo>
                <a:lnTo>
                  <a:pt x="8904081" y="244203"/>
                </a:lnTo>
                <a:lnTo>
                  <a:pt x="8942780" y="247468"/>
                </a:lnTo>
                <a:lnTo>
                  <a:pt x="8981277" y="250703"/>
                </a:lnTo>
                <a:lnTo>
                  <a:pt x="9018585" y="254976"/>
                </a:lnTo>
                <a:lnTo>
                  <a:pt x="9055098" y="259941"/>
                </a:lnTo>
                <a:lnTo>
                  <a:pt x="9091082" y="265368"/>
                </a:lnTo>
                <a:lnTo>
                  <a:pt x="9127772" y="270044"/>
                </a:lnTo>
                <a:lnTo>
                  <a:pt x="9164931" y="274221"/>
                </a:lnTo>
                <a:lnTo>
                  <a:pt x="9202405" y="278063"/>
                </a:lnTo>
                <a:lnTo>
                  <a:pt x="9236910" y="282741"/>
                </a:lnTo>
                <a:lnTo>
                  <a:pt x="9269440" y="287976"/>
                </a:lnTo>
                <a:lnTo>
                  <a:pt x="9300652" y="293583"/>
                </a:lnTo>
                <a:lnTo>
                  <a:pt x="9329927" y="298379"/>
                </a:lnTo>
                <a:lnTo>
                  <a:pt x="9357909" y="302635"/>
                </a:lnTo>
                <a:lnTo>
                  <a:pt x="9385031" y="306531"/>
                </a:lnTo>
                <a:lnTo>
                  <a:pt x="9412637" y="310186"/>
                </a:lnTo>
                <a:lnTo>
                  <a:pt x="9440566" y="313681"/>
                </a:lnTo>
                <a:lnTo>
                  <a:pt x="9468710" y="317070"/>
                </a:lnTo>
                <a:lnTo>
                  <a:pt x="9494882" y="320387"/>
                </a:lnTo>
                <a:lnTo>
                  <a:pt x="9591675" y="3333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555"/>
          <p:cNvGrpSpPr/>
          <p:nvPr/>
        </p:nvGrpSpPr>
        <p:grpSpPr>
          <a:xfrm>
            <a:off x="2009775" y="5097966"/>
            <a:ext cx="1114426" cy="437871"/>
            <a:chOff x="2009775" y="5097966"/>
            <a:chExt cx="1114426" cy="437871"/>
          </a:xfrm>
        </p:grpSpPr>
        <p:sp>
          <p:nvSpPr>
            <p:cNvPr id="130" name="SMARTInkShape-2822"/>
            <p:cNvSpPr/>
            <p:nvPr>
              <p:custDataLst>
                <p:tags r:id="rId36"/>
              </p:custDataLst>
            </p:nvPr>
          </p:nvSpPr>
          <p:spPr>
            <a:xfrm>
              <a:off x="2009775" y="5097966"/>
              <a:ext cx="131313" cy="336002"/>
            </a:xfrm>
            <a:custGeom>
              <a:avLst/>
              <a:gdLst/>
              <a:ahLst/>
              <a:cxnLst/>
              <a:rect l="0" t="0" r="0" b="0"/>
              <a:pathLst>
                <a:path w="131313" h="336002">
                  <a:moveTo>
                    <a:pt x="9525" y="83634"/>
                  </a:moveTo>
                  <a:lnTo>
                    <a:pt x="9525" y="83634"/>
                  </a:lnTo>
                  <a:lnTo>
                    <a:pt x="9525" y="129394"/>
                  </a:lnTo>
                  <a:lnTo>
                    <a:pt x="9525" y="176595"/>
                  </a:lnTo>
                  <a:lnTo>
                    <a:pt x="12347" y="221040"/>
                  </a:lnTo>
                  <a:lnTo>
                    <a:pt x="17726" y="260942"/>
                  </a:lnTo>
                  <a:lnTo>
                    <a:pt x="18788" y="307473"/>
                  </a:lnTo>
                  <a:lnTo>
                    <a:pt x="19016" y="336001"/>
                  </a:lnTo>
                  <a:lnTo>
                    <a:pt x="16212" y="330205"/>
                  </a:lnTo>
                  <a:lnTo>
                    <a:pt x="12497" y="317046"/>
                  </a:lnTo>
                  <a:lnTo>
                    <a:pt x="10112" y="279906"/>
                  </a:lnTo>
                  <a:lnTo>
                    <a:pt x="6877" y="241624"/>
                  </a:lnTo>
                  <a:lnTo>
                    <a:pt x="2037" y="202412"/>
                  </a:lnTo>
                  <a:lnTo>
                    <a:pt x="604" y="165041"/>
                  </a:lnTo>
                  <a:lnTo>
                    <a:pt x="3001" y="123277"/>
                  </a:lnTo>
                  <a:lnTo>
                    <a:pt x="8237" y="81352"/>
                  </a:lnTo>
                  <a:lnTo>
                    <a:pt x="19716" y="38530"/>
                  </a:lnTo>
                  <a:lnTo>
                    <a:pt x="28772" y="20529"/>
                  </a:lnTo>
                  <a:lnTo>
                    <a:pt x="31882" y="16164"/>
                  </a:lnTo>
                  <a:lnTo>
                    <a:pt x="51427" y="4964"/>
                  </a:lnTo>
                  <a:lnTo>
                    <a:pt x="67214" y="0"/>
                  </a:lnTo>
                  <a:lnTo>
                    <a:pt x="77850" y="1660"/>
                  </a:lnTo>
                  <a:lnTo>
                    <a:pt x="89634" y="6984"/>
                  </a:lnTo>
                  <a:lnTo>
                    <a:pt x="115690" y="28554"/>
                  </a:lnTo>
                  <a:lnTo>
                    <a:pt x="126471" y="43914"/>
                  </a:lnTo>
                  <a:lnTo>
                    <a:pt x="131312" y="71983"/>
                  </a:lnTo>
                  <a:lnTo>
                    <a:pt x="127690" y="96998"/>
                  </a:lnTo>
                  <a:lnTo>
                    <a:pt x="114857" y="122872"/>
                  </a:lnTo>
                  <a:lnTo>
                    <a:pt x="106434" y="132823"/>
                  </a:lnTo>
                  <a:lnTo>
                    <a:pt x="90097" y="141248"/>
                  </a:lnTo>
                  <a:lnTo>
                    <a:pt x="56132" y="153575"/>
                  </a:lnTo>
                  <a:lnTo>
                    <a:pt x="43292" y="154230"/>
                  </a:lnTo>
                  <a:lnTo>
                    <a:pt x="38386" y="152923"/>
                  </a:lnTo>
                  <a:lnTo>
                    <a:pt x="27291" y="154293"/>
                  </a:lnTo>
                  <a:lnTo>
                    <a:pt x="0" y="15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23"/>
            <p:cNvSpPr/>
            <p:nvPr>
              <p:custDataLst>
                <p:tags r:id="rId37"/>
              </p:custDataLst>
            </p:nvPr>
          </p:nvSpPr>
          <p:spPr>
            <a:xfrm>
              <a:off x="2114550" y="5257800"/>
              <a:ext cx="133351" cy="172884"/>
            </a:xfrm>
            <a:custGeom>
              <a:avLst/>
              <a:gdLst/>
              <a:ahLst/>
              <a:cxnLst/>
              <a:rect l="0" t="0" r="0" b="0"/>
              <a:pathLst>
                <a:path w="133351" h="172884">
                  <a:moveTo>
                    <a:pt x="0" y="57150"/>
                  </a:moveTo>
                  <a:lnTo>
                    <a:pt x="0" y="57150"/>
                  </a:lnTo>
                  <a:lnTo>
                    <a:pt x="0" y="48017"/>
                  </a:lnTo>
                  <a:lnTo>
                    <a:pt x="14150" y="41156"/>
                  </a:lnTo>
                  <a:lnTo>
                    <a:pt x="21458" y="39458"/>
                  </a:lnTo>
                  <a:lnTo>
                    <a:pt x="31056" y="44349"/>
                  </a:lnTo>
                  <a:lnTo>
                    <a:pt x="59522" y="64734"/>
                  </a:lnTo>
                  <a:lnTo>
                    <a:pt x="71610" y="85215"/>
                  </a:lnTo>
                  <a:lnTo>
                    <a:pt x="82937" y="131368"/>
                  </a:lnTo>
                  <a:lnTo>
                    <a:pt x="79842" y="156281"/>
                  </a:lnTo>
                  <a:lnTo>
                    <a:pt x="72223" y="172012"/>
                  </a:lnTo>
                  <a:lnTo>
                    <a:pt x="69315" y="172883"/>
                  </a:lnTo>
                  <a:lnTo>
                    <a:pt x="66318" y="171347"/>
                  </a:lnTo>
                  <a:lnTo>
                    <a:pt x="63262" y="168206"/>
                  </a:lnTo>
                  <a:lnTo>
                    <a:pt x="59867" y="159071"/>
                  </a:lnTo>
                  <a:lnTo>
                    <a:pt x="57687" y="125849"/>
                  </a:lnTo>
                  <a:lnTo>
                    <a:pt x="60211" y="111319"/>
                  </a:lnTo>
                  <a:lnTo>
                    <a:pt x="75545" y="68007"/>
                  </a:lnTo>
                  <a:lnTo>
                    <a:pt x="105355" y="2933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24"/>
            <p:cNvSpPr/>
            <p:nvPr>
              <p:custDataLst>
                <p:tags r:id="rId38"/>
              </p:custDataLst>
            </p:nvPr>
          </p:nvSpPr>
          <p:spPr>
            <a:xfrm>
              <a:off x="2450541" y="5125891"/>
              <a:ext cx="121210" cy="303360"/>
            </a:xfrm>
            <a:custGeom>
              <a:avLst/>
              <a:gdLst/>
              <a:ahLst/>
              <a:cxnLst/>
              <a:rect l="0" t="0" r="0" b="0"/>
              <a:pathLst>
                <a:path w="121210" h="303360">
                  <a:moveTo>
                    <a:pt x="121209" y="17609"/>
                  </a:moveTo>
                  <a:lnTo>
                    <a:pt x="121209" y="17609"/>
                  </a:lnTo>
                  <a:lnTo>
                    <a:pt x="121209" y="9408"/>
                  </a:lnTo>
                  <a:lnTo>
                    <a:pt x="116153" y="3420"/>
                  </a:lnTo>
                  <a:lnTo>
                    <a:pt x="110848" y="719"/>
                  </a:lnTo>
                  <a:lnTo>
                    <a:pt x="107951" y="0"/>
                  </a:lnTo>
                  <a:lnTo>
                    <a:pt x="93762" y="4042"/>
                  </a:lnTo>
                  <a:lnTo>
                    <a:pt x="76153" y="17000"/>
                  </a:lnTo>
                  <a:lnTo>
                    <a:pt x="69434" y="28275"/>
                  </a:lnTo>
                  <a:lnTo>
                    <a:pt x="67642" y="34245"/>
                  </a:lnTo>
                  <a:lnTo>
                    <a:pt x="39092" y="78517"/>
                  </a:lnTo>
                  <a:lnTo>
                    <a:pt x="24206" y="108328"/>
                  </a:lnTo>
                  <a:lnTo>
                    <a:pt x="13538" y="126720"/>
                  </a:lnTo>
                  <a:lnTo>
                    <a:pt x="2640" y="165767"/>
                  </a:lnTo>
                  <a:lnTo>
                    <a:pt x="0" y="204618"/>
                  </a:lnTo>
                  <a:lnTo>
                    <a:pt x="5231" y="247205"/>
                  </a:lnTo>
                  <a:lnTo>
                    <a:pt x="5790" y="253223"/>
                  </a:lnTo>
                  <a:lnTo>
                    <a:pt x="16690" y="276863"/>
                  </a:lnTo>
                  <a:lnTo>
                    <a:pt x="38382" y="298918"/>
                  </a:lnTo>
                  <a:lnTo>
                    <a:pt x="46941" y="302516"/>
                  </a:lnTo>
                  <a:lnTo>
                    <a:pt x="83109" y="30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25"/>
            <p:cNvSpPr/>
            <p:nvPr>
              <p:custDataLst>
                <p:tags r:id="rId39"/>
              </p:custDataLst>
            </p:nvPr>
          </p:nvSpPr>
          <p:spPr>
            <a:xfrm>
              <a:off x="2667000" y="5182924"/>
              <a:ext cx="9526" cy="208227"/>
            </a:xfrm>
            <a:custGeom>
              <a:avLst/>
              <a:gdLst/>
              <a:ahLst/>
              <a:cxnLst/>
              <a:rect l="0" t="0" r="0" b="0"/>
              <a:pathLst>
                <a:path w="9526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2"/>
                  </a:lnTo>
                  <a:lnTo>
                    <a:pt x="8936" y="53329"/>
                  </a:lnTo>
                  <a:lnTo>
                    <a:pt x="9350" y="93186"/>
                  </a:lnTo>
                  <a:lnTo>
                    <a:pt x="9473" y="134629"/>
                  </a:lnTo>
                  <a:lnTo>
                    <a:pt x="9510" y="174777"/>
                  </a:lnTo>
                  <a:lnTo>
                    <a:pt x="952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26"/>
            <p:cNvSpPr/>
            <p:nvPr>
              <p:custDataLst>
                <p:tags r:id="rId40"/>
              </p:custDataLst>
            </p:nvPr>
          </p:nvSpPr>
          <p:spPr>
            <a:xfrm>
              <a:off x="2532130" y="5162550"/>
              <a:ext cx="220596" cy="85726"/>
            </a:xfrm>
            <a:custGeom>
              <a:avLst/>
              <a:gdLst/>
              <a:ahLst/>
              <a:cxnLst/>
              <a:rect l="0" t="0" r="0" b="0"/>
              <a:pathLst>
                <a:path w="220596" h="85726">
                  <a:moveTo>
                    <a:pt x="39620" y="85725"/>
                  </a:moveTo>
                  <a:lnTo>
                    <a:pt x="39620" y="85725"/>
                  </a:lnTo>
                  <a:lnTo>
                    <a:pt x="34564" y="80669"/>
                  </a:lnTo>
                  <a:lnTo>
                    <a:pt x="828" y="71536"/>
                  </a:lnTo>
                  <a:lnTo>
                    <a:pt x="0" y="67799"/>
                  </a:lnTo>
                  <a:lnTo>
                    <a:pt x="4725" y="58003"/>
                  </a:lnTo>
                  <a:lnTo>
                    <a:pt x="24342" y="40587"/>
                  </a:lnTo>
                  <a:lnTo>
                    <a:pt x="70390" y="23343"/>
                  </a:lnTo>
                  <a:lnTo>
                    <a:pt x="105356" y="9746"/>
                  </a:lnTo>
                  <a:lnTo>
                    <a:pt x="144117" y="2888"/>
                  </a:lnTo>
                  <a:lnTo>
                    <a:pt x="220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27"/>
            <p:cNvSpPr/>
            <p:nvPr>
              <p:custDataLst>
                <p:tags r:id="rId41"/>
              </p:custDataLst>
            </p:nvPr>
          </p:nvSpPr>
          <p:spPr>
            <a:xfrm>
              <a:off x="2733791" y="5276850"/>
              <a:ext cx="93777" cy="258987"/>
            </a:xfrm>
            <a:custGeom>
              <a:avLst/>
              <a:gdLst/>
              <a:ahLst/>
              <a:cxnLst/>
              <a:rect l="0" t="0" r="0" b="0"/>
              <a:pathLst>
                <a:path w="93777" h="258987">
                  <a:moveTo>
                    <a:pt x="9409" y="0"/>
                  </a:moveTo>
                  <a:lnTo>
                    <a:pt x="9409" y="0"/>
                  </a:lnTo>
                  <a:lnTo>
                    <a:pt x="4353" y="5056"/>
                  </a:lnTo>
                  <a:lnTo>
                    <a:pt x="1870" y="10361"/>
                  </a:lnTo>
                  <a:lnTo>
                    <a:pt x="0" y="48201"/>
                  </a:lnTo>
                  <a:lnTo>
                    <a:pt x="4975" y="64611"/>
                  </a:lnTo>
                  <a:lnTo>
                    <a:pt x="13083" y="73871"/>
                  </a:lnTo>
                  <a:lnTo>
                    <a:pt x="22684" y="80457"/>
                  </a:lnTo>
                  <a:lnTo>
                    <a:pt x="30478" y="83384"/>
                  </a:lnTo>
                  <a:lnTo>
                    <a:pt x="40293" y="81863"/>
                  </a:lnTo>
                  <a:lnTo>
                    <a:pt x="45873" y="79975"/>
                  </a:lnTo>
                  <a:lnTo>
                    <a:pt x="63840" y="62149"/>
                  </a:lnTo>
                  <a:lnTo>
                    <a:pt x="72456" y="46872"/>
                  </a:lnTo>
                  <a:lnTo>
                    <a:pt x="75765" y="22468"/>
                  </a:lnTo>
                  <a:lnTo>
                    <a:pt x="76076" y="68976"/>
                  </a:lnTo>
                  <a:lnTo>
                    <a:pt x="83622" y="111781"/>
                  </a:lnTo>
                  <a:lnTo>
                    <a:pt x="88256" y="155001"/>
                  </a:lnTo>
                  <a:lnTo>
                    <a:pt x="93776" y="185957"/>
                  </a:lnTo>
                  <a:lnTo>
                    <a:pt x="89675" y="211027"/>
                  </a:lnTo>
                  <a:lnTo>
                    <a:pt x="76700" y="238563"/>
                  </a:lnTo>
                  <a:lnTo>
                    <a:pt x="65422" y="251725"/>
                  </a:lnTo>
                  <a:lnTo>
                    <a:pt x="59451" y="256717"/>
                  </a:lnTo>
                  <a:lnTo>
                    <a:pt x="52295" y="258986"/>
                  </a:lnTo>
                  <a:lnTo>
                    <a:pt x="35878" y="258685"/>
                  </a:lnTo>
                  <a:lnTo>
                    <a:pt x="20821" y="249380"/>
                  </a:lnTo>
                  <a:lnTo>
                    <a:pt x="13841" y="242453"/>
                  </a:lnTo>
                  <a:lnTo>
                    <a:pt x="6087" y="223467"/>
                  </a:lnTo>
                  <a:lnTo>
                    <a:pt x="3699" y="204094"/>
                  </a:lnTo>
                  <a:lnTo>
                    <a:pt x="940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28"/>
            <p:cNvSpPr/>
            <p:nvPr>
              <p:custDataLst>
                <p:tags r:id="rId42"/>
              </p:custDataLst>
            </p:nvPr>
          </p:nvSpPr>
          <p:spPr>
            <a:xfrm>
              <a:off x="2867176" y="5252549"/>
              <a:ext cx="81954" cy="273161"/>
            </a:xfrm>
            <a:custGeom>
              <a:avLst/>
              <a:gdLst/>
              <a:ahLst/>
              <a:cxnLst/>
              <a:rect l="0" t="0" r="0" b="0"/>
              <a:pathLst>
                <a:path w="81954" h="273161">
                  <a:moveTo>
                    <a:pt x="28424" y="81451"/>
                  </a:moveTo>
                  <a:lnTo>
                    <a:pt x="28424" y="81451"/>
                  </a:lnTo>
                  <a:lnTo>
                    <a:pt x="28424" y="94708"/>
                  </a:lnTo>
                  <a:lnTo>
                    <a:pt x="25602" y="100749"/>
                  </a:lnTo>
                  <a:lnTo>
                    <a:pt x="23368" y="103841"/>
                  </a:lnTo>
                  <a:lnTo>
                    <a:pt x="19488" y="147835"/>
                  </a:lnTo>
                  <a:lnTo>
                    <a:pt x="19015" y="191225"/>
                  </a:lnTo>
                  <a:lnTo>
                    <a:pt x="17864" y="238445"/>
                  </a:lnTo>
                  <a:lnTo>
                    <a:pt x="11302" y="262141"/>
                  </a:lnTo>
                  <a:lnTo>
                    <a:pt x="5645" y="272177"/>
                  </a:lnTo>
                  <a:lnTo>
                    <a:pt x="3712" y="273160"/>
                  </a:lnTo>
                  <a:lnTo>
                    <a:pt x="2425" y="271699"/>
                  </a:lnTo>
                  <a:lnTo>
                    <a:pt x="612" y="256707"/>
                  </a:lnTo>
                  <a:lnTo>
                    <a:pt x="0" y="218140"/>
                  </a:lnTo>
                  <a:lnTo>
                    <a:pt x="937" y="177361"/>
                  </a:lnTo>
                  <a:lnTo>
                    <a:pt x="7394" y="138731"/>
                  </a:lnTo>
                  <a:lnTo>
                    <a:pt x="11610" y="104420"/>
                  </a:lnTo>
                  <a:lnTo>
                    <a:pt x="17459" y="60588"/>
                  </a:lnTo>
                  <a:lnTo>
                    <a:pt x="36610" y="17360"/>
                  </a:lnTo>
                  <a:lnTo>
                    <a:pt x="40231" y="10148"/>
                  </a:lnTo>
                  <a:lnTo>
                    <a:pt x="44762" y="5341"/>
                  </a:lnTo>
                  <a:lnTo>
                    <a:pt x="55441" y="0"/>
                  </a:lnTo>
                  <a:lnTo>
                    <a:pt x="61252" y="692"/>
                  </a:lnTo>
                  <a:lnTo>
                    <a:pt x="73353" y="7105"/>
                  </a:lnTo>
                  <a:lnTo>
                    <a:pt x="77427" y="12837"/>
                  </a:lnTo>
                  <a:lnTo>
                    <a:pt x="81953" y="27673"/>
                  </a:lnTo>
                  <a:lnTo>
                    <a:pt x="77254" y="69613"/>
                  </a:lnTo>
                  <a:lnTo>
                    <a:pt x="68057" y="98757"/>
                  </a:lnTo>
                  <a:lnTo>
                    <a:pt x="45546" y="129722"/>
                  </a:lnTo>
                  <a:lnTo>
                    <a:pt x="35681" y="134655"/>
                  </a:lnTo>
                  <a:lnTo>
                    <a:pt x="30087" y="135970"/>
                  </a:lnTo>
                  <a:lnTo>
                    <a:pt x="26358" y="135789"/>
                  </a:lnTo>
                  <a:lnTo>
                    <a:pt x="18899" y="11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29"/>
            <p:cNvSpPr/>
            <p:nvPr>
              <p:custDataLst>
                <p:tags r:id="rId43"/>
              </p:custDataLst>
            </p:nvPr>
          </p:nvSpPr>
          <p:spPr>
            <a:xfrm>
              <a:off x="2971800" y="5256068"/>
              <a:ext cx="152401" cy="103728"/>
            </a:xfrm>
            <a:custGeom>
              <a:avLst/>
              <a:gdLst/>
              <a:ahLst/>
              <a:cxnLst/>
              <a:rect l="0" t="0" r="0" b="0"/>
              <a:pathLst>
                <a:path w="152401" h="103728">
                  <a:moveTo>
                    <a:pt x="0" y="39832"/>
                  </a:moveTo>
                  <a:lnTo>
                    <a:pt x="0" y="39832"/>
                  </a:lnTo>
                  <a:lnTo>
                    <a:pt x="14189" y="54021"/>
                  </a:lnTo>
                  <a:lnTo>
                    <a:pt x="16868" y="54583"/>
                  </a:lnTo>
                  <a:lnTo>
                    <a:pt x="19711" y="53898"/>
                  </a:lnTo>
                  <a:lnTo>
                    <a:pt x="48519" y="36572"/>
                  </a:lnTo>
                  <a:lnTo>
                    <a:pt x="68145" y="18844"/>
                  </a:lnTo>
                  <a:lnTo>
                    <a:pt x="72620" y="8985"/>
                  </a:lnTo>
                  <a:lnTo>
                    <a:pt x="73813" y="3392"/>
                  </a:lnTo>
                  <a:lnTo>
                    <a:pt x="71434" y="722"/>
                  </a:lnTo>
                  <a:lnTo>
                    <a:pt x="66673" y="0"/>
                  </a:lnTo>
                  <a:lnTo>
                    <a:pt x="60324" y="577"/>
                  </a:lnTo>
                  <a:lnTo>
                    <a:pt x="47624" y="6863"/>
                  </a:lnTo>
                  <a:lnTo>
                    <a:pt x="41274" y="11503"/>
                  </a:lnTo>
                  <a:lnTo>
                    <a:pt x="31397" y="25124"/>
                  </a:lnTo>
                  <a:lnTo>
                    <a:pt x="24538" y="41762"/>
                  </a:lnTo>
                  <a:lnTo>
                    <a:pt x="21489" y="59740"/>
                  </a:lnTo>
                  <a:lnTo>
                    <a:pt x="22956" y="75491"/>
                  </a:lnTo>
                  <a:lnTo>
                    <a:pt x="27136" y="88489"/>
                  </a:lnTo>
                  <a:lnTo>
                    <a:pt x="32521" y="97793"/>
                  </a:lnTo>
                  <a:lnTo>
                    <a:pt x="46910" y="102634"/>
                  </a:lnTo>
                  <a:lnTo>
                    <a:pt x="67415" y="103727"/>
                  </a:lnTo>
                  <a:lnTo>
                    <a:pt x="109429" y="98628"/>
                  </a:lnTo>
                  <a:lnTo>
                    <a:pt x="152400" y="87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56"/>
          <p:cNvGrpSpPr/>
          <p:nvPr/>
        </p:nvGrpSpPr>
        <p:grpSpPr>
          <a:xfrm>
            <a:off x="3385412" y="5158676"/>
            <a:ext cx="215039" cy="251525"/>
            <a:chOff x="3385412" y="5158676"/>
            <a:chExt cx="215039" cy="251525"/>
          </a:xfrm>
        </p:grpSpPr>
        <p:sp>
          <p:nvSpPr>
            <p:cNvPr id="139" name="SMARTInkShape-2830"/>
            <p:cNvSpPr/>
            <p:nvPr>
              <p:custDataLst>
                <p:tags r:id="rId33"/>
              </p:custDataLst>
            </p:nvPr>
          </p:nvSpPr>
          <p:spPr>
            <a:xfrm>
              <a:off x="3476625" y="520065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9525" y="0"/>
                  </a:moveTo>
                  <a:lnTo>
                    <a:pt x="9525" y="0"/>
                  </a:lnTo>
                  <a:lnTo>
                    <a:pt x="9525" y="45760"/>
                  </a:lnTo>
                  <a:lnTo>
                    <a:pt x="9525" y="90844"/>
                  </a:lnTo>
                  <a:lnTo>
                    <a:pt x="6703" y="127972"/>
                  </a:lnTo>
                  <a:lnTo>
                    <a:pt x="1324" y="17544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31"/>
            <p:cNvSpPr/>
            <p:nvPr>
              <p:custDataLst>
                <p:tags r:id="rId34"/>
              </p:custDataLst>
            </p:nvPr>
          </p:nvSpPr>
          <p:spPr>
            <a:xfrm>
              <a:off x="3411274" y="5158676"/>
              <a:ext cx="160602" cy="80075"/>
            </a:xfrm>
            <a:custGeom>
              <a:avLst/>
              <a:gdLst/>
              <a:ahLst/>
              <a:cxnLst/>
              <a:rect l="0" t="0" r="0" b="0"/>
              <a:pathLst>
                <a:path w="160602" h="80075">
                  <a:moveTo>
                    <a:pt x="8201" y="80074"/>
                  </a:moveTo>
                  <a:lnTo>
                    <a:pt x="8201" y="80074"/>
                  </a:lnTo>
                  <a:lnTo>
                    <a:pt x="8201" y="75018"/>
                  </a:lnTo>
                  <a:lnTo>
                    <a:pt x="0" y="44426"/>
                  </a:lnTo>
                  <a:lnTo>
                    <a:pt x="4909" y="32128"/>
                  </a:lnTo>
                  <a:lnTo>
                    <a:pt x="9182" y="25885"/>
                  </a:lnTo>
                  <a:lnTo>
                    <a:pt x="25217" y="16126"/>
                  </a:lnTo>
                  <a:lnTo>
                    <a:pt x="60868" y="4682"/>
                  </a:lnTo>
                  <a:lnTo>
                    <a:pt x="87700" y="0"/>
                  </a:lnTo>
                  <a:lnTo>
                    <a:pt x="160601" y="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32"/>
            <p:cNvSpPr/>
            <p:nvPr>
              <p:custDataLst>
                <p:tags r:id="rId35"/>
              </p:custDataLst>
            </p:nvPr>
          </p:nvSpPr>
          <p:spPr>
            <a:xfrm>
              <a:off x="3385412" y="5362575"/>
              <a:ext cx="215039" cy="45518"/>
            </a:xfrm>
            <a:custGeom>
              <a:avLst/>
              <a:gdLst/>
              <a:ahLst/>
              <a:cxnLst/>
              <a:rect l="0" t="0" r="0" b="0"/>
              <a:pathLst>
                <a:path w="215039" h="45518">
                  <a:moveTo>
                    <a:pt x="5488" y="19050"/>
                  </a:moveTo>
                  <a:lnTo>
                    <a:pt x="5488" y="19050"/>
                  </a:lnTo>
                  <a:lnTo>
                    <a:pt x="431" y="29163"/>
                  </a:lnTo>
                  <a:lnTo>
                    <a:pt x="0" y="33201"/>
                  </a:lnTo>
                  <a:lnTo>
                    <a:pt x="2344" y="40509"/>
                  </a:lnTo>
                  <a:lnTo>
                    <a:pt x="4450" y="42881"/>
                  </a:lnTo>
                  <a:lnTo>
                    <a:pt x="9613" y="45517"/>
                  </a:lnTo>
                  <a:lnTo>
                    <a:pt x="48208" y="36986"/>
                  </a:lnTo>
                  <a:lnTo>
                    <a:pt x="93546" y="28625"/>
                  </a:lnTo>
                  <a:lnTo>
                    <a:pt x="139145" y="20520"/>
                  </a:lnTo>
                  <a:lnTo>
                    <a:pt x="182486" y="11737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57"/>
          <p:cNvGrpSpPr/>
          <p:nvPr/>
        </p:nvGrpSpPr>
        <p:grpSpPr>
          <a:xfrm>
            <a:off x="3879083" y="5090819"/>
            <a:ext cx="753080" cy="308124"/>
            <a:chOff x="3879083" y="5090819"/>
            <a:chExt cx="753080" cy="308124"/>
          </a:xfrm>
        </p:grpSpPr>
        <p:sp>
          <p:nvSpPr>
            <p:cNvPr id="143" name="SMARTInkShape-2833"/>
            <p:cNvSpPr/>
            <p:nvPr>
              <p:custDataLst>
                <p:tags r:id="rId27"/>
              </p:custDataLst>
            </p:nvPr>
          </p:nvSpPr>
          <p:spPr>
            <a:xfrm>
              <a:off x="3879083" y="5269195"/>
              <a:ext cx="111893" cy="96260"/>
            </a:xfrm>
            <a:custGeom>
              <a:avLst/>
              <a:gdLst/>
              <a:ahLst/>
              <a:cxnLst/>
              <a:rect l="0" t="0" r="0" b="0"/>
              <a:pathLst>
                <a:path w="111893" h="96260">
                  <a:moveTo>
                    <a:pt x="26167" y="45755"/>
                  </a:moveTo>
                  <a:lnTo>
                    <a:pt x="26167" y="45755"/>
                  </a:lnTo>
                  <a:lnTo>
                    <a:pt x="26167" y="40699"/>
                  </a:lnTo>
                  <a:lnTo>
                    <a:pt x="27225" y="39210"/>
                  </a:lnTo>
                  <a:lnTo>
                    <a:pt x="28989" y="38216"/>
                  </a:lnTo>
                  <a:lnTo>
                    <a:pt x="31224" y="37554"/>
                  </a:lnTo>
                  <a:lnTo>
                    <a:pt x="57165" y="20062"/>
                  </a:lnTo>
                  <a:lnTo>
                    <a:pt x="61111" y="13874"/>
                  </a:lnTo>
                  <a:lnTo>
                    <a:pt x="63332" y="4441"/>
                  </a:lnTo>
                  <a:lnTo>
                    <a:pt x="61527" y="2338"/>
                  </a:lnTo>
                  <a:lnTo>
                    <a:pt x="53877" y="0"/>
                  </a:lnTo>
                  <a:lnTo>
                    <a:pt x="43421" y="1784"/>
                  </a:lnTo>
                  <a:lnTo>
                    <a:pt x="31719" y="7162"/>
                  </a:lnTo>
                  <a:lnTo>
                    <a:pt x="14289" y="22090"/>
                  </a:lnTo>
                  <a:lnTo>
                    <a:pt x="5718" y="33826"/>
                  </a:lnTo>
                  <a:lnTo>
                    <a:pt x="0" y="57390"/>
                  </a:lnTo>
                  <a:lnTo>
                    <a:pt x="1484" y="72445"/>
                  </a:lnTo>
                  <a:lnTo>
                    <a:pt x="3362" y="79423"/>
                  </a:lnTo>
                  <a:lnTo>
                    <a:pt x="7789" y="85134"/>
                  </a:lnTo>
                  <a:lnTo>
                    <a:pt x="21174" y="94301"/>
                  </a:lnTo>
                  <a:lnTo>
                    <a:pt x="37706" y="96259"/>
                  </a:lnTo>
                  <a:lnTo>
                    <a:pt x="77941" y="90811"/>
                  </a:lnTo>
                  <a:lnTo>
                    <a:pt x="111892" y="74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34"/>
            <p:cNvSpPr/>
            <p:nvPr>
              <p:custDataLst>
                <p:tags r:id="rId28"/>
              </p:custDataLst>
            </p:nvPr>
          </p:nvSpPr>
          <p:spPr>
            <a:xfrm>
              <a:off x="3992299" y="5248275"/>
              <a:ext cx="72458" cy="106257"/>
            </a:xfrm>
            <a:custGeom>
              <a:avLst/>
              <a:gdLst/>
              <a:ahLst/>
              <a:cxnLst/>
              <a:rect l="0" t="0" r="0" b="0"/>
              <a:pathLst>
                <a:path w="72458" h="106257">
                  <a:moveTo>
                    <a:pt x="8201" y="19050"/>
                  </a:moveTo>
                  <a:lnTo>
                    <a:pt x="8201" y="19050"/>
                  </a:lnTo>
                  <a:lnTo>
                    <a:pt x="0" y="10849"/>
                  </a:lnTo>
                  <a:lnTo>
                    <a:pt x="617" y="10408"/>
                  </a:lnTo>
                  <a:lnTo>
                    <a:pt x="4125" y="9917"/>
                  </a:lnTo>
                  <a:lnTo>
                    <a:pt x="17106" y="14698"/>
                  </a:lnTo>
                  <a:lnTo>
                    <a:pt x="52875" y="45183"/>
                  </a:lnTo>
                  <a:lnTo>
                    <a:pt x="66711" y="68774"/>
                  </a:lnTo>
                  <a:lnTo>
                    <a:pt x="72457" y="85759"/>
                  </a:lnTo>
                  <a:lnTo>
                    <a:pt x="70979" y="96675"/>
                  </a:lnTo>
                  <a:lnTo>
                    <a:pt x="69103" y="102551"/>
                  </a:lnTo>
                  <a:lnTo>
                    <a:pt x="66794" y="105409"/>
                  </a:lnTo>
                  <a:lnTo>
                    <a:pt x="64196" y="106256"/>
                  </a:lnTo>
                  <a:lnTo>
                    <a:pt x="61407" y="105762"/>
                  </a:lnTo>
                  <a:lnTo>
                    <a:pt x="55484" y="99569"/>
                  </a:lnTo>
                  <a:lnTo>
                    <a:pt x="43059" y="78347"/>
                  </a:lnTo>
                  <a:lnTo>
                    <a:pt x="42390" y="60573"/>
                  </a:lnTo>
                  <a:lnTo>
                    <a:pt x="50585" y="19726"/>
                  </a:lnTo>
                  <a:lnTo>
                    <a:pt x="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835"/>
            <p:cNvSpPr/>
            <p:nvPr>
              <p:custDataLst>
                <p:tags r:id="rId29"/>
              </p:custDataLst>
            </p:nvPr>
          </p:nvSpPr>
          <p:spPr>
            <a:xfrm>
              <a:off x="4114800" y="5251295"/>
              <a:ext cx="57151" cy="100763"/>
            </a:xfrm>
            <a:custGeom>
              <a:avLst/>
              <a:gdLst/>
              <a:ahLst/>
              <a:cxnLst/>
              <a:rect l="0" t="0" r="0" b="0"/>
              <a:pathLst>
                <a:path w="57151" h="100763">
                  <a:moveTo>
                    <a:pt x="0" y="25555"/>
                  </a:moveTo>
                  <a:lnTo>
                    <a:pt x="0" y="25555"/>
                  </a:lnTo>
                  <a:lnTo>
                    <a:pt x="0" y="30611"/>
                  </a:lnTo>
                  <a:lnTo>
                    <a:pt x="8936" y="70679"/>
                  </a:lnTo>
                  <a:lnTo>
                    <a:pt x="9515" y="100762"/>
                  </a:lnTo>
                  <a:lnTo>
                    <a:pt x="2977" y="87409"/>
                  </a:lnTo>
                  <a:lnTo>
                    <a:pt x="1323" y="80209"/>
                  </a:lnTo>
                  <a:lnTo>
                    <a:pt x="10535" y="35483"/>
                  </a:lnTo>
                  <a:lnTo>
                    <a:pt x="19350" y="12269"/>
                  </a:lnTo>
                  <a:lnTo>
                    <a:pt x="22425" y="7173"/>
                  </a:lnTo>
                  <a:lnTo>
                    <a:pt x="26591" y="3775"/>
                  </a:lnTo>
                  <a:lnTo>
                    <a:pt x="36866" y="0"/>
                  </a:lnTo>
                  <a:lnTo>
                    <a:pt x="41510" y="52"/>
                  </a:lnTo>
                  <a:lnTo>
                    <a:pt x="57150" y="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36"/>
            <p:cNvSpPr/>
            <p:nvPr>
              <p:custDataLst>
                <p:tags r:id="rId30"/>
              </p:custDataLst>
            </p:nvPr>
          </p:nvSpPr>
          <p:spPr>
            <a:xfrm>
              <a:off x="4201436" y="5271624"/>
              <a:ext cx="52658" cy="88520"/>
            </a:xfrm>
            <a:custGeom>
              <a:avLst/>
              <a:gdLst/>
              <a:ahLst/>
              <a:cxnLst/>
              <a:rect l="0" t="0" r="0" b="0"/>
              <a:pathLst>
                <a:path w="52658" h="88520">
                  <a:moveTo>
                    <a:pt x="37189" y="14751"/>
                  </a:moveTo>
                  <a:lnTo>
                    <a:pt x="37189" y="14751"/>
                  </a:lnTo>
                  <a:lnTo>
                    <a:pt x="37189" y="9695"/>
                  </a:lnTo>
                  <a:lnTo>
                    <a:pt x="36131" y="8206"/>
                  </a:lnTo>
                  <a:lnTo>
                    <a:pt x="34367" y="7212"/>
                  </a:lnTo>
                  <a:lnTo>
                    <a:pt x="32132" y="6550"/>
                  </a:lnTo>
                  <a:lnTo>
                    <a:pt x="30643" y="5050"/>
                  </a:lnTo>
                  <a:lnTo>
                    <a:pt x="28988" y="562"/>
                  </a:lnTo>
                  <a:lnTo>
                    <a:pt x="27488" y="0"/>
                  </a:lnTo>
                  <a:lnTo>
                    <a:pt x="25430" y="685"/>
                  </a:lnTo>
                  <a:lnTo>
                    <a:pt x="9466" y="14442"/>
                  </a:lnTo>
                  <a:lnTo>
                    <a:pt x="3701" y="25550"/>
                  </a:lnTo>
                  <a:lnTo>
                    <a:pt x="0" y="49927"/>
                  </a:lnTo>
                  <a:lnTo>
                    <a:pt x="4415" y="68800"/>
                  </a:lnTo>
                  <a:lnTo>
                    <a:pt x="12426" y="82742"/>
                  </a:lnTo>
                  <a:lnTo>
                    <a:pt x="16447" y="85478"/>
                  </a:lnTo>
                  <a:lnTo>
                    <a:pt x="26559" y="88519"/>
                  </a:lnTo>
                  <a:lnTo>
                    <a:pt x="32219" y="87213"/>
                  </a:lnTo>
                  <a:lnTo>
                    <a:pt x="44152" y="80118"/>
                  </a:lnTo>
                  <a:lnTo>
                    <a:pt x="50867" y="72730"/>
                  </a:lnTo>
                  <a:lnTo>
                    <a:pt x="52657" y="69279"/>
                  </a:lnTo>
                  <a:lnTo>
                    <a:pt x="51825" y="59799"/>
                  </a:lnTo>
                  <a:lnTo>
                    <a:pt x="47927" y="49589"/>
                  </a:lnTo>
                  <a:lnTo>
                    <a:pt x="40841" y="368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37"/>
            <p:cNvSpPr/>
            <p:nvPr>
              <p:custDataLst>
                <p:tags r:id="rId31"/>
              </p:custDataLst>
            </p:nvPr>
          </p:nvSpPr>
          <p:spPr>
            <a:xfrm>
              <a:off x="4257675" y="5257800"/>
              <a:ext cx="85726" cy="122345"/>
            </a:xfrm>
            <a:custGeom>
              <a:avLst/>
              <a:gdLst/>
              <a:ahLst/>
              <a:cxnLst/>
              <a:rect l="0" t="0" r="0" b="0"/>
              <a:pathLst>
                <a:path w="85726" h="122345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13257" y="9917"/>
                  </a:lnTo>
                  <a:lnTo>
                    <a:pt x="19298" y="12522"/>
                  </a:lnTo>
                  <a:lnTo>
                    <a:pt x="36856" y="27873"/>
                  </a:lnTo>
                  <a:lnTo>
                    <a:pt x="49490" y="50239"/>
                  </a:lnTo>
                  <a:lnTo>
                    <a:pt x="54880" y="66861"/>
                  </a:lnTo>
                  <a:lnTo>
                    <a:pt x="56478" y="83546"/>
                  </a:lnTo>
                  <a:lnTo>
                    <a:pt x="48890" y="118826"/>
                  </a:lnTo>
                  <a:lnTo>
                    <a:pt x="47410" y="120492"/>
                  </a:lnTo>
                  <a:lnTo>
                    <a:pt x="42943" y="122344"/>
                  </a:lnTo>
                  <a:lnTo>
                    <a:pt x="41329" y="119662"/>
                  </a:lnTo>
                  <a:lnTo>
                    <a:pt x="39535" y="108217"/>
                  </a:lnTo>
                  <a:lnTo>
                    <a:pt x="43582" y="83922"/>
                  </a:lnTo>
                  <a:lnTo>
                    <a:pt x="62035" y="407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38"/>
            <p:cNvSpPr/>
            <p:nvPr>
              <p:custDataLst>
                <p:tags r:id="rId32"/>
              </p:custDataLst>
            </p:nvPr>
          </p:nvSpPr>
          <p:spPr>
            <a:xfrm>
              <a:off x="4524375" y="5090819"/>
              <a:ext cx="107788" cy="308124"/>
            </a:xfrm>
            <a:custGeom>
              <a:avLst/>
              <a:gdLst/>
              <a:ahLst/>
              <a:cxnLst/>
              <a:rect l="0" t="0" r="0" b="0"/>
              <a:pathLst>
                <a:path w="107788" h="308124">
                  <a:moveTo>
                    <a:pt x="0" y="5056"/>
                  </a:moveTo>
                  <a:lnTo>
                    <a:pt x="0" y="5056"/>
                  </a:lnTo>
                  <a:lnTo>
                    <a:pt x="5057" y="0"/>
                  </a:lnTo>
                  <a:lnTo>
                    <a:pt x="8662" y="627"/>
                  </a:lnTo>
                  <a:lnTo>
                    <a:pt x="18314" y="6968"/>
                  </a:lnTo>
                  <a:lnTo>
                    <a:pt x="54189" y="48629"/>
                  </a:lnTo>
                  <a:lnTo>
                    <a:pt x="78359" y="88883"/>
                  </a:lnTo>
                  <a:lnTo>
                    <a:pt x="94422" y="128507"/>
                  </a:lnTo>
                  <a:lnTo>
                    <a:pt x="107787" y="161851"/>
                  </a:lnTo>
                  <a:lnTo>
                    <a:pt x="107313" y="197446"/>
                  </a:lnTo>
                  <a:lnTo>
                    <a:pt x="96614" y="236185"/>
                  </a:lnTo>
                  <a:lnTo>
                    <a:pt x="80014" y="268155"/>
                  </a:lnTo>
                  <a:lnTo>
                    <a:pt x="57574" y="289857"/>
                  </a:lnTo>
                  <a:lnTo>
                    <a:pt x="30761" y="304008"/>
                  </a:lnTo>
                  <a:lnTo>
                    <a:pt x="12407" y="308123"/>
                  </a:lnTo>
                  <a:lnTo>
                    <a:pt x="8271" y="307642"/>
                  </a:lnTo>
                  <a:lnTo>
                    <a:pt x="0" y="30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558"/>
          <p:cNvGrpSpPr/>
          <p:nvPr/>
        </p:nvGrpSpPr>
        <p:grpSpPr>
          <a:xfrm>
            <a:off x="4853145" y="5238750"/>
            <a:ext cx="166531" cy="118255"/>
            <a:chOff x="4853145" y="5238750"/>
            <a:chExt cx="166531" cy="118255"/>
          </a:xfrm>
        </p:grpSpPr>
        <p:sp>
          <p:nvSpPr>
            <p:cNvPr id="150" name="SMARTInkShape-2839"/>
            <p:cNvSpPr/>
            <p:nvPr>
              <p:custDataLst>
                <p:tags r:id="rId25"/>
              </p:custDataLst>
            </p:nvPr>
          </p:nvSpPr>
          <p:spPr>
            <a:xfrm>
              <a:off x="4876800" y="52387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8828" y="6703"/>
                  </a:lnTo>
                  <a:lnTo>
                    <a:pt x="53204" y="198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40"/>
            <p:cNvSpPr/>
            <p:nvPr>
              <p:custDataLst>
                <p:tags r:id="rId26"/>
              </p:custDataLst>
            </p:nvPr>
          </p:nvSpPr>
          <p:spPr>
            <a:xfrm>
              <a:off x="4853145" y="5334000"/>
              <a:ext cx="166531" cy="23005"/>
            </a:xfrm>
            <a:custGeom>
              <a:avLst/>
              <a:gdLst/>
              <a:ahLst/>
              <a:cxnLst/>
              <a:rect l="0" t="0" r="0" b="0"/>
              <a:pathLst>
                <a:path w="166531" h="23005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6247"/>
                  </a:lnTo>
                  <a:lnTo>
                    <a:pt x="477" y="19298"/>
                  </a:lnTo>
                  <a:lnTo>
                    <a:pt x="1853" y="22390"/>
                  </a:lnTo>
                  <a:lnTo>
                    <a:pt x="17493" y="23004"/>
                  </a:lnTo>
                  <a:lnTo>
                    <a:pt x="56049" y="20222"/>
                  </a:lnTo>
                  <a:lnTo>
                    <a:pt x="100987" y="19397"/>
                  </a:lnTo>
                  <a:lnTo>
                    <a:pt x="1665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59"/>
          <p:cNvGrpSpPr/>
          <p:nvPr/>
        </p:nvGrpSpPr>
        <p:grpSpPr>
          <a:xfrm>
            <a:off x="5486400" y="5089966"/>
            <a:ext cx="1200151" cy="431181"/>
            <a:chOff x="5486400" y="5089966"/>
            <a:chExt cx="1200151" cy="431181"/>
          </a:xfrm>
        </p:grpSpPr>
        <p:sp>
          <p:nvSpPr>
            <p:cNvPr id="153" name="SMARTInkShape-2841"/>
            <p:cNvSpPr/>
            <p:nvPr>
              <p:custDataLst>
                <p:tags r:id="rId16"/>
              </p:custDataLst>
            </p:nvPr>
          </p:nvSpPr>
          <p:spPr>
            <a:xfrm>
              <a:off x="5486400" y="5089966"/>
              <a:ext cx="113591" cy="335565"/>
            </a:xfrm>
            <a:custGeom>
              <a:avLst/>
              <a:gdLst/>
              <a:ahLst/>
              <a:cxnLst/>
              <a:rect l="0" t="0" r="0" b="0"/>
              <a:pathLst>
                <a:path w="113591" h="335565">
                  <a:moveTo>
                    <a:pt x="9525" y="53534"/>
                  </a:moveTo>
                  <a:lnTo>
                    <a:pt x="9525" y="53534"/>
                  </a:lnTo>
                  <a:lnTo>
                    <a:pt x="9525" y="48478"/>
                  </a:lnTo>
                  <a:lnTo>
                    <a:pt x="8467" y="46989"/>
                  </a:lnTo>
                  <a:lnTo>
                    <a:pt x="6703" y="45995"/>
                  </a:lnTo>
                  <a:lnTo>
                    <a:pt x="1324" y="44401"/>
                  </a:lnTo>
                  <a:lnTo>
                    <a:pt x="13374" y="85728"/>
                  </a:lnTo>
                  <a:lnTo>
                    <a:pt x="22425" y="128572"/>
                  </a:lnTo>
                  <a:lnTo>
                    <a:pt x="26753" y="174781"/>
                  </a:lnTo>
                  <a:lnTo>
                    <a:pt x="34761" y="218164"/>
                  </a:lnTo>
                  <a:lnTo>
                    <a:pt x="37111" y="258358"/>
                  </a:lnTo>
                  <a:lnTo>
                    <a:pt x="37905" y="301936"/>
                  </a:lnTo>
                  <a:lnTo>
                    <a:pt x="38089" y="335564"/>
                  </a:lnTo>
                  <a:lnTo>
                    <a:pt x="33040" y="323012"/>
                  </a:lnTo>
                  <a:lnTo>
                    <a:pt x="29457" y="278293"/>
                  </a:lnTo>
                  <a:lnTo>
                    <a:pt x="25926" y="234495"/>
                  </a:lnTo>
                  <a:lnTo>
                    <a:pt x="22106" y="201694"/>
                  </a:lnTo>
                  <a:lnTo>
                    <a:pt x="20408" y="165950"/>
                  </a:lnTo>
                  <a:lnTo>
                    <a:pt x="24509" y="125295"/>
                  </a:lnTo>
                  <a:lnTo>
                    <a:pt x="27370" y="83028"/>
                  </a:lnTo>
                  <a:lnTo>
                    <a:pt x="34883" y="38664"/>
                  </a:lnTo>
                  <a:lnTo>
                    <a:pt x="36669" y="26464"/>
                  </a:lnTo>
                  <a:lnTo>
                    <a:pt x="43109" y="14692"/>
                  </a:lnTo>
                  <a:lnTo>
                    <a:pt x="51968" y="4521"/>
                  </a:lnTo>
                  <a:lnTo>
                    <a:pt x="59433" y="0"/>
                  </a:lnTo>
                  <a:lnTo>
                    <a:pt x="69101" y="813"/>
                  </a:lnTo>
                  <a:lnTo>
                    <a:pt x="74642" y="2512"/>
                  </a:lnTo>
                  <a:lnTo>
                    <a:pt x="86443" y="12866"/>
                  </a:lnTo>
                  <a:lnTo>
                    <a:pt x="106211" y="35270"/>
                  </a:lnTo>
                  <a:lnTo>
                    <a:pt x="110705" y="48593"/>
                  </a:lnTo>
                  <a:lnTo>
                    <a:pt x="113590" y="88071"/>
                  </a:lnTo>
                  <a:lnTo>
                    <a:pt x="108340" y="109101"/>
                  </a:lnTo>
                  <a:lnTo>
                    <a:pt x="103977" y="119153"/>
                  </a:lnTo>
                  <a:lnTo>
                    <a:pt x="87840" y="133146"/>
                  </a:lnTo>
                  <a:lnTo>
                    <a:pt x="48042" y="150751"/>
                  </a:lnTo>
                  <a:lnTo>
                    <a:pt x="0" y="148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42"/>
            <p:cNvSpPr/>
            <p:nvPr>
              <p:custDataLst>
                <p:tags r:id="rId17"/>
              </p:custDataLst>
            </p:nvPr>
          </p:nvSpPr>
          <p:spPr>
            <a:xfrm>
              <a:off x="5610225" y="5248275"/>
              <a:ext cx="104776" cy="169085"/>
            </a:xfrm>
            <a:custGeom>
              <a:avLst/>
              <a:gdLst/>
              <a:ahLst/>
              <a:cxnLst/>
              <a:rect l="0" t="0" r="0" b="0"/>
              <a:pathLst>
                <a:path w="104776" h="169085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2822" y="48461"/>
                  </a:lnTo>
                  <a:lnTo>
                    <a:pt x="27446" y="88213"/>
                  </a:lnTo>
                  <a:lnTo>
                    <a:pt x="44236" y="128033"/>
                  </a:lnTo>
                  <a:lnTo>
                    <a:pt x="52667" y="155071"/>
                  </a:lnTo>
                  <a:lnTo>
                    <a:pt x="50572" y="163464"/>
                  </a:lnTo>
                  <a:lnTo>
                    <a:pt x="48531" y="166126"/>
                  </a:lnTo>
                  <a:lnTo>
                    <a:pt x="43441" y="169084"/>
                  </a:lnTo>
                  <a:lnTo>
                    <a:pt x="40603" y="167756"/>
                  </a:lnTo>
                  <a:lnTo>
                    <a:pt x="34626" y="160636"/>
                  </a:lnTo>
                  <a:lnTo>
                    <a:pt x="30368" y="134614"/>
                  </a:lnTo>
                  <a:lnTo>
                    <a:pt x="36534" y="88953"/>
                  </a:lnTo>
                  <a:lnTo>
                    <a:pt x="51012" y="43582"/>
                  </a:lnTo>
                  <a:lnTo>
                    <a:pt x="65444" y="22909"/>
                  </a:lnTo>
                  <a:lnTo>
                    <a:pt x="74242" y="1547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43"/>
            <p:cNvSpPr/>
            <p:nvPr>
              <p:custDataLst>
                <p:tags r:id="rId18"/>
              </p:custDataLst>
            </p:nvPr>
          </p:nvSpPr>
          <p:spPr>
            <a:xfrm>
              <a:off x="5774502" y="5121328"/>
              <a:ext cx="102424" cy="320944"/>
            </a:xfrm>
            <a:custGeom>
              <a:avLst/>
              <a:gdLst/>
              <a:ahLst/>
              <a:cxnLst/>
              <a:rect l="0" t="0" r="0" b="0"/>
              <a:pathLst>
                <a:path w="102424" h="320944">
                  <a:moveTo>
                    <a:pt x="92898" y="50747"/>
                  </a:moveTo>
                  <a:lnTo>
                    <a:pt x="92898" y="50747"/>
                  </a:lnTo>
                  <a:lnTo>
                    <a:pt x="92898" y="45691"/>
                  </a:lnTo>
                  <a:lnTo>
                    <a:pt x="98386" y="26896"/>
                  </a:lnTo>
                  <a:lnTo>
                    <a:pt x="96042" y="15099"/>
                  </a:lnTo>
                  <a:lnTo>
                    <a:pt x="88773" y="1615"/>
                  </a:lnTo>
                  <a:lnTo>
                    <a:pt x="84857" y="0"/>
                  </a:lnTo>
                  <a:lnTo>
                    <a:pt x="74860" y="1029"/>
                  </a:lnTo>
                  <a:lnTo>
                    <a:pt x="52276" y="17671"/>
                  </a:lnTo>
                  <a:lnTo>
                    <a:pt x="40272" y="39574"/>
                  </a:lnTo>
                  <a:lnTo>
                    <a:pt x="24741" y="73190"/>
                  </a:lnTo>
                  <a:lnTo>
                    <a:pt x="13923" y="93530"/>
                  </a:lnTo>
                  <a:lnTo>
                    <a:pt x="2941" y="140681"/>
                  </a:lnTo>
                  <a:lnTo>
                    <a:pt x="0" y="176443"/>
                  </a:lnTo>
                  <a:lnTo>
                    <a:pt x="1516" y="210681"/>
                  </a:lnTo>
                  <a:lnTo>
                    <a:pt x="8319" y="251241"/>
                  </a:lnTo>
                  <a:lnTo>
                    <a:pt x="25155" y="288965"/>
                  </a:lnTo>
                  <a:lnTo>
                    <a:pt x="39507" y="302319"/>
                  </a:lnTo>
                  <a:lnTo>
                    <a:pt x="64477" y="319515"/>
                  </a:lnTo>
                  <a:lnTo>
                    <a:pt x="70776" y="320943"/>
                  </a:lnTo>
                  <a:lnTo>
                    <a:pt x="102423" y="317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44"/>
            <p:cNvSpPr/>
            <p:nvPr>
              <p:custDataLst>
                <p:tags r:id="rId19"/>
              </p:custDataLst>
            </p:nvPr>
          </p:nvSpPr>
          <p:spPr>
            <a:xfrm>
              <a:off x="6296025" y="5314950"/>
              <a:ext cx="52751" cy="206197"/>
            </a:xfrm>
            <a:custGeom>
              <a:avLst/>
              <a:gdLst/>
              <a:ahLst/>
              <a:cxnLst/>
              <a:rect l="0" t="0" r="0" b="0"/>
              <a:pathLst>
                <a:path w="52751" h="206197">
                  <a:moveTo>
                    <a:pt x="19050" y="0"/>
                  </a:moveTo>
                  <a:lnTo>
                    <a:pt x="19050" y="0"/>
                  </a:lnTo>
                  <a:lnTo>
                    <a:pt x="20108" y="24910"/>
                  </a:lnTo>
                  <a:lnTo>
                    <a:pt x="32307" y="67447"/>
                  </a:lnTo>
                  <a:lnTo>
                    <a:pt x="44876" y="111579"/>
                  </a:lnTo>
                  <a:lnTo>
                    <a:pt x="52750" y="154355"/>
                  </a:lnTo>
                  <a:lnTo>
                    <a:pt x="48556" y="185670"/>
                  </a:lnTo>
                  <a:lnTo>
                    <a:pt x="43453" y="198231"/>
                  </a:lnTo>
                  <a:lnTo>
                    <a:pt x="37657" y="204519"/>
                  </a:lnTo>
                  <a:lnTo>
                    <a:pt x="34629" y="206196"/>
                  </a:lnTo>
                  <a:lnTo>
                    <a:pt x="31553" y="205197"/>
                  </a:lnTo>
                  <a:lnTo>
                    <a:pt x="25312" y="198443"/>
                  </a:lnTo>
                  <a:lnTo>
                    <a:pt x="7195" y="16376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45"/>
            <p:cNvSpPr/>
            <p:nvPr>
              <p:custDataLst>
                <p:tags r:id="rId20"/>
              </p:custDataLst>
            </p:nvPr>
          </p:nvSpPr>
          <p:spPr>
            <a:xfrm>
              <a:off x="6181725" y="5291714"/>
              <a:ext cx="85726" cy="83382"/>
            </a:xfrm>
            <a:custGeom>
              <a:avLst/>
              <a:gdLst/>
              <a:ahLst/>
              <a:cxnLst/>
              <a:rect l="0" t="0" r="0" b="0"/>
              <a:pathLst>
                <a:path w="85726" h="83382">
                  <a:moveTo>
                    <a:pt x="0" y="51811"/>
                  </a:moveTo>
                  <a:lnTo>
                    <a:pt x="0" y="51811"/>
                  </a:lnTo>
                  <a:lnTo>
                    <a:pt x="0" y="46755"/>
                  </a:lnTo>
                  <a:lnTo>
                    <a:pt x="1058" y="45266"/>
                  </a:lnTo>
                  <a:lnTo>
                    <a:pt x="2822" y="44272"/>
                  </a:lnTo>
                  <a:lnTo>
                    <a:pt x="17305" y="40431"/>
                  </a:lnTo>
                  <a:lnTo>
                    <a:pt x="40001" y="20862"/>
                  </a:lnTo>
                  <a:lnTo>
                    <a:pt x="44236" y="14066"/>
                  </a:lnTo>
                  <a:lnTo>
                    <a:pt x="45366" y="10773"/>
                  </a:lnTo>
                  <a:lnTo>
                    <a:pt x="45061" y="7519"/>
                  </a:lnTo>
                  <a:lnTo>
                    <a:pt x="41899" y="1081"/>
                  </a:lnTo>
                  <a:lnTo>
                    <a:pt x="38517" y="0"/>
                  </a:lnTo>
                  <a:lnTo>
                    <a:pt x="29113" y="1620"/>
                  </a:lnTo>
                  <a:lnTo>
                    <a:pt x="20700" y="8690"/>
                  </a:lnTo>
                  <a:lnTo>
                    <a:pt x="6676" y="30476"/>
                  </a:lnTo>
                  <a:lnTo>
                    <a:pt x="1977" y="48900"/>
                  </a:lnTo>
                  <a:lnTo>
                    <a:pt x="3435" y="55162"/>
                  </a:lnTo>
                  <a:lnTo>
                    <a:pt x="18161" y="77599"/>
                  </a:lnTo>
                  <a:lnTo>
                    <a:pt x="21632" y="81703"/>
                  </a:lnTo>
                  <a:lnTo>
                    <a:pt x="27122" y="83381"/>
                  </a:lnTo>
                  <a:lnTo>
                    <a:pt x="50016" y="80685"/>
                  </a:lnTo>
                  <a:lnTo>
                    <a:pt x="85725" y="70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46"/>
            <p:cNvSpPr/>
            <p:nvPr>
              <p:custDataLst>
                <p:tags r:id="rId21"/>
              </p:custDataLst>
            </p:nvPr>
          </p:nvSpPr>
          <p:spPr>
            <a:xfrm>
              <a:off x="5982660" y="5134333"/>
              <a:ext cx="151441" cy="287503"/>
            </a:xfrm>
            <a:custGeom>
              <a:avLst/>
              <a:gdLst/>
              <a:ahLst/>
              <a:cxnLst/>
              <a:rect l="0" t="0" r="0" b="0"/>
              <a:pathLst>
                <a:path w="151441" h="287503">
                  <a:moveTo>
                    <a:pt x="18090" y="85367"/>
                  </a:moveTo>
                  <a:lnTo>
                    <a:pt x="18090" y="85367"/>
                  </a:lnTo>
                  <a:lnTo>
                    <a:pt x="26291" y="85367"/>
                  </a:lnTo>
                  <a:lnTo>
                    <a:pt x="26732" y="86425"/>
                  </a:lnTo>
                  <a:lnTo>
                    <a:pt x="27499" y="103681"/>
                  </a:lnTo>
                  <a:lnTo>
                    <a:pt x="20061" y="146497"/>
                  </a:lnTo>
                  <a:lnTo>
                    <a:pt x="18350" y="193449"/>
                  </a:lnTo>
                  <a:lnTo>
                    <a:pt x="18142" y="239048"/>
                  </a:lnTo>
                  <a:lnTo>
                    <a:pt x="17054" y="260561"/>
                  </a:lnTo>
                  <a:lnTo>
                    <a:pt x="9892" y="286970"/>
                  </a:lnTo>
                  <a:lnTo>
                    <a:pt x="8391" y="287502"/>
                  </a:lnTo>
                  <a:lnTo>
                    <a:pt x="6333" y="285740"/>
                  </a:lnTo>
                  <a:lnTo>
                    <a:pt x="3902" y="282449"/>
                  </a:lnTo>
                  <a:lnTo>
                    <a:pt x="0" y="239145"/>
                  </a:lnTo>
                  <a:lnTo>
                    <a:pt x="383" y="193960"/>
                  </a:lnTo>
                  <a:lnTo>
                    <a:pt x="4223" y="159031"/>
                  </a:lnTo>
                  <a:lnTo>
                    <a:pt x="12335" y="118835"/>
                  </a:lnTo>
                  <a:lnTo>
                    <a:pt x="21442" y="71647"/>
                  </a:lnTo>
                  <a:lnTo>
                    <a:pt x="35898" y="32618"/>
                  </a:lnTo>
                  <a:lnTo>
                    <a:pt x="58645" y="6003"/>
                  </a:lnTo>
                  <a:lnTo>
                    <a:pt x="65235" y="1766"/>
                  </a:lnTo>
                  <a:lnTo>
                    <a:pt x="70686" y="0"/>
                  </a:lnTo>
                  <a:lnTo>
                    <a:pt x="81683" y="859"/>
                  </a:lnTo>
                  <a:lnTo>
                    <a:pt x="97154" y="4769"/>
                  </a:lnTo>
                  <a:lnTo>
                    <a:pt x="111790" y="15679"/>
                  </a:lnTo>
                  <a:lnTo>
                    <a:pt x="118656" y="23033"/>
                  </a:lnTo>
                  <a:lnTo>
                    <a:pt x="126286" y="42494"/>
                  </a:lnTo>
                  <a:lnTo>
                    <a:pt x="131184" y="79368"/>
                  </a:lnTo>
                  <a:lnTo>
                    <a:pt x="121870" y="126754"/>
                  </a:lnTo>
                  <a:lnTo>
                    <a:pt x="113045" y="154074"/>
                  </a:lnTo>
                  <a:lnTo>
                    <a:pt x="109969" y="159747"/>
                  </a:lnTo>
                  <a:lnTo>
                    <a:pt x="98084" y="168872"/>
                  </a:lnTo>
                  <a:lnTo>
                    <a:pt x="64582" y="183353"/>
                  </a:lnTo>
                  <a:lnTo>
                    <a:pt x="55435" y="183500"/>
                  </a:lnTo>
                  <a:lnTo>
                    <a:pt x="23635" y="173144"/>
                  </a:lnTo>
                  <a:lnTo>
                    <a:pt x="21787" y="171402"/>
                  </a:lnTo>
                  <a:lnTo>
                    <a:pt x="19186" y="166010"/>
                  </a:lnTo>
                  <a:lnTo>
                    <a:pt x="18820" y="166646"/>
                  </a:lnTo>
                  <a:lnTo>
                    <a:pt x="18577" y="168128"/>
                  </a:lnTo>
                  <a:lnTo>
                    <a:pt x="57827" y="210738"/>
                  </a:lnTo>
                  <a:lnTo>
                    <a:pt x="105400" y="249462"/>
                  </a:lnTo>
                  <a:lnTo>
                    <a:pt x="118278" y="259898"/>
                  </a:lnTo>
                  <a:lnTo>
                    <a:pt x="151440" y="27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47"/>
            <p:cNvSpPr/>
            <p:nvPr>
              <p:custDataLst>
                <p:tags r:id="rId22"/>
              </p:custDataLst>
            </p:nvPr>
          </p:nvSpPr>
          <p:spPr>
            <a:xfrm>
              <a:off x="6305550" y="5240074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48"/>
            <p:cNvSpPr/>
            <p:nvPr>
              <p:custDataLst>
                <p:tags r:id="rId23"/>
              </p:custDataLst>
            </p:nvPr>
          </p:nvSpPr>
          <p:spPr>
            <a:xfrm>
              <a:off x="6366737" y="5147630"/>
              <a:ext cx="280056" cy="234996"/>
            </a:xfrm>
            <a:custGeom>
              <a:avLst/>
              <a:gdLst/>
              <a:ahLst/>
              <a:cxnLst/>
              <a:rect l="0" t="0" r="0" b="0"/>
              <a:pathLst>
                <a:path w="280056" h="234996">
                  <a:moveTo>
                    <a:pt x="5488" y="129220"/>
                  </a:moveTo>
                  <a:lnTo>
                    <a:pt x="5488" y="129220"/>
                  </a:lnTo>
                  <a:lnTo>
                    <a:pt x="432" y="134276"/>
                  </a:lnTo>
                  <a:lnTo>
                    <a:pt x="0" y="135765"/>
                  </a:lnTo>
                  <a:lnTo>
                    <a:pt x="772" y="136759"/>
                  </a:lnTo>
                  <a:lnTo>
                    <a:pt x="4450" y="138921"/>
                  </a:lnTo>
                  <a:lnTo>
                    <a:pt x="9613" y="143409"/>
                  </a:lnTo>
                  <a:lnTo>
                    <a:pt x="12471" y="143971"/>
                  </a:lnTo>
                  <a:lnTo>
                    <a:pt x="15435" y="143286"/>
                  </a:lnTo>
                  <a:lnTo>
                    <a:pt x="36431" y="131739"/>
                  </a:lnTo>
                  <a:lnTo>
                    <a:pt x="48448" y="115404"/>
                  </a:lnTo>
                  <a:lnTo>
                    <a:pt x="34325" y="129034"/>
                  </a:lnTo>
                  <a:lnTo>
                    <a:pt x="17325" y="151037"/>
                  </a:lnTo>
                  <a:lnTo>
                    <a:pt x="10749" y="168550"/>
                  </a:lnTo>
                  <a:lnTo>
                    <a:pt x="6527" y="200606"/>
                  </a:lnTo>
                  <a:lnTo>
                    <a:pt x="8772" y="211394"/>
                  </a:lnTo>
                  <a:lnTo>
                    <a:pt x="10853" y="215753"/>
                  </a:lnTo>
                  <a:lnTo>
                    <a:pt x="13298" y="218658"/>
                  </a:lnTo>
                  <a:lnTo>
                    <a:pt x="18837" y="221887"/>
                  </a:lnTo>
                  <a:lnTo>
                    <a:pt x="30471" y="217678"/>
                  </a:lnTo>
                  <a:lnTo>
                    <a:pt x="58753" y="197728"/>
                  </a:lnTo>
                  <a:lnTo>
                    <a:pt x="92445" y="165909"/>
                  </a:lnTo>
                  <a:lnTo>
                    <a:pt x="113267" y="128848"/>
                  </a:lnTo>
                  <a:lnTo>
                    <a:pt x="119712" y="123763"/>
                  </a:lnTo>
                  <a:lnTo>
                    <a:pt x="127417" y="120498"/>
                  </a:lnTo>
                  <a:lnTo>
                    <a:pt x="128470" y="125697"/>
                  </a:lnTo>
                  <a:lnTo>
                    <a:pt x="129146" y="136168"/>
                  </a:lnTo>
                  <a:lnTo>
                    <a:pt x="134320" y="143038"/>
                  </a:lnTo>
                  <a:lnTo>
                    <a:pt x="139653" y="145945"/>
                  </a:lnTo>
                  <a:lnTo>
                    <a:pt x="147853" y="148134"/>
                  </a:lnTo>
                  <a:lnTo>
                    <a:pt x="135061" y="135001"/>
                  </a:lnTo>
                  <a:lnTo>
                    <a:pt x="131028" y="134132"/>
                  </a:lnTo>
                  <a:lnTo>
                    <a:pt x="120903" y="135990"/>
                  </a:lnTo>
                  <a:lnTo>
                    <a:pt x="112169" y="143164"/>
                  </a:lnTo>
                  <a:lnTo>
                    <a:pt x="103702" y="152350"/>
                  </a:lnTo>
                  <a:lnTo>
                    <a:pt x="92883" y="159962"/>
                  </a:lnTo>
                  <a:lnTo>
                    <a:pt x="89151" y="166647"/>
                  </a:lnTo>
                  <a:lnTo>
                    <a:pt x="82670" y="204534"/>
                  </a:lnTo>
                  <a:lnTo>
                    <a:pt x="87769" y="215962"/>
                  </a:lnTo>
                  <a:lnTo>
                    <a:pt x="92092" y="221973"/>
                  </a:lnTo>
                  <a:lnTo>
                    <a:pt x="97091" y="224922"/>
                  </a:lnTo>
                  <a:lnTo>
                    <a:pt x="102541" y="225830"/>
                  </a:lnTo>
                  <a:lnTo>
                    <a:pt x="131550" y="219683"/>
                  </a:lnTo>
                  <a:lnTo>
                    <a:pt x="153494" y="206235"/>
                  </a:lnTo>
                  <a:lnTo>
                    <a:pt x="197763" y="165232"/>
                  </a:lnTo>
                  <a:lnTo>
                    <a:pt x="233486" y="124137"/>
                  </a:lnTo>
                  <a:lnTo>
                    <a:pt x="259369" y="77417"/>
                  </a:lnTo>
                  <a:lnTo>
                    <a:pt x="276120" y="31791"/>
                  </a:lnTo>
                  <a:lnTo>
                    <a:pt x="280055" y="9806"/>
                  </a:lnTo>
                  <a:lnTo>
                    <a:pt x="279550" y="5161"/>
                  </a:lnTo>
                  <a:lnTo>
                    <a:pt x="278154" y="2064"/>
                  </a:lnTo>
                  <a:lnTo>
                    <a:pt x="276165" y="0"/>
                  </a:lnTo>
                  <a:lnTo>
                    <a:pt x="273781" y="1798"/>
                  </a:lnTo>
                  <a:lnTo>
                    <a:pt x="256174" y="43794"/>
                  </a:lnTo>
                  <a:lnTo>
                    <a:pt x="247805" y="66984"/>
                  </a:lnTo>
                  <a:lnTo>
                    <a:pt x="241619" y="108851"/>
                  </a:lnTo>
                  <a:lnTo>
                    <a:pt x="234021" y="151076"/>
                  </a:lnTo>
                  <a:lnTo>
                    <a:pt x="225533" y="198062"/>
                  </a:lnTo>
                  <a:lnTo>
                    <a:pt x="224995" y="211322"/>
                  </a:lnTo>
                  <a:lnTo>
                    <a:pt x="230399" y="224271"/>
                  </a:lnTo>
                  <a:lnTo>
                    <a:pt x="234803" y="230688"/>
                  </a:lnTo>
                  <a:lnTo>
                    <a:pt x="238799" y="233907"/>
                  </a:lnTo>
                  <a:lnTo>
                    <a:pt x="242521" y="234995"/>
                  </a:lnTo>
                  <a:lnTo>
                    <a:pt x="246060" y="234661"/>
                  </a:lnTo>
                  <a:lnTo>
                    <a:pt x="249478" y="232322"/>
                  </a:lnTo>
                  <a:lnTo>
                    <a:pt x="272188" y="195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49"/>
            <p:cNvSpPr/>
            <p:nvPr>
              <p:custDataLst>
                <p:tags r:id="rId24"/>
              </p:custDataLst>
            </p:nvPr>
          </p:nvSpPr>
          <p:spPr>
            <a:xfrm>
              <a:off x="6540724" y="5248275"/>
              <a:ext cx="145827" cy="28576"/>
            </a:xfrm>
            <a:custGeom>
              <a:avLst/>
              <a:gdLst/>
              <a:ahLst/>
              <a:cxnLst/>
              <a:rect l="0" t="0" r="0" b="0"/>
              <a:pathLst>
                <a:path w="145827" h="28576">
                  <a:moveTo>
                    <a:pt x="31526" y="28575"/>
                  </a:moveTo>
                  <a:lnTo>
                    <a:pt x="31526" y="28575"/>
                  </a:lnTo>
                  <a:lnTo>
                    <a:pt x="0" y="28575"/>
                  </a:lnTo>
                  <a:lnTo>
                    <a:pt x="983" y="28575"/>
                  </a:lnTo>
                  <a:lnTo>
                    <a:pt x="42550" y="20374"/>
                  </a:lnTo>
                  <a:lnTo>
                    <a:pt x="84935" y="18254"/>
                  </a:lnTo>
                  <a:lnTo>
                    <a:pt x="145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60"/>
          <p:cNvGrpSpPr/>
          <p:nvPr/>
        </p:nvGrpSpPr>
        <p:grpSpPr>
          <a:xfrm>
            <a:off x="6915668" y="5042158"/>
            <a:ext cx="815349" cy="463293"/>
            <a:chOff x="6915668" y="5042158"/>
            <a:chExt cx="815349" cy="463293"/>
          </a:xfrm>
        </p:grpSpPr>
        <p:sp>
          <p:nvSpPr>
            <p:cNvPr id="163" name="SMARTInkShape-2850"/>
            <p:cNvSpPr/>
            <p:nvPr>
              <p:custDataLst>
                <p:tags r:id="rId11"/>
              </p:custDataLst>
            </p:nvPr>
          </p:nvSpPr>
          <p:spPr>
            <a:xfrm>
              <a:off x="6915668" y="5153025"/>
              <a:ext cx="160836" cy="202284"/>
            </a:xfrm>
            <a:custGeom>
              <a:avLst/>
              <a:gdLst/>
              <a:ahLst/>
              <a:cxnLst/>
              <a:rect l="0" t="0" r="0" b="0"/>
              <a:pathLst>
                <a:path w="160836" h="202284">
                  <a:moveTo>
                    <a:pt x="18532" y="0"/>
                  </a:moveTo>
                  <a:lnTo>
                    <a:pt x="18532" y="0"/>
                  </a:lnTo>
                  <a:lnTo>
                    <a:pt x="31789" y="0"/>
                  </a:lnTo>
                  <a:lnTo>
                    <a:pt x="32662" y="2117"/>
                  </a:lnTo>
                  <a:lnTo>
                    <a:pt x="28872" y="41685"/>
                  </a:lnTo>
                  <a:lnTo>
                    <a:pt x="28299" y="79496"/>
                  </a:lnTo>
                  <a:lnTo>
                    <a:pt x="28128" y="122568"/>
                  </a:lnTo>
                  <a:lnTo>
                    <a:pt x="28071" y="162775"/>
                  </a:lnTo>
                  <a:lnTo>
                    <a:pt x="28059" y="199549"/>
                  </a:lnTo>
                  <a:lnTo>
                    <a:pt x="27000" y="201825"/>
                  </a:lnTo>
                  <a:lnTo>
                    <a:pt x="25236" y="202283"/>
                  </a:lnTo>
                  <a:lnTo>
                    <a:pt x="23001" y="201530"/>
                  </a:lnTo>
                  <a:lnTo>
                    <a:pt x="21512" y="199970"/>
                  </a:lnTo>
                  <a:lnTo>
                    <a:pt x="11189" y="171833"/>
                  </a:lnTo>
                  <a:lnTo>
                    <a:pt x="3421" y="162744"/>
                  </a:lnTo>
                  <a:lnTo>
                    <a:pt x="0" y="140853"/>
                  </a:lnTo>
                  <a:lnTo>
                    <a:pt x="1944" y="137294"/>
                  </a:lnTo>
                  <a:lnTo>
                    <a:pt x="14793" y="127228"/>
                  </a:lnTo>
                  <a:lnTo>
                    <a:pt x="59608" y="104789"/>
                  </a:lnTo>
                  <a:lnTo>
                    <a:pt x="90499" y="94389"/>
                  </a:lnTo>
                  <a:lnTo>
                    <a:pt x="108060" y="79355"/>
                  </a:lnTo>
                  <a:lnTo>
                    <a:pt x="141557" y="36578"/>
                  </a:lnTo>
                  <a:lnTo>
                    <a:pt x="159478" y="11875"/>
                  </a:lnTo>
                  <a:lnTo>
                    <a:pt x="160121" y="12150"/>
                  </a:lnTo>
                  <a:lnTo>
                    <a:pt x="160835" y="15278"/>
                  </a:lnTo>
                  <a:lnTo>
                    <a:pt x="148099" y="55347"/>
                  </a:lnTo>
                  <a:lnTo>
                    <a:pt x="143492" y="95952"/>
                  </a:lnTo>
                  <a:lnTo>
                    <a:pt x="145403" y="140818"/>
                  </a:lnTo>
                  <a:lnTo>
                    <a:pt x="15188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51"/>
            <p:cNvSpPr/>
            <p:nvPr>
              <p:custDataLst>
                <p:tags r:id="rId12"/>
              </p:custDataLst>
            </p:nvPr>
          </p:nvSpPr>
          <p:spPr>
            <a:xfrm>
              <a:off x="7107477" y="5286375"/>
              <a:ext cx="45130" cy="73784"/>
            </a:xfrm>
            <a:custGeom>
              <a:avLst/>
              <a:gdLst/>
              <a:ahLst/>
              <a:cxnLst/>
              <a:rect l="0" t="0" r="0" b="0"/>
              <a:pathLst>
                <a:path w="45130" h="73784">
                  <a:moveTo>
                    <a:pt x="7698" y="28575"/>
                  </a:moveTo>
                  <a:lnTo>
                    <a:pt x="7698" y="28575"/>
                  </a:lnTo>
                  <a:lnTo>
                    <a:pt x="24100" y="12173"/>
                  </a:lnTo>
                  <a:lnTo>
                    <a:pt x="25571" y="7880"/>
                  </a:lnTo>
                  <a:lnTo>
                    <a:pt x="25963" y="5254"/>
                  </a:lnTo>
                  <a:lnTo>
                    <a:pt x="25167" y="4560"/>
                  </a:lnTo>
                  <a:lnTo>
                    <a:pt x="23577" y="5157"/>
                  </a:lnTo>
                  <a:lnTo>
                    <a:pt x="21459" y="6613"/>
                  </a:lnTo>
                  <a:lnTo>
                    <a:pt x="4338" y="35784"/>
                  </a:lnTo>
                  <a:lnTo>
                    <a:pt x="0" y="54230"/>
                  </a:lnTo>
                  <a:lnTo>
                    <a:pt x="1808" y="63966"/>
                  </a:lnTo>
                  <a:lnTo>
                    <a:pt x="3770" y="68044"/>
                  </a:lnTo>
                  <a:lnTo>
                    <a:pt x="6138" y="70763"/>
                  </a:lnTo>
                  <a:lnTo>
                    <a:pt x="11591" y="73783"/>
                  </a:lnTo>
                  <a:lnTo>
                    <a:pt x="20365" y="72304"/>
                  </a:lnTo>
                  <a:lnTo>
                    <a:pt x="34382" y="65520"/>
                  </a:lnTo>
                  <a:lnTo>
                    <a:pt x="38187" y="62731"/>
                  </a:lnTo>
                  <a:lnTo>
                    <a:pt x="40724" y="58753"/>
                  </a:lnTo>
                  <a:lnTo>
                    <a:pt x="44796" y="39985"/>
                  </a:lnTo>
                  <a:lnTo>
                    <a:pt x="45129" y="36182"/>
                  </a:lnTo>
                  <a:lnTo>
                    <a:pt x="42679" y="29133"/>
                  </a:lnTo>
                  <a:lnTo>
                    <a:pt x="39120" y="22473"/>
                  </a:lnTo>
                  <a:lnTo>
                    <a:pt x="36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52"/>
            <p:cNvSpPr/>
            <p:nvPr>
              <p:custDataLst>
                <p:tags r:id="rId13"/>
              </p:custDataLst>
            </p:nvPr>
          </p:nvSpPr>
          <p:spPr>
            <a:xfrm>
              <a:off x="7258050" y="5042158"/>
              <a:ext cx="28576" cy="463293"/>
            </a:xfrm>
            <a:custGeom>
              <a:avLst/>
              <a:gdLst/>
              <a:ahLst/>
              <a:cxnLst/>
              <a:rect l="0" t="0" r="0" b="0"/>
              <a:pathLst>
                <a:path w="28576" h="463293">
                  <a:moveTo>
                    <a:pt x="28575" y="34667"/>
                  </a:moveTo>
                  <a:lnTo>
                    <a:pt x="28575" y="34667"/>
                  </a:lnTo>
                  <a:lnTo>
                    <a:pt x="28575" y="0"/>
                  </a:lnTo>
                  <a:lnTo>
                    <a:pt x="28575" y="41698"/>
                  </a:lnTo>
                  <a:lnTo>
                    <a:pt x="28575" y="82858"/>
                  </a:lnTo>
                  <a:lnTo>
                    <a:pt x="28575" y="118325"/>
                  </a:lnTo>
                  <a:lnTo>
                    <a:pt x="28575" y="155645"/>
                  </a:lnTo>
                  <a:lnTo>
                    <a:pt x="28575" y="193514"/>
                  </a:lnTo>
                  <a:lnTo>
                    <a:pt x="28575" y="231546"/>
                  </a:lnTo>
                  <a:lnTo>
                    <a:pt x="27517" y="272801"/>
                  </a:lnTo>
                  <a:lnTo>
                    <a:pt x="23519" y="310190"/>
                  </a:lnTo>
                  <a:lnTo>
                    <a:pt x="18214" y="345858"/>
                  </a:lnTo>
                  <a:lnTo>
                    <a:pt x="12329" y="379349"/>
                  </a:lnTo>
                  <a:lnTo>
                    <a:pt x="4123" y="423721"/>
                  </a:lnTo>
                  <a:lnTo>
                    <a:pt x="0" y="463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53"/>
            <p:cNvSpPr/>
            <p:nvPr>
              <p:custDataLst>
                <p:tags r:id="rId14"/>
              </p:custDataLst>
            </p:nvPr>
          </p:nvSpPr>
          <p:spPr>
            <a:xfrm>
              <a:off x="7486814" y="5133975"/>
              <a:ext cx="142712" cy="235193"/>
            </a:xfrm>
            <a:custGeom>
              <a:avLst/>
              <a:gdLst/>
              <a:ahLst/>
              <a:cxnLst/>
              <a:rect l="0" t="0" r="0" b="0"/>
              <a:pathLst>
                <a:path w="142712" h="235193">
                  <a:moveTo>
                    <a:pt x="28411" y="0"/>
                  </a:moveTo>
                  <a:lnTo>
                    <a:pt x="28411" y="0"/>
                  </a:lnTo>
                  <a:lnTo>
                    <a:pt x="28411" y="41444"/>
                  </a:lnTo>
                  <a:lnTo>
                    <a:pt x="28411" y="79447"/>
                  </a:lnTo>
                  <a:lnTo>
                    <a:pt x="33467" y="115850"/>
                  </a:lnTo>
                  <a:lnTo>
                    <a:pt x="36611" y="155093"/>
                  </a:lnTo>
                  <a:lnTo>
                    <a:pt x="37762" y="201112"/>
                  </a:lnTo>
                  <a:lnTo>
                    <a:pt x="36800" y="217441"/>
                  </a:lnTo>
                  <a:lnTo>
                    <a:pt x="32846" y="228227"/>
                  </a:lnTo>
                  <a:lnTo>
                    <a:pt x="30309" y="231526"/>
                  </a:lnTo>
                  <a:lnTo>
                    <a:pt x="24668" y="235192"/>
                  </a:lnTo>
                  <a:lnTo>
                    <a:pt x="21682" y="234053"/>
                  </a:lnTo>
                  <a:lnTo>
                    <a:pt x="15543" y="227143"/>
                  </a:lnTo>
                  <a:lnTo>
                    <a:pt x="6136" y="206296"/>
                  </a:lnTo>
                  <a:lnTo>
                    <a:pt x="389" y="162227"/>
                  </a:lnTo>
                  <a:lnTo>
                    <a:pt x="0" y="150256"/>
                  </a:lnTo>
                  <a:lnTo>
                    <a:pt x="1003" y="147795"/>
                  </a:lnTo>
                  <a:lnTo>
                    <a:pt x="2731" y="146155"/>
                  </a:lnTo>
                  <a:lnTo>
                    <a:pt x="4941" y="145062"/>
                  </a:lnTo>
                  <a:lnTo>
                    <a:pt x="43689" y="138011"/>
                  </a:lnTo>
                  <a:lnTo>
                    <a:pt x="70627" y="118004"/>
                  </a:lnTo>
                  <a:lnTo>
                    <a:pt x="114301" y="74827"/>
                  </a:lnTo>
                  <a:lnTo>
                    <a:pt x="136553" y="31386"/>
                  </a:lnTo>
                  <a:lnTo>
                    <a:pt x="140887" y="17649"/>
                  </a:lnTo>
                  <a:lnTo>
                    <a:pt x="140436" y="15999"/>
                  </a:lnTo>
                  <a:lnTo>
                    <a:pt x="139078" y="15958"/>
                  </a:lnTo>
                  <a:lnTo>
                    <a:pt x="137114" y="16988"/>
                  </a:lnTo>
                  <a:lnTo>
                    <a:pt x="134932" y="26601"/>
                  </a:lnTo>
                  <a:lnTo>
                    <a:pt x="132357" y="67669"/>
                  </a:lnTo>
                  <a:lnTo>
                    <a:pt x="127767" y="94486"/>
                  </a:lnTo>
                  <a:lnTo>
                    <a:pt x="132263" y="134713"/>
                  </a:lnTo>
                  <a:lnTo>
                    <a:pt x="14271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54"/>
            <p:cNvSpPr/>
            <p:nvPr>
              <p:custDataLst>
                <p:tags r:id="rId15"/>
              </p:custDataLst>
            </p:nvPr>
          </p:nvSpPr>
          <p:spPr>
            <a:xfrm>
              <a:off x="7669376" y="5299937"/>
              <a:ext cx="61641" cy="71424"/>
            </a:xfrm>
            <a:custGeom>
              <a:avLst/>
              <a:gdLst/>
              <a:ahLst/>
              <a:cxnLst/>
              <a:rect l="0" t="0" r="0" b="0"/>
              <a:pathLst>
                <a:path w="61641" h="71424">
                  <a:moveTo>
                    <a:pt x="26824" y="5488"/>
                  </a:moveTo>
                  <a:lnTo>
                    <a:pt x="26824" y="5488"/>
                  </a:lnTo>
                  <a:lnTo>
                    <a:pt x="21768" y="432"/>
                  </a:lnTo>
                  <a:lnTo>
                    <a:pt x="20279" y="0"/>
                  </a:lnTo>
                  <a:lnTo>
                    <a:pt x="19286" y="772"/>
                  </a:lnTo>
                  <a:lnTo>
                    <a:pt x="17123" y="4450"/>
                  </a:lnTo>
                  <a:lnTo>
                    <a:pt x="9956" y="14587"/>
                  </a:lnTo>
                  <a:lnTo>
                    <a:pt x="875" y="42563"/>
                  </a:lnTo>
                  <a:lnTo>
                    <a:pt x="0" y="49255"/>
                  </a:lnTo>
                  <a:lnTo>
                    <a:pt x="1533" y="54774"/>
                  </a:lnTo>
                  <a:lnTo>
                    <a:pt x="8880" y="63729"/>
                  </a:lnTo>
                  <a:lnTo>
                    <a:pt x="19202" y="68415"/>
                  </a:lnTo>
                  <a:lnTo>
                    <a:pt x="38018" y="71423"/>
                  </a:lnTo>
                  <a:lnTo>
                    <a:pt x="48027" y="66190"/>
                  </a:lnTo>
                  <a:lnTo>
                    <a:pt x="53659" y="61831"/>
                  </a:lnTo>
                  <a:lnTo>
                    <a:pt x="59917" y="51344"/>
                  </a:lnTo>
                  <a:lnTo>
                    <a:pt x="61586" y="45583"/>
                  </a:lnTo>
                  <a:lnTo>
                    <a:pt x="61640" y="40685"/>
                  </a:lnTo>
                  <a:lnTo>
                    <a:pt x="58879" y="32420"/>
                  </a:lnTo>
                  <a:lnTo>
                    <a:pt x="36349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561"/>
          <p:cNvGrpSpPr/>
          <p:nvPr/>
        </p:nvGrpSpPr>
        <p:grpSpPr>
          <a:xfrm>
            <a:off x="7988020" y="5086742"/>
            <a:ext cx="487190" cy="371084"/>
            <a:chOff x="7988020" y="5086742"/>
            <a:chExt cx="487190" cy="371084"/>
          </a:xfrm>
        </p:grpSpPr>
        <p:sp>
          <p:nvSpPr>
            <p:cNvPr id="169" name="SMARTInkShape-2855"/>
            <p:cNvSpPr/>
            <p:nvPr>
              <p:custDataLst>
                <p:tags r:id="rId9"/>
              </p:custDataLst>
            </p:nvPr>
          </p:nvSpPr>
          <p:spPr>
            <a:xfrm>
              <a:off x="7988020" y="5086742"/>
              <a:ext cx="393981" cy="272224"/>
            </a:xfrm>
            <a:custGeom>
              <a:avLst/>
              <a:gdLst/>
              <a:ahLst/>
              <a:cxnLst/>
              <a:rect l="0" t="0" r="0" b="0"/>
              <a:pathLst>
                <a:path w="393981" h="272224">
                  <a:moveTo>
                    <a:pt x="79655" y="9133"/>
                  </a:moveTo>
                  <a:lnTo>
                    <a:pt x="79655" y="9133"/>
                  </a:lnTo>
                  <a:lnTo>
                    <a:pt x="84711" y="4077"/>
                  </a:lnTo>
                  <a:lnTo>
                    <a:pt x="85142" y="2588"/>
                  </a:lnTo>
                  <a:lnTo>
                    <a:pt x="84372" y="1594"/>
                  </a:lnTo>
                  <a:lnTo>
                    <a:pt x="80586" y="0"/>
                  </a:lnTo>
                  <a:lnTo>
                    <a:pt x="76869" y="43864"/>
                  </a:lnTo>
                  <a:lnTo>
                    <a:pt x="63413" y="89985"/>
                  </a:lnTo>
                  <a:lnTo>
                    <a:pt x="55205" y="127751"/>
                  </a:lnTo>
                  <a:lnTo>
                    <a:pt x="51244" y="162107"/>
                  </a:lnTo>
                  <a:lnTo>
                    <a:pt x="43838" y="202743"/>
                  </a:lnTo>
                  <a:lnTo>
                    <a:pt x="33793" y="245825"/>
                  </a:lnTo>
                  <a:lnTo>
                    <a:pt x="35636" y="257557"/>
                  </a:lnTo>
                  <a:lnTo>
                    <a:pt x="37609" y="263649"/>
                  </a:lnTo>
                  <a:lnTo>
                    <a:pt x="41040" y="267711"/>
                  </a:lnTo>
                  <a:lnTo>
                    <a:pt x="50499" y="272223"/>
                  </a:lnTo>
                  <a:lnTo>
                    <a:pt x="54926" y="270251"/>
                  </a:lnTo>
                  <a:lnTo>
                    <a:pt x="66213" y="253365"/>
                  </a:lnTo>
                  <a:lnTo>
                    <a:pt x="72976" y="240801"/>
                  </a:lnTo>
                  <a:lnTo>
                    <a:pt x="77675" y="206657"/>
                  </a:lnTo>
                  <a:lnTo>
                    <a:pt x="73131" y="186527"/>
                  </a:lnTo>
                  <a:lnTo>
                    <a:pt x="58023" y="156357"/>
                  </a:lnTo>
                  <a:lnTo>
                    <a:pt x="45699" y="145827"/>
                  </a:lnTo>
                  <a:lnTo>
                    <a:pt x="27087" y="135500"/>
                  </a:lnTo>
                  <a:lnTo>
                    <a:pt x="18897" y="136910"/>
                  </a:lnTo>
                  <a:lnTo>
                    <a:pt x="0" y="141749"/>
                  </a:lnTo>
                  <a:lnTo>
                    <a:pt x="94" y="141993"/>
                  </a:lnTo>
                  <a:lnTo>
                    <a:pt x="1214" y="142157"/>
                  </a:lnTo>
                  <a:lnTo>
                    <a:pt x="29527" y="134901"/>
                  </a:lnTo>
                  <a:lnTo>
                    <a:pt x="57041" y="130712"/>
                  </a:lnTo>
                  <a:lnTo>
                    <a:pt x="102934" y="115658"/>
                  </a:lnTo>
                  <a:lnTo>
                    <a:pt x="134559" y="104821"/>
                  </a:lnTo>
                  <a:lnTo>
                    <a:pt x="141195" y="114626"/>
                  </a:lnTo>
                  <a:lnTo>
                    <a:pt x="144808" y="125880"/>
                  </a:lnTo>
                  <a:lnTo>
                    <a:pt x="146196" y="167052"/>
                  </a:lnTo>
                  <a:lnTo>
                    <a:pt x="145246" y="198607"/>
                  </a:lnTo>
                  <a:lnTo>
                    <a:pt x="138125" y="215830"/>
                  </a:lnTo>
                  <a:lnTo>
                    <a:pt x="137196" y="202668"/>
                  </a:lnTo>
                  <a:lnTo>
                    <a:pt x="141978" y="183717"/>
                  </a:lnTo>
                  <a:lnTo>
                    <a:pt x="159206" y="145655"/>
                  </a:lnTo>
                  <a:lnTo>
                    <a:pt x="168281" y="135778"/>
                  </a:lnTo>
                  <a:lnTo>
                    <a:pt x="173663" y="131664"/>
                  </a:lnTo>
                  <a:lnTo>
                    <a:pt x="178310" y="129978"/>
                  </a:lnTo>
                  <a:lnTo>
                    <a:pt x="182467" y="129913"/>
                  </a:lnTo>
                  <a:lnTo>
                    <a:pt x="186296" y="130928"/>
                  </a:lnTo>
                  <a:lnTo>
                    <a:pt x="188849" y="133721"/>
                  </a:lnTo>
                  <a:lnTo>
                    <a:pt x="191685" y="142469"/>
                  </a:lnTo>
                  <a:lnTo>
                    <a:pt x="200369" y="188373"/>
                  </a:lnTo>
                  <a:lnTo>
                    <a:pt x="202097" y="194628"/>
                  </a:lnTo>
                  <a:lnTo>
                    <a:pt x="203616" y="196297"/>
                  </a:lnTo>
                  <a:lnTo>
                    <a:pt x="208127" y="198150"/>
                  </a:lnTo>
                  <a:lnTo>
                    <a:pt x="210811" y="197586"/>
                  </a:lnTo>
                  <a:lnTo>
                    <a:pt x="216616" y="194137"/>
                  </a:lnTo>
                  <a:lnTo>
                    <a:pt x="243469" y="169003"/>
                  </a:lnTo>
                  <a:lnTo>
                    <a:pt x="247711" y="162031"/>
                  </a:lnTo>
                  <a:lnTo>
                    <a:pt x="248842" y="158690"/>
                  </a:lnTo>
                  <a:lnTo>
                    <a:pt x="250655" y="156463"/>
                  </a:lnTo>
                  <a:lnTo>
                    <a:pt x="255492" y="153988"/>
                  </a:lnTo>
                  <a:lnTo>
                    <a:pt x="256146" y="154386"/>
                  </a:lnTo>
                  <a:lnTo>
                    <a:pt x="254051" y="157651"/>
                  </a:lnTo>
                  <a:lnTo>
                    <a:pt x="254127" y="160003"/>
                  </a:lnTo>
                  <a:lnTo>
                    <a:pt x="258233" y="169429"/>
                  </a:lnTo>
                  <a:lnTo>
                    <a:pt x="259565" y="179506"/>
                  </a:lnTo>
                  <a:lnTo>
                    <a:pt x="262036" y="183040"/>
                  </a:lnTo>
                  <a:lnTo>
                    <a:pt x="265801" y="185396"/>
                  </a:lnTo>
                  <a:lnTo>
                    <a:pt x="281212" y="188712"/>
                  </a:lnTo>
                  <a:lnTo>
                    <a:pt x="293061" y="188429"/>
                  </a:lnTo>
                  <a:lnTo>
                    <a:pt x="324220" y="176769"/>
                  </a:lnTo>
                  <a:lnTo>
                    <a:pt x="334048" y="167952"/>
                  </a:lnTo>
                  <a:lnTo>
                    <a:pt x="340885" y="158036"/>
                  </a:lnTo>
                  <a:lnTo>
                    <a:pt x="343924" y="150101"/>
                  </a:lnTo>
                  <a:lnTo>
                    <a:pt x="343676" y="147562"/>
                  </a:lnTo>
                  <a:lnTo>
                    <a:pt x="342452" y="145869"/>
                  </a:lnTo>
                  <a:lnTo>
                    <a:pt x="340578" y="144740"/>
                  </a:lnTo>
                  <a:lnTo>
                    <a:pt x="338271" y="145046"/>
                  </a:lnTo>
                  <a:lnTo>
                    <a:pt x="329965" y="150534"/>
                  </a:lnTo>
                  <a:lnTo>
                    <a:pt x="323901" y="155938"/>
                  </a:lnTo>
                  <a:lnTo>
                    <a:pt x="320501" y="167513"/>
                  </a:lnTo>
                  <a:lnTo>
                    <a:pt x="320047" y="183241"/>
                  </a:lnTo>
                  <a:lnTo>
                    <a:pt x="323373" y="200814"/>
                  </a:lnTo>
                  <a:lnTo>
                    <a:pt x="326800" y="206771"/>
                  </a:lnTo>
                  <a:lnTo>
                    <a:pt x="331202" y="210741"/>
                  </a:lnTo>
                  <a:lnTo>
                    <a:pt x="353475" y="222171"/>
                  </a:lnTo>
                  <a:lnTo>
                    <a:pt x="393980" y="21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56"/>
            <p:cNvSpPr/>
            <p:nvPr>
              <p:custDataLst>
                <p:tags r:id="rId10"/>
              </p:custDataLst>
            </p:nvPr>
          </p:nvSpPr>
          <p:spPr>
            <a:xfrm>
              <a:off x="8372475" y="5114925"/>
              <a:ext cx="102735" cy="342901"/>
            </a:xfrm>
            <a:custGeom>
              <a:avLst/>
              <a:gdLst/>
              <a:ahLst/>
              <a:cxnLst/>
              <a:rect l="0" t="0" r="0" b="0"/>
              <a:pathLst>
                <a:path w="102735" h="342901">
                  <a:moveTo>
                    <a:pt x="76200" y="0"/>
                  </a:moveTo>
                  <a:lnTo>
                    <a:pt x="76200" y="0"/>
                  </a:lnTo>
                  <a:lnTo>
                    <a:pt x="76200" y="42842"/>
                  </a:lnTo>
                  <a:lnTo>
                    <a:pt x="81256" y="84780"/>
                  </a:lnTo>
                  <a:lnTo>
                    <a:pt x="92675" y="130403"/>
                  </a:lnTo>
                  <a:lnTo>
                    <a:pt x="101457" y="175492"/>
                  </a:lnTo>
                  <a:lnTo>
                    <a:pt x="102734" y="219920"/>
                  </a:lnTo>
                  <a:lnTo>
                    <a:pt x="94220" y="264985"/>
                  </a:lnTo>
                  <a:lnTo>
                    <a:pt x="87385" y="283929"/>
                  </a:lnTo>
                  <a:lnTo>
                    <a:pt x="77290" y="299405"/>
                  </a:lnTo>
                  <a:lnTo>
                    <a:pt x="60104" y="310516"/>
                  </a:lnTo>
                  <a:lnTo>
                    <a:pt x="13089" y="33518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62"/>
          <p:cNvGrpSpPr/>
          <p:nvPr/>
        </p:nvGrpSpPr>
        <p:grpSpPr>
          <a:xfrm>
            <a:off x="4868599" y="6010275"/>
            <a:ext cx="198702" cy="151961"/>
            <a:chOff x="4868599" y="6010275"/>
            <a:chExt cx="198702" cy="151961"/>
          </a:xfrm>
        </p:grpSpPr>
        <p:sp>
          <p:nvSpPr>
            <p:cNvPr id="172" name="SMARTInkShape-2857"/>
            <p:cNvSpPr/>
            <p:nvPr>
              <p:custDataLst>
                <p:tags r:id="rId7"/>
              </p:custDataLst>
            </p:nvPr>
          </p:nvSpPr>
          <p:spPr>
            <a:xfrm>
              <a:off x="4868599" y="6010275"/>
              <a:ext cx="198702" cy="38101"/>
            </a:xfrm>
            <a:custGeom>
              <a:avLst/>
              <a:gdLst/>
              <a:ahLst/>
              <a:cxnLst/>
              <a:rect l="0" t="0" r="0" b="0"/>
              <a:pathLst>
                <a:path w="198702" h="3810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9513" y="10506"/>
                  </a:lnTo>
                  <a:lnTo>
                    <a:pt x="48228" y="24707"/>
                  </a:lnTo>
                  <a:lnTo>
                    <a:pt x="87604" y="27811"/>
                  </a:lnTo>
                  <a:lnTo>
                    <a:pt x="125721" y="28423"/>
                  </a:lnTo>
                  <a:lnTo>
                    <a:pt x="166725" y="29603"/>
                  </a:lnTo>
                  <a:lnTo>
                    <a:pt x="1987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58"/>
            <p:cNvSpPr/>
            <p:nvPr>
              <p:custDataLst>
                <p:tags r:id="rId8"/>
              </p:custDataLst>
            </p:nvPr>
          </p:nvSpPr>
          <p:spPr>
            <a:xfrm>
              <a:off x="4868599" y="6124575"/>
              <a:ext cx="179652" cy="37661"/>
            </a:xfrm>
            <a:custGeom>
              <a:avLst/>
              <a:gdLst/>
              <a:ahLst/>
              <a:cxnLst/>
              <a:rect l="0" t="0" r="0" b="0"/>
              <a:pathLst>
                <a:path w="179652" h="37661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2734" y="16247"/>
                  </a:lnTo>
                  <a:lnTo>
                    <a:pt x="14238" y="22390"/>
                  </a:lnTo>
                  <a:lnTo>
                    <a:pt x="59443" y="30583"/>
                  </a:lnTo>
                  <a:lnTo>
                    <a:pt x="102284" y="36615"/>
                  </a:lnTo>
                  <a:lnTo>
                    <a:pt x="141793" y="37660"/>
                  </a:lnTo>
                  <a:lnTo>
                    <a:pt x="17965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2859"/>
          <p:cNvSpPr/>
          <p:nvPr>
            <p:custDataLst>
              <p:tags r:id="rId6"/>
            </p:custDataLst>
          </p:nvPr>
        </p:nvSpPr>
        <p:spPr>
          <a:xfrm>
            <a:off x="5382670" y="6000750"/>
            <a:ext cx="237081" cy="209551"/>
          </a:xfrm>
          <a:custGeom>
            <a:avLst/>
            <a:gdLst/>
            <a:ahLst/>
            <a:cxnLst/>
            <a:rect l="0" t="0" r="0" b="0"/>
            <a:pathLst>
              <a:path w="237081" h="209551">
                <a:moveTo>
                  <a:pt x="218030" y="0"/>
                </a:moveTo>
                <a:lnTo>
                  <a:pt x="218030" y="0"/>
                </a:lnTo>
                <a:lnTo>
                  <a:pt x="212974" y="0"/>
                </a:lnTo>
                <a:lnTo>
                  <a:pt x="211485" y="3175"/>
                </a:lnTo>
                <a:lnTo>
                  <a:pt x="201162" y="48740"/>
                </a:lnTo>
                <a:lnTo>
                  <a:pt x="186437" y="88768"/>
                </a:lnTo>
                <a:lnTo>
                  <a:pt x="174355" y="110361"/>
                </a:lnTo>
                <a:lnTo>
                  <a:pt x="130953" y="152834"/>
                </a:lnTo>
                <a:lnTo>
                  <a:pt x="100625" y="165784"/>
                </a:lnTo>
                <a:lnTo>
                  <a:pt x="74235" y="169771"/>
                </a:lnTo>
                <a:lnTo>
                  <a:pt x="46307" y="165896"/>
                </a:lnTo>
                <a:lnTo>
                  <a:pt x="28037" y="158045"/>
                </a:lnTo>
                <a:lnTo>
                  <a:pt x="10864" y="143959"/>
                </a:lnTo>
                <a:lnTo>
                  <a:pt x="4248" y="129599"/>
                </a:lnTo>
                <a:lnTo>
                  <a:pt x="0" y="99566"/>
                </a:lnTo>
                <a:lnTo>
                  <a:pt x="2242" y="89055"/>
                </a:lnTo>
                <a:lnTo>
                  <a:pt x="4321" y="84770"/>
                </a:lnTo>
                <a:lnTo>
                  <a:pt x="15098" y="77186"/>
                </a:lnTo>
                <a:lnTo>
                  <a:pt x="22417" y="73682"/>
                </a:lnTo>
                <a:lnTo>
                  <a:pt x="39016" y="72611"/>
                </a:lnTo>
                <a:lnTo>
                  <a:pt x="84939" y="83331"/>
                </a:lnTo>
                <a:lnTo>
                  <a:pt x="113331" y="94423"/>
                </a:lnTo>
                <a:lnTo>
                  <a:pt x="155833" y="124383"/>
                </a:lnTo>
                <a:lnTo>
                  <a:pt x="196748" y="152891"/>
                </a:lnTo>
                <a:lnTo>
                  <a:pt x="214546" y="171596"/>
                </a:lnTo>
                <a:lnTo>
                  <a:pt x="23708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3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64"/>
          <p:cNvGrpSpPr/>
          <p:nvPr/>
        </p:nvGrpSpPr>
        <p:grpSpPr>
          <a:xfrm>
            <a:off x="752475" y="537161"/>
            <a:ext cx="1152526" cy="467571"/>
            <a:chOff x="752475" y="537161"/>
            <a:chExt cx="1152526" cy="467571"/>
          </a:xfrm>
        </p:grpSpPr>
        <p:sp>
          <p:nvSpPr>
            <p:cNvPr id="2" name="SMARTInkShape-2860"/>
            <p:cNvSpPr/>
            <p:nvPr>
              <p:custDataLst>
                <p:tags r:id="rId149"/>
              </p:custDataLst>
            </p:nvPr>
          </p:nvSpPr>
          <p:spPr>
            <a:xfrm>
              <a:off x="1752600" y="665013"/>
              <a:ext cx="152401" cy="124199"/>
            </a:xfrm>
            <a:custGeom>
              <a:avLst/>
              <a:gdLst/>
              <a:ahLst/>
              <a:cxnLst/>
              <a:rect l="0" t="0" r="0" b="0"/>
              <a:pathLst>
                <a:path w="152401" h="124199">
                  <a:moveTo>
                    <a:pt x="0" y="58887"/>
                  </a:moveTo>
                  <a:lnTo>
                    <a:pt x="0" y="58887"/>
                  </a:lnTo>
                  <a:lnTo>
                    <a:pt x="13258" y="58887"/>
                  </a:lnTo>
                  <a:lnTo>
                    <a:pt x="15188" y="57829"/>
                  </a:lnTo>
                  <a:lnTo>
                    <a:pt x="16476" y="56065"/>
                  </a:lnTo>
                  <a:lnTo>
                    <a:pt x="17334" y="53831"/>
                  </a:lnTo>
                  <a:lnTo>
                    <a:pt x="20022" y="52341"/>
                  </a:lnTo>
                  <a:lnTo>
                    <a:pt x="32861" y="49186"/>
                  </a:lnTo>
                  <a:lnTo>
                    <a:pt x="44897" y="40961"/>
                  </a:lnTo>
                  <a:lnTo>
                    <a:pt x="68445" y="18805"/>
                  </a:lnTo>
                  <a:lnTo>
                    <a:pt x="72754" y="8970"/>
                  </a:lnTo>
                  <a:lnTo>
                    <a:pt x="73902" y="3384"/>
                  </a:lnTo>
                  <a:lnTo>
                    <a:pt x="72552" y="718"/>
                  </a:lnTo>
                  <a:lnTo>
                    <a:pt x="69534" y="0"/>
                  </a:lnTo>
                  <a:lnTo>
                    <a:pt x="61596" y="2023"/>
                  </a:lnTo>
                  <a:lnTo>
                    <a:pt x="50118" y="10171"/>
                  </a:lnTo>
                  <a:lnTo>
                    <a:pt x="30635" y="31351"/>
                  </a:lnTo>
                  <a:lnTo>
                    <a:pt x="24199" y="43474"/>
                  </a:lnTo>
                  <a:lnTo>
                    <a:pt x="21338" y="55917"/>
                  </a:lnTo>
                  <a:lnTo>
                    <a:pt x="22889" y="68503"/>
                  </a:lnTo>
                  <a:lnTo>
                    <a:pt x="28165" y="81153"/>
                  </a:lnTo>
                  <a:lnTo>
                    <a:pt x="49701" y="107811"/>
                  </a:lnTo>
                  <a:lnTo>
                    <a:pt x="65056" y="118656"/>
                  </a:lnTo>
                  <a:lnTo>
                    <a:pt x="102299" y="124198"/>
                  </a:lnTo>
                  <a:lnTo>
                    <a:pt x="152400" y="116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61"/>
            <p:cNvSpPr/>
            <p:nvPr>
              <p:custDataLst>
                <p:tags r:id="rId150"/>
              </p:custDataLst>
            </p:nvPr>
          </p:nvSpPr>
          <p:spPr>
            <a:xfrm>
              <a:off x="1657355" y="672865"/>
              <a:ext cx="92578" cy="331867"/>
            </a:xfrm>
            <a:custGeom>
              <a:avLst/>
              <a:gdLst/>
              <a:ahLst/>
              <a:cxnLst/>
              <a:rect l="0" t="0" r="0" b="0"/>
              <a:pathLst>
                <a:path w="92578" h="331867">
                  <a:moveTo>
                    <a:pt x="9520" y="60560"/>
                  </a:moveTo>
                  <a:lnTo>
                    <a:pt x="9520" y="60560"/>
                  </a:lnTo>
                  <a:lnTo>
                    <a:pt x="17124" y="69223"/>
                  </a:lnTo>
                  <a:lnTo>
                    <a:pt x="22778" y="78874"/>
                  </a:lnTo>
                  <a:lnTo>
                    <a:pt x="26854" y="101264"/>
                  </a:lnTo>
                  <a:lnTo>
                    <a:pt x="21685" y="142762"/>
                  </a:lnTo>
                  <a:lnTo>
                    <a:pt x="19566" y="179181"/>
                  </a:lnTo>
                  <a:lnTo>
                    <a:pt x="19148" y="216401"/>
                  </a:lnTo>
                  <a:lnTo>
                    <a:pt x="14019" y="252667"/>
                  </a:lnTo>
                  <a:lnTo>
                    <a:pt x="10853" y="291870"/>
                  </a:lnTo>
                  <a:lnTo>
                    <a:pt x="1436" y="331866"/>
                  </a:lnTo>
                  <a:lnTo>
                    <a:pt x="956" y="330331"/>
                  </a:lnTo>
                  <a:lnTo>
                    <a:pt x="122" y="286468"/>
                  </a:lnTo>
                  <a:lnTo>
                    <a:pt x="51" y="255155"/>
                  </a:lnTo>
                  <a:lnTo>
                    <a:pt x="12" y="210293"/>
                  </a:lnTo>
                  <a:lnTo>
                    <a:pt x="0" y="174070"/>
                  </a:lnTo>
                  <a:lnTo>
                    <a:pt x="5052" y="128960"/>
                  </a:lnTo>
                  <a:lnTo>
                    <a:pt x="10754" y="88418"/>
                  </a:lnTo>
                  <a:lnTo>
                    <a:pt x="27246" y="43563"/>
                  </a:lnTo>
                  <a:lnTo>
                    <a:pt x="41009" y="13929"/>
                  </a:lnTo>
                  <a:lnTo>
                    <a:pt x="50717" y="1470"/>
                  </a:lnTo>
                  <a:lnTo>
                    <a:pt x="56035" y="0"/>
                  </a:lnTo>
                  <a:lnTo>
                    <a:pt x="70410" y="1189"/>
                  </a:lnTo>
                  <a:lnTo>
                    <a:pt x="76572" y="4046"/>
                  </a:lnTo>
                  <a:lnTo>
                    <a:pt x="86240" y="12865"/>
                  </a:lnTo>
                  <a:lnTo>
                    <a:pt x="91243" y="26662"/>
                  </a:lnTo>
                  <a:lnTo>
                    <a:pt x="92577" y="34787"/>
                  </a:lnTo>
                  <a:lnTo>
                    <a:pt x="84342" y="66447"/>
                  </a:lnTo>
                  <a:lnTo>
                    <a:pt x="68496" y="92525"/>
                  </a:lnTo>
                  <a:lnTo>
                    <a:pt x="59368" y="101225"/>
                  </a:lnTo>
                  <a:lnTo>
                    <a:pt x="35017" y="113815"/>
                  </a:lnTo>
                  <a:lnTo>
                    <a:pt x="19045" y="117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62"/>
            <p:cNvSpPr/>
            <p:nvPr>
              <p:custDataLst>
                <p:tags r:id="rId151"/>
              </p:custDataLst>
            </p:nvPr>
          </p:nvSpPr>
          <p:spPr>
            <a:xfrm>
              <a:off x="1457718" y="724292"/>
              <a:ext cx="141929" cy="241975"/>
            </a:xfrm>
            <a:custGeom>
              <a:avLst/>
              <a:gdLst/>
              <a:ahLst/>
              <a:cxnLst/>
              <a:rect l="0" t="0" r="0" b="0"/>
              <a:pathLst>
                <a:path w="141929" h="241975">
                  <a:moveTo>
                    <a:pt x="9132" y="9133"/>
                  </a:moveTo>
                  <a:lnTo>
                    <a:pt x="9132" y="9133"/>
                  </a:lnTo>
                  <a:lnTo>
                    <a:pt x="9132" y="0"/>
                  </a:lnTo>
                  <a:lnTo>
                    <a:pt x="4076" y="4781"/>
                  </a:lnTo>
                  <a:lnTo>
                    <a:pt x="1593" y="10021"/>
                  </a:lnTo>
                  <a:lnTo>
                    <a:pt x="0" y="22008"/>
                  </a:lnTo>
                  <a:lnTo>
                    <a:pt x="12899" y="67413"/>
                  </a:lnTo>
                  <a:lnTo>
                    <a:pt x="18920" y="77369"/>
                  </a:lnTo>
                  <a:lnTo>
                    <a:pt x="27241" y="82852"/>
                  </a:lnTo>
                  <a:lnTo>
                    <a:pt x="41522" y="88816"/>
                  </a:lnTo>
                  <a:lnTo>
                    <a:pt x="47659" y="89772"/>
                  </a:lnTo>
                  <a:lnTo>
                    <a:pt x="57299" y="88011"/>
                  </a:lnTo>
                  <a:lnTo>
                    <a:pt x="73733" y="76014"/>
                  </a:lnTo>
                  <a:lnTo>
                    <a:pt x="80177" y="67785"/>
                  </a:lnTo>
                  <a:lnTo>
                    <a:pt x="95241" y="39826"/>
                  </a:lnTo>
                  <a:lnTo>
                    <a:pt x="102576" y="30483"/>
                  </a:lnTo>
                  <a:lnTo>
                    <a:pt x="103178" y="31833"/>
                  </a:lnTo>
                  <a:lnTo>
                    <a:pt x="106966" y="49208"/>
                  </a:lnTo>
                  <a:lnTo>
                    <a:pt x="120597" y="94452"/>
                  </a:lnTo>
                  <a:lnTo>
                    <a:pt x="133024" y="140208"/>
                  </a:lnTo>
                  <a:lnTo>
                    <a:pt x="141236" y="183262"/>
                  </a:lnTo>
                  <a:lnTo>
                    <a:pt x="141928" y="200824"/>
                  </a:lnTo>
                  <a:lnTo>
                    <a:pt x="136592" y="219212"/>
                  </a:lnTo>
                  <a:lnTo>
                    <a:pt x="132205" y="228561"/>
                  </a:lnTo>
                  <a:lnTo>
                    <a:pt x="126106" y="234793"/>
                  </a:lnTo>
                  <a:lnTo>
                    <a:pt x="110862" y="241718"/>
                  </a:lnTo>
                  <a:lnTo>
                    <a:pt x="93504" y="241974"/>
                  </a:lnTo>
                  <a:lnTo>
                    <a:pt x="84430" y="240560"/>
                  </a:lnTo>
                  <a:lnTo>
                    <a:pt x="77322" y="236443"/>
                  </a:lnTo>
                  <a:lnTo>
                    <a:pt x="54618" y="208322"/>
                  </a:lnTo>
                  <a:lnTo>
                    <a:pt x="56757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63"/>
            <p:cNvSpPr/>
            <p:nvPr>
              <p:custDataLst>
                <p:tags r:id="rId152"/>
              </p:custDataLst>
            </p:nvPr>
          </p:nvSpPr>
          <p:spPr>
            <a:xfrm>
              <a:off x="1226944" y="600075"/>
              <a:ext cx="249432" cy="95251"/>
            </a:xfrm>
            <a:custGeom>
              <a:avLst/>
              <a:gdLst/>
              <a:ahLst/>
              <a:cxnLst/>
              <a:rect l="0" t="0" r="0" b="0"/>
              <a:pathLst>
                <a:path w="249432" h="95251">
                  <a:moveTo>
                    <a:pt x="30356" y="95250"/>
                  </a:moveTo>
                  <a:lnTo>
                    <a:pt x="30356" y="95250"/>
                  </a:lnTo>
                  <a:lnTo>
                    <a:pt x="4917" y="84889"/>
                  </a:lnTo>
                  <a:lnTo>
                    <a:pt x="697" y="81993"/>
                  </a:lnTo>
                  <a:lnTo>
                    <a:pt x="0" y="77945"/>
                  </a:lnTo>
                  <a:lnTo>
                    <a:pt x="4870" y="67803"/>
                  </a:lnTo>
                  <a:lnTo>
                    <a:pt x="29625" y="50194"/>
                  </a:lnTo>
                  <a:lnTo>
                    <a:pt x="68827" y="36627"/>
                  </a:lnTo>
                  <a:lnTo>
                    <a:pt x="114273" y="22561"/>
                  </a:lnTo>
                  <a:lnTo>
                    <a:pt x="153824" y="9591"/>
                  </a:lnTo>
                  <a:lnTo>
                    <a:pt x="185472" y="2842"/>
                  </a:lnTo>
                  <a:lnTo>
                    <a:pt x="249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64"/>
            <p:cNvSpPr/>
            <p:nvPr>
              <p:custDataLst>
                <p:tags r:id="rId153"/>
              </p:custDataLst>
            </p:nvPr>
          </p:nvSpPr>
          <p:spPr>
            <a:xfrm>
              <a:off x="1371600" y="619125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0" y="0"/>
                  </a:moveTo>
                  <a:lnTo>
                    <a:pt x="0" y="0"/>
                  </a:lnTo>
                  <a:lnTo>
                    <a:pt x="1058" y="40118"/>
                  </a:lnTo>
                  <a:lnTo>
                    <a:pt x="6546" y="80796"/>
                  </a:lnTo>
                  <a:lnTo>
                    <a:pt x="8937" y="127359"/>
                  </a:lnTo>
                  <a:lnTo>
                    <a:pt x="9409" y="167680"/>
                  </a:lnTo>
                  <a:lnTo>
                    <a:pt x="285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65"/>
            <p:cNvSpPr/>
            <p:nvPr>
              <p:custDataLst>
                <p:tags r:id="rId154"/>
              </p:custDataLst>
            </p:nvPr>
          </p:nvSpPr>
          <p:spPr>
            <a:xfrm>
              <a:off x="1143568" y="537368"/>
              <a:ext cx="132783" cy="388540"/>
            </a:xfrm>
            <a:custGeom>
              <a:avLst/>
              <a:gdLst/>
              <a:ahLst/>
              <a:cxnLst/>
              <a:rect l="0" t="0" r="0" b="0"/>
              <a:pathLst>
                <a:path w="132783" h="388540">
                  <a:moveTo>
                    <a:pt x="94682" y="34132"/>
                  </a:moveTo>
                  <a:lnTo>
                    <a:pt x="94682" y="34132"/>
                  </a:lnTo>
                  <a:lnTo>
                    <a:pt x="93624" y="5852"/>
                  </a:lnTo>
                  <a:lnTo>
                    <a:pt x="91860" y="2578"/>
                  </a:lnTo>
                  <a:lnTo>
                    <a:pt x="89625" y="396"/>
                  </a:lnTo>
                  <a:lnTo>
                    <a:pt x="87078" y="0"/>
                  </a:lnTo>
                  <a:lnTo>
                    <a:pt x="81425" y="2382"/>
                  </a:lnTo>
                  <a:lnTo>
                    <a:pt x="67235" y="24842"/>
                  </a:lnTo>
                  <a:lnTo>
                    <a:pt x="50024" y="69299"/>
                  </a:lnTo>
                  <a:lnTo>
                    <a:pt x="34413" y="103113"/>
                  </a:lnTo>
                  <a:lnTo>
                    <a:pt x="22614" y="148762"/>
                  </a:lnTo>
                  <a:lnTo>
                    <a:pt x="12416" y="184866"/>
                  </a:lnTo>
                  <a:lnTo>
                    <a:pt x="3749" y="224021"/>
                  </a:lnTo>
                  <a:lnTo>
                    <a:pt x="1351" y="257169"/>
                  </a:lnTo>
                  <a:lnTo>
                    <a:pt x="0" y="296361"/>
                  </a:lnTo>
                  <a:lnTo>
                    <a:pt x="4657" y="333139"/>
                  </a:lnTo>
                  <a:lnTo>
                    <a:pt x="15513" y="355407"/>
                  </a:lnTo>
                  <a:lnTo>
                    <a:pt x="30921" y="373771"/>
                  </a:lnTo>
                  <a:lnTo>
                    <a:pt x="48352" y="385461"/>
                  </a:lnTo>
                  <a:lnTo>
                    <a:pt x="63860" y="388539"/>
                  </a:lnTo>
                  <a:lnTo>
                    <a:pt x="109595" y="379214"/>
                  </a:lnTo>
                  <a:lnTo>
                    <a:pt x="132782" y="36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66"/>
            <p:cNvSpPr/>
            <p:nvPr>
              <p:custDataLst>
                <p:tags r:id="rId155"/>
              </p:custDataLst>
            </p:nvPr>
          </p:nvSpPr>
          <p:spPr>
            <a:xfrm>
              <a:off x="866775" y="733425"/>
              <a:ext cx="142876" cy="214567"/>
            </a:xfrm>
            <a:custGeom>
              <a:avLst/>
              <a:gdLst/>
              <a:ahLst/>
              <a:cxnLst/>
              <a:rect l="0" t="0" r="0" b="0"/>
              <a:pathLst>
                <a:path w="142876" h="214567">
                  <a:moveTo>
                    <a:pt x="0" y="76200"/>
                  </a:moveTo>
                  <a:lnTo>
                    <a:pt x="0" y="76200"/>
                  </a:lnTo>
                  <a:lnTo>
                    <a:pt x="0" y="62943"/>
                  </a:lnTo>
                  <a:lnTo>
                    <a:pt x="1058" y="61012"/>
                  </a:lnTo>
                  <a:lnTo>
                    <a:pt x="2822" y="59725"/>
                  </a:lnTo>
                  <a:lnTo>
                    <a:pt x="5057" y="58866"/>
                  </a:lnTo>
                  <a:lnTo>
                    <a:pt x="23371" y="62715"/>
                  </a:lnTo>
                  <a:lnTo>
                    <a:pt x="34376" y="70560"/>
                  </a:lnTo>
                  <a:lnTo>
                    <a:pt x="66577" y="107599"/>
                  </a:lnTo>
                  <a:lnTo>
                    <a:pt x="82994" y="150721"/>
                  </a:lnTo>
                  <a:lnTo>
                    <a:pt x="90673" y="188012"/>
                  </a:lnTo>
                  <a:lnTo>
                    <a:pt x="86586" y="214566"/>
                  </a:lnTo>
                  <a:lnTo>
                    <a:pt x="84182" y="212894"/>
                  </a:lnTo>
                  <a:lnTo>
                    <a:pt x="75867" y="202570"/>
                  </a:lnTo>
                  <a:lnTo>
                    <a:pt x="61945" y="164583"/>
                  </a:lnTo>
                  <a:lnTo>
                    <a:pt x="57781" y="117655"/>
                  </a:lnTo>
                  <a:lnTo>
                    <a:pt x="62394" y="76606"/>
                  </a:lnTo>
                  <a:lnTo>
                    <a:pt x="73239" y="54861"/>
                  </a:lnTo>
                  <a:lnTo>
                    <a:pt x="89701" y="381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67"/>
            <p:cNvSpPr/>
            <p:nvPr>
              <p:custDataLst>
                <p:tags r:id="rId156"/>
              </p:custDataLst>
            </p:nvPr>
          </p:nvSpPr>
          <p:spPr>
            <a:xfrm>
              <a:off x="752475" y="537161"/>
              <a:ext cx="228601" cy="438858"/>
            </a:xfrm>
            <a:custGeom>
              <a:avLst/>
              <a:gdLst/>
              <a:ahLst/>
              <a:cxnLst/>
              <a:rect l="0" t="0" r="0" b="0"/>
              <a:pathLst>
                <a:path w="228601" h="438858">
                  <a:moveTo>
                    <a:pt x="228600" y="120064"/>
                  </a:moveTo>
                  <a:lnTo>
                    <a:pt x="228600" y="120064"/>
                  </a:lnTo>
                  <a:lnTo>
                    <a:pt x="191872" y="122886"/>
                  </a:lnTo>
                  <a:lnTo>
                    <a:pt x="149984" y="130425"/>
                  </a:lnTo>
                  <a:lnTo>
                    <a:pt x="109704" y="139362"/>
                  </a:lnTo>
                  <a:lnTo>
                    <a:pt x="67649" y="151863"/>
                  </a:lnTo>
                  <a:lnTo>
                    <a:pt x="43445" y="166410"/>
                  </a:lnTo>
                  <a:lnTo>
                    <a:pt x="35184" y="178057"/>
                  </a:lnTo>
                  <a:lnTo>
                    <a:pt x="32981" y="184126"/>
                  </a:lnTo>
                  <a:lnTo>
                    <a:pt x="34937" y="217950"/>
                  </a:lnTo>
                  <a:lnTo>
                    <a:pt x="42219" y="261486"/>
                  </a:lnTo>
                  <a:lnTo>
                    <a:pt x="47616" y="301850"/>
                  </a:lnTo>
                  <a:lnTo>
                    <a:pt x="55685" y="343714"/>
                  </a:lnTo>
                  <a:lnTo>
                    <a:pt x="57919" y="389118"/>
                  </a:lnTo>
                  <a:lnTo>
                    <a:pt x="73609" y="436328"/>
                  </a:lnTo>
                  <a:lnTo>
                    <a:pt x="74472" y="438857"/>
                  </a:lnTo>
                  <a:lnTo>
                    <a:pt x="62791" y="398641"/>
                  </a:lnTo>
                  <a:lnTo>
                    <a:pt x="51718" y="358654"/>
                  </a:lnTo>
                  <a:lnTo>
                    <a:pt x="45611" y="317358"/>
                  </a:lnTo>
                  <a:lnTo>
                    <a:pt x="34527" y="273806"/>
                  </a:lnTo>
                  <a:lnTo>
                    <a:pt x="25282" y="239230"/>
                  </a:lnTo>
                  <a:lnTo>
                    <a:pt x="21820" y="206188"/>
                  </a:lnTo>
                  <a:lnTo>
                    <a:pt x="19223" y="167866"/>
                  </a:lnTo>
                  <a:lnTo>
                    <a:pt x="14541" y="129668"/>
                  </a:lnTo>
                  <a:lnTo>
                    <a:pt x="16068" y="92688"/>
                  </a:lnTo>
                  <a:lnTo>
                    <a:pt x="19519" y="48138"/>
                  </a:lnTo>
                  <a:lnTo>
                    <a:pt x="32230" y="9920"/>
                  </a:lnTo>
                  <a:lnTo>
                    <a:pt x="36303" y="5360"/>
                  </a:lnTo>
                  <a:lnTo>
                    <a:pt x="46474" y="293"/>
                  </a:lnTo>
                  <a:lnTo>
                    <a:pt x="51091" y="0"/>
                  </a:lnTo>
                  <a:lnTo>
                    <a:pt x="59043" y="2497"/>
                  </a:lnTo>
                  <a:lnTo>
                    <a:pt x="74527" y="14909"/>
                  </a:lnTo>
                  <a:lnTo>
                    <a:pt x="97663" y="45670"/>
                  </a:lnTo>
                  <a:lnTo>
                    <a:pt x="116957" y="91727"/>
                  </a:lnTo>
                  <a:lnTo>
                    <a:pt x="122921" y="139145"/>
                  </a:lnTo>
                  <a:lnTo>
                    <a:pt x="123222" y="148660"/>
                  </a:lnTo>
                  <a:lnTo>
                    <a:pt x="117913" y="167698"/>
                  </a:lnTo>
                  <a:lnTo>
                    <a:pt x="107370" y="195678"/>
                  </a:lnTo>
                  <a:lnTo>
                    <a:pt x="102272" y="200107"/>
                  </a:lnTo>
                  <a:lnTo>
                    <a:pt x="85318" y="207850"/>
                  </a:lnTo>
                  <a:lnTo>
                    <a:pt x="51973" y="213102"/>
                  </a:lnTo>
                  <a:lnTo>
                    <a:pt x="33330" y="208686"/>
                  </a:lnTo>
                  <a:lnTo>
                    <a:pt x="0" y="18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565"/>
          <p:cNvGrpSpPr/>
          <p:nvPr/>
        </p:nvGrpSpPr>
        <p:grpSpPr>
          <a:xfrm>
            <a:off x="2204492" y="486953"/>
            <a:ext cx="310109" cy="294098"/>
            <a:chOff x="2204492" y="486953"/>
            <a:chExt cx="310109" cy="294098"/>
          </a:xfrm>
        </p:grpSpPr>
        <p:sp>
          <p:nvSpPr>
            <p:cNvPr id="11" name="SMARTInkShape-2868"/>
            <p:cNvSpPr/>
            <p:nvPr>
              <p:custDataLst>
                <p:tags r:id="rId145"/>
              </p:custDataLst>
            </p:nvPr>
          </p:nvSpPr>
          <p:spPr>
            <a:xfrm>
              <a:off x="2204492" y="723900"/>
              <a:ext cx="310109" cy="44353"/>
            </a:xfrm>
            <a:custGeom>
              <a:avLst/>
              <a:gdLst/>
              <a:ahLst/>
              <a:cxnLst/>
              <a:rect l="0" t="0" r="0" b="0"/>
              <a:pathLst>
                <a:path w="310109" h="44353">
                  <a:moveTo>
                    <a:pt x="52933" y="0"/>
                  </a:moveTo>
                  <a:lnTo>
                    <a:pt x="52933" y="0"/>
                  </a:lnTo>
                  <a:lnTo>
                    <a:pt x="10016" y="21459"/>
                  </a:lnTo>
                  <a:lnTo>
                    <a:pt x="5272" y="25947"/>
                  </a:lnTo>
                  <a:lnTo>
                    <a:pt x="0" y="36579"/>
                  </a:lnTo>
                  <a:lnTo>
                    <a:pt x="711" y="40261"/>
                  </a:lnTo>
                  <a:lnTo>
                    <a:pt x="3302" y="42716"/>
                  </a:lnTo>
                  <a:lnTo>
                    <a:pt x="7145" y="44352"/>
                  </a:lnTo>
                  <a:lnTo>
                    <a:pt x="52443" y="39655"/>
                  </a:lnTo>
                  <a:lnTo>
                    <a:pt x="95993" y="38407"/>
                  </a:lnTo>
                  <a:lnTo>
                    <a:pt x="138815" y="37102"/>
                  </a:lnTo>
                  <a:lnTo>
                    <a:pt x="174570" y="31572"/>
                  </a:lnTo>
                  <a:lnTo>
                    <a:pt x="213034" y="28405"/>
                  </a:lnTo>
                  <a:lnTo>
                    <a:pt x="256416" y="21234"/>
                  </a:lnTo>
                  <a:lnTo>
                    <a:pt x="3101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69"/>
            <p:cNvSpPr/>
            <p:nvPr>
              <p:custDataLst>
                <p:tags r:id="rId146"/>
              </p:custDataLst>
            </p:nvPr>
          </p:nvSpPr>
          <p:spPr>
            <a:xfrm>
              <a:off x="2245169" y="486953"/>
              <a:ext cx="240857" cy="65498"/>
            </a:xfrm>
            <a:custGeom>
              <a:avLst/>
              <a:gdLst/>
              <a:ahLst/>
              <a:cxnLst/>
              <a:rect l="0" t="0" r="0" b="0"/>
              <a:pathLst>
                <a:path w="240857" h="65498">
                  <a:moveTo>
                    <a:pt x="12256" y="65497"/>
                  </a:moveTo>
                  <a:lnTo>
                    <a:pt x="12256" y="65497"/>
                  </a:lnTo>
                  <a:lnTo>
                    <a:pt x="12256" y="60440"/>
                  </a:lnTo>
                  <a:lnTo>
                    <a:pt x="10139" y="58951"/>
                  </a:lnTo>
                  <a:lnTo>
                    <a:pt x="2143" y="57296"/>
                  </a:lnTo>
                  <a:lnTo>
                    <a:pt x="223" y="54738"/>
                  </a:lnTo>
                  <a:lnTo>
                    <a:pt x="0" y="50916"/>
                  </a:lnTo>
                  <a:lnTo>
                    <a:pt x="911" y="46251"/>
                  </a:lnTo>
                  <a:lnTo>
                    <a:pt x="5751" y="42083"/>
                  </a:lnTo>
                  <a:lnTo>
                    <a:pt x="50545" y="24484"/>
                  </a:lnTo>
                  <a:lnTo>
                    <a:pt x="90467" y="15920"/>
                  </a:lnTo>
                  <a:lnTo>
                    <a:pt x="137404" y="2798"/>
                  </a:lnTo>
                  <a:lnTo>
                    <a:pt x="173397" y="0"/>
                  </a:lnTo>
                  <a:lnTo>
                    <a:pt x="212872" y="229"/>
                  </a:lnTo>
                  <a:lnTo>
                    <a:pt x="240856" y="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70"/>
            <p:cNvSpPr/>
            <p:nvPr>
              <p:custDataLst>
                <p:tags r:id="rId147"/>
              </p:custDataLst>
            </p:nvPr>
          </p:nvSpPr>
          <p:spPr>
            <a:xfrm>
              <a:off x="2371725" y="522094"/>
              <a:ext cx="19051" cy="258957"/>
            </a:xfrm>
            <a:custGeom>
              <a:avLst/>
              <a:gdLst/>
              <a:ahLst/>
              <a:cxnLst/>
              <a:rect l="0" t="0" r="0" b="0"/>
              <a:pathLst>
                <a:path w="19051" h="258957">
                  <a:moveTo>
                    <a:pt x="0" y="30356"/>
                  </a:moveTo>
                  <a:lnTo>
                    <a:pt x="0" y="30356"/>
                  </a:lnTo>
                  <a:lnTo>
                    <a:pt x="8201" y="696"/>
                  </a:lnTo>
                  <a:lnTo>
                    <a:pt x="8642" y="0"/>
                  </a:lnTo>
                  <a:lnTo>
                    <a:pt x="15994" y="41510"/>
                  </a:lnTo>
                  <a:lnTo>
                    <a:pt x="18144" y="83520"/>
                  </a:lnTo>
                  <a:lnTo>
                    <a:pt x="18782" y="127365"/>
                  </a:lnTo>
                  <a:lnTo>
                    <a:pt x="18997" y="174519"/>
                  </a:lnTo>
                  <a:lnTo>
                    <a:pt x="19034" y="211713"/>
                  </a:lnTo>
                  <a:lnTo>
                    <a:pt x="19050" y="25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71"/>
            <p:cNvSpPr/>
            <p:nvPr>
              <p:custDataLst>
                <p:tags r:id="rId148"/>
              </p:custDataLst>
            </p:nvPr>
          </p:nvSpPr>
          <p:spPr>
            <a:xfrm>
              <a:off x="2314575" y="523875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805" y="50419"/>
                  </a:lnTo>
                  <a:lnTo>
                    <a:pt x="159" y="90785"/>
                  </a:lnTo>
                  <a:lnTo>
                    <a:pt x="32" y="129881"/>
                  </a:lnTo>
                  <a:lnTo>
                    <a:pt x="6552" y="176252"/>
                  </a:lnTo>
                  <a:lnTo>
                    <a:pt x="9134" y="214860"/>
                  </a:lnTo>
                  <a:lnTo>
                    <a:pt x="6529" y="225316"/>
                  </a:lnTo>
                  <a:lnTo>
                    <a:pt x="4352" y="229585"/>
                  </a:lnTo>
                  <a:lnTo>
                    <a:pt x="3960" y="232432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66"/>
          <p:cNvGrpSpPr/>
          <p:nvPr/>
        </p:nvGrpSpPr>
        <p:grpSpPr>
          <a:xfrm>
            <a:off x="2924175" y="374123"/>
            <a:ext cx="695064" cy="387878"/>
            <a:chOff x="2924175" y="374123"/>
            <a:chExt cx="695064" cy="387878"/>
          </a:xfrm>
        </p:grpSpPr>
        <p:sp>
          <p:nvSpPr>
            <p:cNvPr id="16" name="SMARTInkShape-2872"/>
            <p:cNvSpPr/>
            <p:nvPr>
              <p:custDataLst>
                <p:tags r:id="rId139"/>
              </p:custDataLst>
            </p:nvPr>
          </p:nvSpPr>
          <p:spPr>
            <a:xfrm>
              <a:off x="3543300" y="374123"/>
              <a:ext cx="75939" cy="387878"/>
            </a:xfrm>
            <a:custGeom>
              <a:avLst/>
              <a:gdLst/>
              <a:ahLst/>
              <a:cxnLst/>
              <a:rect l="0" t="0" r="0" b="0"/>
              <a:pathLst>
                <a:path w="75939" h="387878">
                  <a:moveTo>
                    <a:pt x="19050" y="16402"/>
                  </a:moveTo>
                  <a:lnTo>
                    <a:pt x="19050" y="16402"/>
                  </a:lnTo>
                  <a:lnTo>
                    <a:pt x="19050" y="0"/>
                  </a:lnTo>
                  <a:lnTo>
                    <a:pt x="24107" y="8250"/>
                  </a:lnTo>
                  <a:lnTo>
                    <a:pt x="36355" y="46267"/>
                  </a:lnTo>
                  <a:lnTo>
                    <a:pt x="51106" y="86399"/>
                  </a:lnTo>
                  <a:lnTo>
                    <a:pt x="66108" y="129477"/>
                  </a:lnTo>
                  <a:lnTo>
                    <a:pt x="74207" y="168560"/>
                  </a:lnTo>
                  <a:lnTo>
                    <a:pt x="75314" y="199033"/>
                  </a:lnTo>
                  <a:lnTo>
                    <a:pt x="75938" y="246551"/>
                  </a:lnTo>
                  <a:lnTo>
                    <a:pt x="71091" y="291052"/>
                  </a:lnTo>
                  <a:lnTo>
                    <a:pt x="51281" y="331474"/>
                  </a:lnTo>
                  <a:lnTo>
                    <a:pt x="0" y="387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73"/>
            <p:cNvSpPr/>
            <p:nvPr>
              <p:custDataLst>
                <p:tags r:id="rId140"/>
              </p:custDataLst>
            </p:nvPr>
          </p:nvSpPr>
          <p:spPr>
            <a:xfrm>
              <a:off x="3390900" y="495300"/>
              <a:ext cx="114301" cy="206550"/>
            </a:xfrm>
            <a:custGeom>
              <a:avLst/>
              <a:gdLst/>
              <a:ahLst/>
              <a:cxnLst/>
              <a:rect l="0" t="0" r="0" b="0"/>
              <a:pathLst>
                <a:path w="114301" h="206550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8683"/>
                  </a:lnTo>
                  <a:lnTo>
                    <a:pt x="7539" y="50447"/>
                  </a:lnTo>
                  <a:lnTo>
                    <a:pt x="8201" y="52682"/>
                  </a:lnTo>
                  <a:lnTo>
                    <a:pt x="35924" y="93386"/>
                  </a:lnTo>
                  <a:lnTo>
                    <a:pt x="46372" y="132982"/>
                  </a:lnTo>
                  <a:lnTo>
                    <a:pt x="52428" y="161816"/>
                  </a:lnTo>
                  <a:lnTo>
                    <a:pt x="48460" y="188351"/>
                  </a:lnTo>
                  <a:lnTo>
                    <a:pt x="39674" y="206549"/>
                  </a:lnTo>
                  <a:lnTo>
                    <a:pt x="39149" y="205433"/>
                  </a:lnTo>
                  <a:lnTo>
                    <a:pt x="38567" y="198548"/>
                  </a:lnTo>
                  <a:lnTo>
                    <a:pt x="45796" y="155126"/>
                  </a:lnTo>
                  <a:lnTo>
                    <a:pt x="57416" y="110331"/>
                  </a:lnTo>
                  <a:lnTo>
                    <a:pt x="74959" y="70360"/>
                  </a:lnTo>
                  <a:lnTo>
                    <a:pt x="97749" y="248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74"/>
            <p:cNvSpPr/>
            <p:nvPr>
              <p:custDataLst>
                <p:tags r:id="rId141"/>
              </p:custDataLst>
            </p:nvPr>
          </p:nvSpPr>
          <p:spPr>
            <a:xfrm>
              <a:off x="3067050" y="581025"/>
              <a:ext cx="95251" cy="116800"/>
            </a:xfrm>
            <a:custGeom>
              <a:avLst/>
              <a:gdLst/>
              <a:ahLst/>
              <a:cxnLst/>
              <a:rect l="0" t="0" r="0" b="0"/>
              <a:pathLst>
                <a:path w="95251" h="116800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41757" y="27627"/>
                  </a:lnTo>
                  <a:lnTo>
                    <a:pt x="78836" y="74126"/>
                  </a:lnTo>
                  <a:lnTo>
                    <a:pt x="83684" y="97458"/>
                  </a:lnTo>
                  <a:lnTo>
                    <a:pt x="81996" y="109637"/>
                  </a:lnTo>
                  <a:lnTo>
                    <a:pt x="80064" y="114366"/>
                  </a:lnTo>
                  <a:lnTo>
                    <a:pt x="77718" y="116461"/>
                  </a:lnTo>
                  <a:lnTo>
                    <a:pt x="75095" y="116799"/>
                  </a:lnTo>
                  <a:lnTo>
                    <a:pt x="72288" y="115966"/>
                  </a:lnTo>
                  <a:lnTo>
                    <a:pt x="66348" y="109396"/>
                  </a:lnTo>
                  <a:lnTo>
                    <a:pt x="63282" y="104681"/>
                  </a:lnTo>
                  <a:lnTo>
                    <a:pt x="62698" y="88153"/>
                  </a:lnTo>
                  <a:lnTo>
                    <a:pt x="70946" y="481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75"/>
            <p:cNvSpPr/>
            <p:nvPr>
              <p:custDataLst>
                <p:tags r:id="rId142"/>
              </p:custDataLst>
            </p:nvPr>
          </p:nvSpPr>
          <p:spPr>
            <a:xfrm>
              <a:off x="3190875" y="561975"/>
              <a:ext cx="85726" cy="130821"/>
            </a:xfrm>
            <a:custGeom>
              <a:avLst/>
              <a:gdLst/>
              <a:ahLst/>
              <a:cxnLst/>
              <a:rect l="0" t="0" r="0" b="0"/>
              <a:pathLst>
                <a:path w="85726" h="13082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34958" y="34173"/>
                  </a:lnTo>
                  <a:lnTo>
                    <a:pt x="54329" y="80500"/>
                  </a:lnTo>
                  <a:lnTo>
                    <a:pt x="56593" y="110093"/>
                  </a:lnTo>
                  <a:lnTo>
                    <a:pt x="54080" y="120544"/>
                  </a:lnTo>
                  <a:lnTo>
                    <a:pt x="51929" y="124813"/>
                  </a:lnTo>
                  <a:lnTo>
                    <a:pt x="49436" y="127658"/>
                  </a:lnTo>
                  <a:lnTo>
                    <a:pt x="43844" y="130820"/>
                  </a:lnTo>
                  <a:lnTo>
                    <a:pt x="40871" y="128489"/>
                  </a:lnTo>
                  <a:lnTo>
                    <a:pt x="34745" y="117431"/>
                  </a:lnTo>
                  <a:lnTo>
                    <a:pt x="34140" y="99111"/>
                  </a:lnTo>
                  <a:lnTo>
                    <a:pt x="38637" y="54679"/>
                  </a:lnTo>
                  <a:lnTo>
                    <a:pt x="45550" y="29960"/>
                  </a:lnTo>
                  <a:lnTo>
                    <a:pt x="51288" y="1931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76"/>
            <p:cNvSpPr/>
            <p:nvPr>
              <p:custDataLst>
                <p:tags r:id="rId143"/>
              </p:custDataLst>
            </p:nvPr>
          </p:nvSpPr>
          <p:spPr>
            <a:xfrm>
              <a:off x="3316615" y="571500"/>
              <a:ext cx="64761" cy="101872"/>
            </a:xfrm>
            <a:custGeom>
              <a:avLst/>
              <a:gdLst/>
              <a:ahLst/>
              <a:cxnLst/>
              <a:rect l="0" t="0" r="0" b="0"/>
              <a:pathLst>
                <a:path w="64761" h="101872">
                  <a:moveTo>
                    <a:pt x="64760" y="9525"/>
                  </a:moveTo>
                  <a:lnTo>
                    <a:pt x="64760" y="9525"/>
                  </a:lnTo>
                  <a:lnTo>
                    <a:pt x="24761" y="9525"/>
                  </a:lnTo>
                  <a:lnTo>
                    <a:pt x="21160" y="11642"/>
                  </a:lnTo>
                  <a:lnTo>
                    <a:pt x="4547" y="30984"/>
                  </a:lnTo>
                  <a:lnTo>
                    <a:pt x="957" y="43404"/>
                  </a:lnTo>
                  <a:lnTo>
                    <a:pt x="0" y="51161"/>
                  </a:lnTo>
                  <a:lnTo>
                    <a:pt x="4580" y="68246"/>
                  </a:lnTo>
                  <a:lnTo>
                    <a:pt x="19712" y="94972"/>
                  </a:lnTo>
                  <a:lnTo>
                    <a:pt x="24144" y="98240"/>
                  </a:lnTo>
                  <a:lnTo>
                    <a:pt x="34714" y="101871"/>
                  </a:lnTo>
                  <a:lnTo>
                    <a:pt x="39438" y="101780"/>
                  </a:lnTo>
                  <a:lnTo>
                    <a:pt x="47508" y="98858"/>
                  </a:lnTo>
                  <a:lnTo>
                    <a:pt x="54623" y="88387"/>
                  </a:lnTo>
                  <a:lnTo>
                    <a:pt x="61757" y="67464"/>
                  </a:lnTo>
                  <a:lnTo>
                    <a:pt x="62367" y="53267"/>
                  </a:lnTo>
                  <a:lnTo>
                    <a:pt x="45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77"/>
            <p:cNvSpPr/>
            <p:nvPr>
              <p:custDataLst>
                <p:tags r:id="rId144"/>
              </p:custDataLst>
            </p:nvPr>
          </p:nvSpPr>
          <p:spPr>
            <a:xfrm>
              <a:off x="2924175" y="596069"/>
              <a:ext cx="133351" cy="106117"/>
            </a:xfrm>
            <a:custGeom>
              <a:avLst/>
              <a:gdLst/>
              <a:ahLst/>
              <a:cxnLst/>
              <a:rect l="0" t="0" r="0" b="0"/>
              <a:pathLst>
                <a:path w="133351" h="106117">
                  <a:moveTo>
                    <a:pt x="0" y="32581"/>
                  </a:moveTo>
                  <a:lnTo>
                    <a:pt x="0" y="32581"/>
                  </a:lnTo>
                  <a:lnTo>
                    <a:pt x="8201" y="40782"/>
                  </a:lnTo>
                  <a:lnTo>
                    <a:pt x="19246" y="41714"/>
                  </a:lnTo>
                  <a:lnTo>
                    <a:pt x="35924" y="36933"/>
                  </a:lnTo>
                  <a:lnTo>
                    <a:pt x="45247" y="28871"/>
                  </a:lnTo>
                  <a:lnTo>
                    <a:pt x="59855" y="11505"/>
                  </a:lnTo>
                  <a:lnTo>
                    <a:pt x="61070" y="7947"/>
                  </a:lnTo>
                  <a:lnTo>
                    <a:pt x="60822" y="4516"/>
                  </a:lnTo>
                  <a:lnTo>
                    <a:pt x="59598" y="1171"/>
                  </a:lnTo>
                  <a:lnTo>
                    <a:pt x="57724" y="0"/>
                  </a:lnTo>
                  <a:lnTo>
                    <a:pt x="55415" y="277"/>
                  </a:lnTo>
                  <a:lnTo>
                    <a:pt x="48971" y="4465"/>
                  </a:lnTo>
                  <a:lnTo>
                    <a:pt x="34500" y="18724"/>
                  </a:lnTo>
                  <a:lnTo>
                    <a:pt x="26622" y="30303"/>
                  </a:lnTo>
                  <a:lnTo>
                    <a:pt x="21293" y="58835"/>
                  </a:lnTo>
                  <a:lnTo>
                    <a:pt x="25691" y="76352"/>
                  </a:lnTo>
                  <a:lnTo>
                    <a:pt x="34702" y="90135"/>
                  </a:lnTo>
                  <a:lnTo>
                    <a:pt x="45762" y="99788"/>
                  </a:lnTo>
                  <a:lnTo>
                    <a:pt x="79058" y="106116"/>
                  </a:lnTo>
                  <a:lnTo>
                    <a:pt x="133350" y="9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67"/>
          <p:cNvGrpSpPr/>
          <p:nvPr/>
        </p:nvGrpSpPr>
        <p:grpSpPr>
          <a:xfrm>
            <a:off x="4029075" y="571500"/>
            <a:ext cx="238126" cy="103060"/>
            <a:chOff x="4029075" y="571500"/>
            <a:chExt cx="238126" cy="103060"/>
          </a:xfrm>
        </p:grpSpPr>
        <p:sp>
          <p:nvSpPr>
            <p:cNvPr id="23" name="SMARTInkShape-2878"/>
            <p:cNvSpPr/>
            <p:nvPr>
              <p:custDataLst>
                <p:tags r:id="rId137"/>
              </p:custDataLst>
            </p:nvPr>
          </p:nvSpPr>
          <p:spPr>
            <a:xfrm>
              <a:off x="4079348" y="657225"/>
              <a:ext cx="187853" cy="17335"/>
            </a:xfrm>
            <a:custGeom>
              <a:avLst/>
              <a:gdLst/>
              <a:ahLst/>
              <a:cxnLst/>
              <a:rect l="0" t="0" r="0" b="0"/>
              <a:pathLst>
                <a:path w="187853" h="17335">
                  <a:moveTo>
                    <a:pt x="16402" y="0"/>
                  </a:moveTo>
                  <a:lnTo>
                    <a:pt x="16402" y="0"/>
                  </a:lnTo>
                  <a:lnTo>
                    <a:pt x="6289" y="5057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2292" y="15188"/>
                  </a:lnTo>
                  <a:lnTo>
                    <a:pt x="13306" y="17334"/>
                  </a:lnTo>
                  <a:lnTo>
                    <a:pt x="55968" y="11107"/>
                  </a:lnTo>
                  <a:lnTo>
                    <a:pt x="103267" y="3761"/>
                  </a:lnTo>
                  <a:lnTo>
                    <a:pt x="143975" y="1114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79"/>
            <p:cNvSpPr/>
            <p:nvPr>
              <p:custDataLst>
                <p:tags r:id="rId138"/>
              </p:custDataLst>
            </p:nvPr>
          </p:nvSpPr>
          <p:spPr>
            <a:xfrm>
              <a:off x="4029075" y="571500"/>
              <a:ext cx="180976" cy="8206"/>
            </a:xfrm>
            <a:custGeom>
              <a:avLst/>
              <a:gdLst/>
              <a:ahLst/>
              <a:cxnLst/>
              <a:rect l="0" t="0" r="0" b="0"/>
              <a:pathLst>
                <a:path w="180976" h="820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3" y="7539"/>
                  </a:lnTo>
                  <a:lnTo>
                    <a:pt x="56966" y="8205"/>
                  </a:lnTo>
                  <a:lnTo>
                    <a:pt x="94019" y="2902"/>
                  </a:lnTo>
                  <a:lnTo>
                    <a:pt x="134867" y="86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68"/>
          <p:cNvGrpSpPr/>
          <p:nvPr/>
        </p:nvGrpSpPr>
        <p:grpSpPr>
          <a:xfrm>
            <a:off x="4943475" y="417037"/>
            <a:ext cx="475859" cy="403390"/>
            <a:chOff x="4943475" y="417037"/>
            <a:chExt cx="475859" cy="403390"/>
          </a:xfrm>
        </p:grpSpPr>
        <p:sp>
          <p:nvSpPr>
            <p:cNvPr id="26" name="SMARTInkShape-2880"/>
            <p:cNvSpPr/>
            <p:nvPr>
              <p:custDataLst>
                <p:tags r:id="rId134"/>
              </p:custDataLst>
            </p:nvPr>
          </p:nvSpPr>
          <p:spPr>
            <a:xfrm>
              <a:off x="5325033" y="417037"/>
              <a:ext cx="94301" cy="364014"/>
            </a:xfrm>
            <a:custGeom>
              <a:avLst/>
              <a:gdLst/>
              <a:ahLst/>
              <a:cxnLst/>
              <a:rect l="0" t="0" r="0" b="0"/>
              <a:pathLst>
                <a:path w="94301" h="364014">
                  <a:moveTo>
                    <a:pt x="85167" y="49688"/>
                  </a:moveTo>
                  <a:lnTo>
                    <a:pt x="85167" y="49688"/>
                  </a:lnTo>
                  <a:lnTo>
                    <a:pt x="90223" y="44631"/>
                  </a:lnTo>
                  <a:lnTo>
                    <a:pt x="92706" y="36505"/>
                  </a:lnTo>
                  <a:lnTo>
                    <a:pt x="94300" y="14040"/>
                  </a:lnTo>
                  <a:lnTo>
                    <a:pt x="91695" y="4564"/>
                  </a:lnTo>
                  <a:lnTo>
                    <a:pt x="89519" y="555"/>
                  </a:lnTo>
                  <a:lnTo>
                    <a:pt x="85952" y="0"/>
                  </a:lnTo>
                  <a:lnTo>
                    <a:pt x="76344" y="5026"/>
                  </a:lnTo>
                  <a:lnTo>
                    <a:pt x="53986" y="32047"/>
                  </a:lnTo>
                  <a:lnTo>
                    <a:pt x="31521" y="79362"/>
                  </a:lnTo>
                  <a:lnTo>
                    <a:pt x="15360" y="126033"/>
                  </a:lnTo>
                  <a:lnTo>
                    <a:pt x="3684" y="165075"/>
                  </a:lnTo>
                  <a:lnTo>
                    <a:pt x="699" y="202292"/>
                  </a:lnTo>
                  <a:lnTo>
                    <a:pt x="0" y="234987"/>
                  </a:lnTo>
                  <a:lnTo>
                    <a:pt x="2512" y="267863"/>
                  </a:lnTo>
                  <a:lnTo>
                    <a:pt x="9877" y="310477"/>
                  </a:lnTo>
                  <a:lnTo>
                    <a:pt x="16779" y="330694"/>
                  </a:lnTo>
                  <a:lnTo>
                    <a:pt x="26903" y="343207"/>
                  </a:lnTo>
                  <a:lnTo>
                    <a:pt x="66117" y="364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81"/>
            <p:cNvSpPr/>
            <p:nvPr>
              <p:custDataLst>
                <p:tags r:id="rId135"/>
              </p:custDataLst>
            </p:nvPr>
          </p:nvSpPr>
          <p:spPr>
            <a:xfrm>
              <a:off x="5030524" y="609600"/>
              <a:ext cx="132027" cy="182889"/>
            </a:xfrm>
            <a:custGeom>
              <a:avLst/>
              <a:gdLst/>
              <a:ahLst/>
              <a:cxnLst/>
              <a:rect l="0" t="0" r="0" b="0"/>
              <a:pathLst>
                <a:path w="132027" h="182889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4125" y="52682"/>
                  </a:lnTo>
                  <a:lnTo>
                    <a:pt x="42762" y="82568"/>
                  </a:lnTo>
                  <a:lnTo>
                    <a:pt x="69924" y="120130"/>
                  </a:lnTo>
                  <a:lnTo>
                    <a:pt x="73408" y="139428"/>
                  </a:lnTo>
                  <a:lnTo>
                    <a:pt x="73383" y="167842"/>
                  </a:lnTo>
                  <a:lnTo>
                    <a:pt x="69626" y="179724"/>
                  </a:lnTo>
                  <a:lnTo>
                    <a:pt x="68202" y="182258"/>
                  </a:lnTo>
                  <a:lnTo>
                    <a:pt x="67250" y="182888"/>
                  </a:lnTo>
                  <a:lnTo>
                    <a:pt x="66618" y="182251"/>
                  </a:lnTo>
                  <a:lnTo>
                    <a:pt x="60670" y="166184"/>
                  </a:lnTo>
                  <a:lnTo>
                    <a:pt x="60801" y="152882"/>
                  </a:lnTo>
                  <a:lnTo>
                    <a:pt x="64452" y="111926"/>
                  </a:lnTo>
                  <a:lnTo>
                    <a:pt x="78265" y="69146"/>
                  </a:lnTo>
                  <a:lnTo>
                    <a:pt x="81674" y="53309"/>
                  </a:lnTo>
                  <a:lnTo>
                    <a:pt x="91656" y="39215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82"/>
            <p:cNvSpPr/>
            <p:nvPr>
              <p:custDataLst>
                <p:tags r:id="rId136"/>
              </p:custDataLst>
            </p:nvPr>
          </p:nvSpPr>
          <p:spPr>
            <a:xfrm>
              <a:off x="4943475" y="457332"/>
              <a:ext cx="84388" cy="363095"/>
            </a:xfrm>
            <a:custGeom>
              <a:avLst/>
              <a:gdLst/>
              <a:ahLst/>
              <a:cxnLst/>
              <a:rect l="0" t="0" r="0" b="0"/>
              <a:pathLst>
                <a:path w="84388" h="363095">
                  <a:moveTo>
                    <a:pt x="0" y="66543"/>
                  </a:moveTo>
                  <a:lnTo>
                    <a:pt x="0" y="66543"/>
                  </a:lnTo>
                  <a:lnTo>
                    <a:pt x="0" y="61055"/>
                  </a:lnTo>
                  <a:lnTo>
                    <a:pt x="0" y="99931"/>
                  </a:lnTo>
                  <a:lnTo>
                    <a:pt x="0" y="140759"/>
                  </a:lnTo>
                  <a:lnTo>
                    <a:pt x="0" y="174669"/>
                  </a:lnTo>
                  <a:lnTo>
                    <a:pt x="2822" y="208085"/>
                  </a:lnTo>
                  <a:lnTo>
                    <a:pt x="7539" y="248181"/>
                  </a:lnTo>
                  <a:lnTo>
                    <a:pt x="8937" y="281934"/>
                  </a:lnTo>
                  <a:lnTo>
                    <a:pt x="9350" y="322626"/>
                  </a:lnTo>
                  <a:lnTo>
                    <a:pt x="9509" y="363094"/>
                  </a:lnTo>
                  <a:lnTo>
                    <a:pt x="9523" y="317418"/>
                  </a:lnTo>
                  <a:lnTo>
                    <a:pt x="9525" y="273051"/>
                  </a:lnTo>
                  <a:lnTo>
                    <a:pt x="9525" y="229448"/>
                  </a:lnTo>
                  <a:lnTo>
                    <a:pt x="9525" y="191509"/>
                  </a:lnTo>
                  <a:lnTo>
                    <a:pt x="4469" y="148726"/>
                  </a:lnTo>
                  <a:lnTo>
                    <a:pt x="1941" y="105825"/>
                  </a:lnTo>
                  <a:lnTo>
                    <a:pt x="8317" y="62230"/>
                  </a:lnTo>
                  <a:lnTo>
                    <a:pt x="17949" y="22103"/>
                  </a:lnTo>
                  <a:lnTo>
                    <a:pt x="27733" y="5870"/>
                  </a:lnTo>
                  <a:lnTo>
                    <a:pt x="32247" y="1753"/>
                  </a:lnTo>
                  <a:lnTo>
                    <a:pt x="36314" y="66"/>
                  </a:lnTo>
                  <a:lnTo>
                    <a:pt x="40085" y="0"/>
                  </a:lnTo>
                  <a:lnTo>
                    <a:pt x="49918" y="5571"/>
                  </a:lnTo>
                  <a:lnTo>
                    <a:pt x="68422" y="21338"/>
                  </a:lnTo>
                  <a:lnTo>
                    <a:pt x="78952" y="41507"/>
                  </a:lnTo>
                  <a:lnTo>
                    <a:pt x="84387" y="82255"/>
                  </a:lnTo>
                  <a:lnTo>
                    <a:pt x="84270" y="105888"/>
                  </a:lnTo>
                  <a:lnTo>
                    <a:pt x="76945" y="127355"/>
                  </a:lnTo>
                  <a:lnTo>
                    <a:pt x="60175" y="156631"/>
                  </a:lnTo>
                  <a:lnTo>
                    <a:pt x="42876" y="165320"/>
                  </a:lnTo>
                  <a:lnTo>
                    <a:pt x="29287" y="165830"/>
                  </a:lnTo>
                  <a:lnTo>
                    <a:pt x="9525" y="16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69"/>
          <p:cNvGrpSpPr/>
          <p:nvPr/>
        </p:nvGrpSpPr>
        <p:grpSpPr>
          <a:xfrm>
            <a:off x="5614341" y="409575"/>
            <a:ext cx="795985" cy="383248"/>
            <a:chOff x="5614341" y="409575"/>
            <a:chExt cx="795985" cy="383248"/>
          </a:xfrm>
        </p:grpSpPr>
        <p:sp>
          <p:nvSpPr>
            <p:cNvPr id="30" name="SMARTInkShape-2883"/>
            <p:cNvSpPr/>
            <p:nvPr>
              <p:custDataLst>
                <p:tags r:id="rId126"/>
              </p:custDataLst>
            </p:nvPr>
          </p:nvSpPr>
          <p:spPr>
            <a:xfrm>
              <a:off x="6298673" y="485775"/>
              <a:ext cx="111653" cy="27252"/>
            </a:xfrm>
            <a:custGeom>
              <a:avLst/>
              <a:gdLst/>
              <a:ahLst/>
              <a:cxnLst/>
              <a:rect l="0" t="0" r="0" b="0"/>
              <a:pathLst>
                <a:path w="111653" h="27252">
                  <a:moveTo>
                    <a:pt x="16402" y="19050"/>
                  </a:moveTo>
                  <a:lnTo>
                    <a:pt x="16402" y="19050"/>
                  </a:lnTo>
                  <a:lnTo>
                    <a:pt x="6289" y="19050"/>
                  </a:lnTo>
                  <a:lnTo>
                    <a:pt x="3310" y="20108"/>
                  </a:lnTo>
                  <a:lnTo>
                    <a:pt x="1324" y="21872"/>
                  </a:lnTo>
                  <a:lnTo>
                    <a:pt x="0" y="24107"/>
                  </a:lnTo>
                  <a:lnTo>
                    <a:pt x="175" y="25596"/>
                  </a:lnTo>
                  <a:lnTo>
                    <a:pt x="1351" y="26589"/>
                  </a:lnTo>
                  <a:lnTo>
                    <a:pt x="3194" y="27251"/>
                  </a:lnTo>
                  <a:lnTo>
                    <a:pt x="47837" y="18039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84"/>
            <p:cNvSpPr/>
            <p:nvPr>
              <p:custDataLst>
                <p:tags r:id="rId127"/>
              </p:custDataLst>
            </p:nvPr>
          </p:nvSpPr>
          <p:spPr>
            <a:xfrm>
              <a:off x="6326088" y="409575"/>
              <a:ext cx="54339" cy="226535"/>
            </a:xfrm>
            <a:custGeom>
              <a:avLst/>
              <a:gdLst/>
              <a:ahLst/>
              <a:cxnLst/>
              <a:rect l="0" t="0" r="0" b="0"/>
              <a:pathLst>
                <a:path w="54339" h="226535">
                  <a:moveTo>
                    <a:pt x="46137" y="0"/>
                  </a:moveTo>
                  <a:lnTo>
                    <a:pt x="46137" y="0"/>
                  </a:lnTo>
                  <a:lnTo>
                    <a:pt x="54338" y="0"/>
                  </a:lnTo>
                  <a:lnTo>
                    <a:pt x="39338" y="44527"/>
                  </a:lnTo>
                  <a:lnTo>
                    <a:pt x="23853" y="83775"/>
                  </a:lnTo>
                  <a:lnTo>
                    <a:pt x="12258" y="123440"/>
                  </a:lnTo>
                  <a:lnTo>
                    <a:pt x="6048" y="161849"/>
                  </a:lnTo>
                  <a:lnTo>
                    <a:pt x="0" y="205067"/>
                  </a:lnTo>
                  <a:lnTo>
                    <a:pt x="1996" y="218141"/>
                  </a:lnTo>
                  <a:lnTo>
                    <a:pt x="6843" y="226534"/>
                  </a:lnTo>
                  <a:lnTo>
                    <a:pt x="2708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85"/>
            <p:cNvSpPr/>
            <p:nvPr>
              <p:custDataLst>
                <p:tags r:id="rId128"/>
              </p:custDataLst>
            </p:nvPr>
          </p:nvSpPr>
          <p:spPr>
            <a:xfrm>
              <a:off x="6143662" y="556065"/>
              <a:ext cx="102858" cy="236758"/>
            </a:xfrm>
            <a:custGeom>
              <a:avLst/>
              <a:gdLst/>
              <a:ahLst/>
              <a:cxnLst/>
              <a:rect l="0" t="0" r="0" b="0"/>
              <a:pathLst>
                <a:path w="102858" h="236758">
                  <a:moveTo>
                    <a:pt x="38063" y="34485"/>
                  </a:moveTo>
                  <a:lnTo>
                    <a:pt x="38063" y="34485"/>
                  </a:lnTo>
                  <a:lnTo>
                    <a:pt x="22875" y="72466"/>
                  </a:lnTo>
                  <a:lnTo>
                    <a:pt x="12807" y="113684"/>
                  </a:lnTo>
                  <a:lnTo>
                    <a:pt x="7321" y="153885"/>
                  </a:lnTo>
                  <a:lnTo>
                    <a:pt x="1417" y="187892"/>
                  </a:lnTo>
                  <a:lnTo>
                    <a:pt x="90" y="234010"/>
                  </a:lnTo>
                  <a:lnTo>
                    <a:pt x="19" y="236757"/>
                  </a:lnTo>
                  <a:lnTo>
                    <a:pt x="0" y="236008"/>
                  </a:lnTo>
                  <a:lnTo>
                    <a:pt x="10329" y="193262"/>
                  </a:lnTo>
                  <a:lnTo>
                    <a:pt x="25473" y="146646"/>
                  </a:lnTo>
                  <a:lnTo>
                    <a:pt x="36195" y="105935"/>
                  </a:lnTo>
                  <a:lnTo>
                    <a:pt x="45299" y="66159"/>
                  </a:lnTo>
                  <a:lnTo>
                    <a:pt x="63541" y="22336"/>
                  </a:lnTo>
                  <a:lnTo>
                    <a:pt x="73011" y="5015"/>
                  </a:lnTo>
                  <a:lnTo>
                    <a:pt x="79348" y="220"/>
                  </a:lnTo>
                  <a:lnTo>
                    <a:pt x="82520" y="0"/>
                  </a:lnTo>
                  <a:lnTo>
                    <a:pt x="88866" y="2578"/>
                  </a:lnTo>
                  <a:lnTo>
                    <a:pt x="98389" y="15036"/>
                  </a:lnTo>
                  <a:lnTo>
                    <a:pt x="102857" y="37189"/>
                  </a:lnTo>
                  <a:lnTo>
                    <a:pt x="99124" y="58805"/>
                  </a:lnTo>
                  <a:lnTo>
                    <a:pt x="86259" y="78615"/>
                  </a:lnTo>
                  <a:lnTo>
                    <a:pt x="75005" y="85848"/>
                  </a:lnTo>
                  <a:lnTo>
                    <a:pt x="69041" y="87777"/>
                  </a:lnTo>
                  <a:lnTo>
                    <a:pt x="56770" y="87098"/>
                  </a:lnTo>
                  <a:lnTo>
                    <a:pt x="50535" y="85435"/>
                  </a:lnTo>
                  <a:lnTo>
                    <a:pt x="46377" y="81152"/>
                  </a:lnTo>
                  <a:lnTo>
                    <a:pt x="38063" y="53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86"/>
            <p:cNvSpPr/>
            <p:nvPr>
              <p:custDataLst>
                <p:tags r:id="rId129"/>
              </p:custDataLst>
            </p:nvPr>
          </p:nvSpPr>
          <p:spPr>
            <a:xfrm>
              <a:off x="6048768" y="564200"/>
              <a:ext cx="47233" cy="102551"/>
            </a:xfrm>
            <a:custGeom>
              <a:avLst/>
              <a:gdLst/>
              <a:ahLst/>
              <a:cxnLst/>
              <a:rect l="0" t="0" r="0" b="0"/>
              <a:pathLst>
                <a:path w="47233" h="102551">
                  <a:moveTo>
                    <a:pt x="9132" y="35875"/>
                  </a:moveTo>
                  <a:lnTo>
                    <a:pt x="9132" y="35875"/>
                  </a:lnTo>
                  <a:lnTo>
                    <a:pt x="0" y="35875"/>
                  </a:lnTo>
                  <a:lnTo>
                    <a:pt x="17955" y="35875"/>
                  </a:lnTo>
                  <a:lnTo>
                    <a:pt x="26459" y="33053"/>
                  </a:lnTo>
                  <a:lnTo>
                    <a:pt x="30209" y="30818"/>
                  </a:lnTo>
                  <a:lnTo>
                    <a:pt x="40542" y="17561"/>
                  </a:lnTo>
                  <a:lnTo>
                    <a:pt x="46645" y="0"/>
                  </a:lnTo>
                  <a:lnTo>
                    <a:pt x="31889" y="3491"/>
                  </a:lnTo>
                  <a:lnTo>
                    <a:pt x="21716" y="11251"/>
                  </a:lnTo>
                  <a:lnTo>
                    <a:pt x="13667" y="22815"/>
                  </a:lnTo>
                  <a:lnTo>
                    <a:pt x="6561" y="38537"/>
                  </a:lnTo>
                  <a:lnTo>
                    <a:pt x="5520" y="53286"/>
                  </a:lnTo>
                  <a:lnTo>
                    <a:pt x="13475" y="80001"/>
                  </a:lnTo>
                  <a:lnTo>
                    <a:pt x="24821" y="90059"/>
                  </a:lnTo>
                  <a:lnTo>
                    <a:pt x="47232" y="10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87"/>
            <p:cNvSpPr/>
            <p:nvPr>
              <p:custDataLst>
                <p:tags r:id="rId130"/>
              </p:custDataLst>
            </p:nvPr>
          </p:nvSpPr>
          <p:spPr>
            <a:xfrm>
              <a:off x="5926694" y="573216"/>
              <a:ext cx="74057" cy="105948"/>
            </a:xfrm>
            <a:custGeom>
              <a:avLst/>
              <a:gdLst/>
              <a:ahLst/>
              <a:cxnLst/>
              <a:rect l="0" t="0" r="0" b="0"/>
              <a:pathLst>
                <a:path w="74057" h="105948">
                  <a:moveTo>
                    <a:pt x="55006" y="17334"/>
                  </a:moveTo>
                  <a:lnTo>
                    <a:pt x="55006" y="17334"/>
                  </a:lnTo>
                  <a:lnTo>
                    <a:pt x="55006" y="12277"/>
                  </a:lnTo>
                  <a:lnTo>
                    <a:pt x="52184" y="6973"/>
                  </a:lnTo>
                  <a:lnTo>
                    <a:pt x="46805" y="0"/>
                  </a:lnTo>
                  <a:lnTo>
                    <a:pt x="35760" y="3849"/>
                  </a:lnTo>
                  <a:lnTo>
                    <a:pt x="19082" y="16749"/>
                  </a:lnTo>
                  <a:lnTo>
                    <a:pt x="12581" y="25188"/>
                  </a:lnTo>
                  <a:lnTo>
                    <a:pt x="1520" y="51177"/>
                  </a:lnTo>
                  <a:lnTo>
                    <a:pt x="0" y="74986"/>
                  </a:lnTo>
                  <a:lnTo>
                    <a:pt x="3395" y="89171"/>
                  </a:lnTo>
                  <a:lnTo>
                    <a:pt x="11254" y="99709"/>
                  </a:lnTo>
                  <a:lnTo>
                    <a:pt x="16314" y="104001"/>
                  </a:lnTo>
                  <a:lnTo>
                    <a:pt x="33223" y="105947"/>
                  </a:lnTo>
                  <a:lnTo>
                    <a:pt x="74056" y="10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88"/>
            <p:cNvSpPr/>
            <p:nvPr>
              <p:custDataLst>
                <p:tags r:id="rId131"/>
              </p:custDataLst>
            </p:nvPr>
          </p:nvSpPr>
          <p:spPr>
            <a:xfrm>
              <a:off x="5820759" y="581025"/>
              <a:ext cx="75217" cy="104776"/>
            </a:xfrm>
            <a:custGeom>
              <a:avLst/>
              <a:gdLst/>
              <a:ahLst/>
              <a:cxnLst/>
              <a:rect l="0" t="0" r="0" b="0"/>
              <a:pathLst>
                <a:path w="75217" h="104776">
                  <a:moveTo>
                    <a:pt x="75216" y="0"/>
                  </a:moveTo>
                  <a:lnTo>
                    <a:pt x="75216" y="0"/>
                  </a:lnTo>
                  <a:lnTo>
                    <a:pt x="29555" y="0"/>
                  </a:lnTo>
                  <a:lnTo>
                    <a:pt x="25726" y="0"/>
                  </a:lnTo>
                  <a:lnTo>
                    <a:pt x="15826" y="5644"/>
                  </a:lnTo>
                  <a:lnTo>
                    <a:pt x="10223" y="10113"/>
                  </a:lnTo>
                  <a:lnTo>
                    <a:pt x="3997" y="23545"/>
                  </a:lnTo>
                  <a:lnTo>
                    <a:pt x="0" y="52981"/>
                  </a:lnTo>
                  <a:lnTo>
                    <a:pt x="5098" y="69056"/>
                  </a:lnTo>
                  <a:lnTo>
                    <a:pt x="14419" y="84666"/>
                  </a:lnTo>
                  <a:lnTo>
                    <a:pt x="4664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89"/>
            <p:cNvSpPr/>
            <p:nvPr>
              <p:custDataLst>
                <p:tags r:id="rId132"/>
              </p:custDataLst>
            </p:nvPr>
          </p:nvSpPr>
          <p:spPr>
            <a:xfrm>
              <a:off x="5624670" y="619125"/>
              <a:ext cx="99856" cy="19051"/>
            </a:xfrm>
            <a:custGeom>
              <a:avLst/>
              <a:gdLst/>
              <a:ahLst/>
              <a:cxnLst/>
              <a:rect l="0" t="0" r="0" b="0"/>
              <a:pathLst>
                <a:path w="99856" h="19051">
                  <a:moveTo>
                    <a:pt x="14130" y="19050"/>
                  </a:moveTo>
                  <a:lnTo>
                    <a:pt x="14130" y="19050"/>
                  </a:lnTo>
                  <a:lnTo>
                    <a:pt x="0" y="19050"/>
                  </a:lnTo>
                  <a:lnTo>
                    <a:pt x="1853" y="19050"/>
                  </a:lnTo>
                  <a:lnTo>
                    <a:pt x="21387" y="12504"/>
                  </a:lnTo>
                  <a:lnTo>
                    <a:pt x="99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90"/>
            <p:cNvSpPr/>
            <p:nvPr>
              <p:custDataLst>
                <p:tags r:id="rId133"/>
              </p:custDataLst>
            </p:nvPr>
          </p:nvSpPr>
          <p:spPr>
            <a:xfrm>
              <a:off x="5614341" y="463899"/>
              <a:ext cx="110185" cy="277593"/>
            </a:xfrm>
            <a:custGeom>
              <a:avLst/>
              <a:gdLst/>
              <a:ahLst/>
              <a:cxnLst/>
              <a:rect l="0" t="0" r="0" b="0"/>
              <a:pathLst>
                <a:path w="110185" h="277593">
                  <a:moveTo>
                    <a:pt x="81609" y="107601"/>
                  </a:moveTo>
                  <a:lnTo>
                    <a:pt x="81609" y="107601"/>
                  </a:lnTo>
                  <a:lnTo>
                    <a:pt x="47703" y="100062"/>
                  </a:lnTo>
                  <a:lnTo>
                    <a:pt x="21407" y="98468"/>
                  </a:lnTo>
                  <a:lnTo>
                    <a:pt x="19249" y="99396"/>
                  </a:lnTo>
                  <a:lnTo>
                    <a:pt x="17810" y="101073"/>
                  </a:lnTo>
                  <a:lnTo>
                    <a:pt x="16852" y="103249"/>
                  </a:lnTo>
                  <a:lnTo>
                    <a:pt x="15186" y="140934"/>
                  </a:lnTo>
                  <a:lnTo>
                    <a:pt x="9928" y="182859"/>
                  </a:lnTo>
                  <a:lnTo>
                    <a:pt x="6004" y="226585"/>
                  </a:lnTo>
                  <a:lnTo>
                    <a:pt x="0" y="274180"/>
                  </a:lnTo>
                  <a:lnTo>
                    <a:pt x="745" y="276862"/>
                  </a:lnTo>
                  <a:lnTo>
                    <a:pt x="2299" y="277592"/>
                  </a:lnTo>
                  <a:lnTo>
                    <a:pt x="3336" y="275961"/>
                  </a:lnTo>
                  <a:lnTo>
                    <a:pt x="10193" y="232182"/>
                  </a:lnTo>
                  <a:lnTo>
                    <a:pt x="15649" y="198954"/>
                  </a:lnTo>
                  <a:lnTo>
                    <a:pt x="24671" y="153013"/>
                  </a:lnTo>
                  <a:lnTo>
                    <a:pt x="34047" y="113648"/>
                  </a:lnTo>
                  <a:lnTo>
                    <a:pt x="43528" y="68471"/>
                  </a:lnTo>
                  <a:lnTo>
                    <a:pt x="50217" y="27215"/>
                  </a:lnTo>
                  <a:lnTo>
                    <a:pt x="52840" y="8374"/>
                  </a:lnTo>
                  <a:lnTo>
                    <a:pt x="55021" y="3350"/>
                  </a:lnTo>
                  <a:lnTo>
                    <a:pt x="57534" y="0"/>
                  </a:lnTo>
                  <a:lnTo>
                    <a:pt x="60267" y="2000"/>
                  </a:lnTo>
                  <a:lnTo>
                    <a:pt x="66127" y="15512"/>
                  </a:lnTo>
                  <a:lnTo>
                    <a:pt x="73024" y="58680"/>
                  </a:lnTo>
                  <a:lnTo>
                    <a:pt x="86930" y="105150"/>
                  </a:lnTo>
                  <a:lnTo>
                    <a:pt x="92711" y="141094"/>
                  </a:lnTo>
                  <a:lnTo>
                    <a:pt x="98304" y="182436"/>
                  </a:lnTo>
                  <a:lnTo>
                    <a:pt x="102783" y="213030"/>
                  </a:lnTo>
                  <a:lnTo>
                    <a:pt x="110184" y="25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70"/>
          <p:cNvGrpSpPr/>
          <p:nvPr/>
        </p:nvGrpSpPr>
        <p:grpSpPr>
          <a:xfrm>
            <a:off x="6753351" y="234043"/>
            <a:ext cx="476125" cy="642258"/>
            <a:chOff x="6753351" y="234043"/>
            <a:chExt cx="476125" cy="642258"/>
          </a:xfrm>
        </p:grpSpPr>
        <p:sp>
          <p:nvSpPr>
            <p:cNvPr id="39" name="SMARTInkShape-2891"/>
            <p:cNvSpPr/>
            <p:nvPr>
              <p:custDataLst>
                <p:tags r:id="rId123"/>
              </p:custDataLst>
            </p:nvPr>
          </p:nvSpPr>
          <p:spPr>
            <a:xfrm>
              <a:off x="7176913" y="234043"/>
              <a:ext cx="52563" cy="642258"/>
            </a:xfrm>
            <a:custGeom>
              <a:avLst/>
              <a:gdLst/>
              <a:ahLst/>
              <a:cxnLst/>
              <a:rect l="0" t="0" r="0" b="0"/>
              <a:pathLst>
                <a:path w="52563" h="642258">
                  <a:moveTo>
                    <a:pt x="52562" y="32657"/>
                  </a:moveTo>
                  <a:lnTo>
                    <a:pt x="52562" y="32657"/>
                  </a:lnTo>
                  <a:lnTo>
                    <a:pt x="52562" y="11198"/>
                  </a:lnTo>
                  <a:lnTo>
                    <a:pt x="49740" y="4423"/>
                  </a:lnTo>
                  <a:lnTo>
                    <a:pt x="47506" y="1134"/>
                  </a:lnTo>
                  <a:lnTo>
                    <a:pt x="46017" y="0"/>
                  </a:lnTo>
                  <a:lnTo>
                    <a:pt x="45024" y="302"/>
                  </a:lnTo>
                  <a:lnTo>
                    <a:pt x="44362" y="1562"/>
                  </a:lnTo>
                  <a:lnTo>
                    <a:pt x="43298" y="42664"/>
                  </a:lnTo>
                  <a:lnTo>
                    <a:pt x="43115" y="89597"/>
                  </a:lnTo>
                  <a:lnTo>
                    <a:pt x="43060" y="126081"/>
                  </a:lnTo>
                  <a:lnTo>
                    <a:pt x="43044" y="163232"/>
                  </a:lnTo>
                  <a:lnTo>
                    <a:pt x="41980" y="201050"/>
                  </a:lnTo>
                  <a:lnTo>
                    <a:pt x="35433" y="239067"/>
                  </a:lnTo>
                  <a:lnTo>
                    <a:pt x="27849" y="278201"/>
                  </a:lnTo>
                  <a:lnTo>
                    <a:pt x="24074" y="321781"/>
                  </a:lnTo>
                  <a:lnTo>
                    <a:pt x="17780" y="361975"/>
                  </a:lnTo>
                  <a:lnTo>
                    <a:pt x="15445" y="400696"/>
                  </a:lnTo>
                  <a:lnTo>
                    <a:pt x="13695" y="438980"/>
                  </a:lnTo>
                  <a:lnTo>
                    <a:pt x="8002" y="479251"/>
                  </a:lnTo>
                  <a:lnTo>
                    <a:pt x="6299" y="512660"/>
                  </a:lnTo>
                  <a:lnTo>
                    <a:pt x="5341" y="551999"/>
                  </a:lnTo>
                  <a:lnTo>
                    <a:pt x="0" y="588820"/>
                  </a:lnTo>
                  <a:lnTo>
                    <a:pt x="4937" y="64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92"/>
            <p:cNvSpPr/>
            <p:nvPr>
              <p:custDataLst>
                <p:tags r:id="rId124"/>
              </p:custDataLst>
            </p:nvPr>
          </p:nvSpPr>
          <p:spPr>
            <a:xfrm>
              <a:off x="6954220" y="571500"/>
              <a:ext cx="55120" cy="110745"/>
            </a:xfrm>
            <a:custGeom>
              <a:avLst/>
              <a:gdLst/>
              <a:ahLst/>
              <a:cxnLst/>
              <a:rect l="0" t="0" r="0" b="0"/>
              <a:pathLst>
                <a:path w="55120" h="110745">
                  <a:moveTo>
                    <a:pt x="46655" y="28575"/>
                  </a:moveTo>
                  <a:lnTo>
                    <a:pt x="46655" y="28575"/>
                  </a:lnTo>
                  <a:lnTo>
                    <a:pt x="46655" y="23518"/>
                  </a:lnTo>
                  <a:lnTo>
                    <a:pt x="44538" y="23087"/>
                  </a:lnTo>
                  <a:lnTo>
                    <a:pt x="36542" y="25430"/>
                  </a:lnTo>
                  <a:lnTo>
                    <a:pt x="25197" y="32700"/>
                  </a:lnTo>
                  <a:lnTo>
                    <a:pt x="10076" y="46613"/>
                  </a:lnTo>
                  <a:lnTo>
                    <a:pt x="3939" y="58111"/>
                  </a:lnTo>
                  <a:lnTo>
                    <a:pt x="0" y="82740"/>
                  </a:lnTo>
                  <a:lnTo>
                    <a:pt x="4374" y="101656"/>
                  </a:lnTo>
                  <a:lnTo>
                    <a:pt x="6826" y="105871"/>
                  </a:lnTo>
                  <a:lnTo>
                    <a:pt x="9519" y="108681"/>
                  </a:lnTo>
                  <a:lnTo>
                    <a:pt x="12373" y="110554"/>
                  </a:lnTo>
                  <a:lnTo>
                    <a:pt x="16392" y="110744"/>
                  </a:lnTo>
                  <a:lnTo>
                    <a:pt x="26502" y="108133"/>
                  </a:lnTo>
                  <a:lnTo>
                    <a:pt x="44095" y="95657"/>
                  </a:lnTo>
                  <a:lnTo>
                    <a:pt x="50809" y="84495"/>
                  </a:lnTo>
                  <a:lnTo>
                    <a:pt x="55119" y="60082"/>
                  </a:lnTo>
                  <a:lnTo>
                    <a:pt x="46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93"/>
            <p:cNvSpPr/>
            <p:nvPr>
              <p:custDataLst>
                <p:tags r:id="rId125"/>
              </p:custDataLst>
            </p:nvPr>
          </p:nvSpPr>
          <p:spPr>
            <a:xfrm>
              <a:off x="6753351" y="409575"/>
              <a:ext cx="161228" cy="259510"/>
            </a:xfrm>
            <a:custGeom>
              <a:avLst/>
              <a:gdLst/>
              <a:ahLst/>
              <a:cxnLst/>
              <a:rect l="0" t="0" r="0" b="0"/>
              <a:pathLst>
                <a:path w="161228" h="259510">
                  <a:moveTo>
                    <a:pt x="9399" y="0"/>
                  </a:moveTo>
                  <a:lnTo>
                    <a:pt x="9399" y="0"/>
                  </a:lnTo>
                  <a:lnTo>
                    <a:pt x="22656" y="0"/>
                  </a:lnTo>
                  <a:lnTo>
                    <a:pt x="24587" y="1058"/>
                  </a:lnTo>
                  <a:lnTo>
                    <a:pt x="25874" y="2822"/>
                  </a:lnTo>
                  <a:lnTo>
                    <a:pt x="26732" y="5057"/>
                  </a:lnTo>
                  <a:lnTo>
                    <a:pt x="28110" y="46664"/>
                  </a:lnTo>
                  <a:lnTo>
                    <a:pt x="28349" y="90497"/>
                  </a:lnTo>
                  <a:lnTo>
                    <a:pt x="28420" y="133823"/>
                  </a:lnTo>
                  <a:lnTo>
                    <a:pt x="25620" y="174679"/>
                  </a:lnTo>
                  <a:lnTo>
                    <a:pt x="19806" y="221225"/>
                  </a:lnTo>
                  <a:lnTo>
                    <a:pt x="18127" y="246170"/>
                  </a:lnTo>
                  <a:lnTo>
                    <a:pt x="13984" y="256870"/>
                  </a:lnTo>
                  <a:lnTo>
                    <a:pt x="12455" y="259088"/>
                  </a:lnTo>
                  <a:lnTo>
                    <a:pt x="11437" y="259509"/>
                  </a:lnTo>
                  <a:lnTo>
                    <a:pt x="10758" y="258731"/>
                  </a:lnTo>
                  <a:lnTo>
                    <a:pt x="1317" y="214395"/>
                  </a:lnTo>
                  <a:lnTo>
                    <a:pt x="0" y="171627"/>
                  </a:lnTo>
                  <a:lnTo>
                    <a:pt x="2752" y="163415"/>
                  </a:lnTo>
                  <a:lnTo>
                    <a:pt x="4967" y="159743"/>
                  </a:lnTo>
                  <a:lnTo>
                    <a:pt x="7503" y="157295"/>
                  </a:lnTo>
                  <a:lnTo>
                    <a:pt x="32381" y="147988"/>
                  </a:lnTo>
                  <a:lnTo>
                    <a:pt x="64486" y="138267"/>
                  </a:lnTo>
                  <a:lnTo>
                    <a:pt x="101572" y="107267"/>
                  </a:lnTo>
                  <a:lnTo>
                    <a:pt x="138325" y="60305"/>
                  </a:lnTo>
                  <a:lnTo>
                    <a:pt x="158903" y="12811"/>
                  </a:lnTo>
                  <a:lnTo>
                    <a:pt x="161227" y="2530"/>
                  </a:lnTo>
                  <a:lnTo>
                    <a:pt x="160628" y="23313"/>
                  </a:lnTo>
                  <a:lnTo>
                    <a:pt x="154237" y="60814"/>
                  </a:lnTo>
                  <a:lnTo>
                    <a:pt x="152533" y="108041"/>
                  </a:lnTo>
                  <a:lnTo>
                    <a:pt x="152326" y="148028"/>
                  </a:lnTo>
                  <a:lnTo>
                    <a:pt x="152284" y="187049"/>
                  </a:lnTo>
                  <a:lnTo>
                    <a:pt x="15227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71"/>
          <p:cNvGrpSpPr/>
          <p:nvPr/>
        </p:nvGrpSpPr>
        <p:grpSpPr>
          <a:xfrm>
            <a:off x="7558196" y="466725"/>
            <a:ext cx="240086" cy="234648"/>
            <a:chOff x="7558196" y="466725"/>
            <a:chExt cx="240086" cy="234648"/>
          </a:xfrm>
        </p:grpSpPr>
        <p:sp>
          <p:nvSpPr>
            <p:cNvPr id="43" name="SMARTInkShape-2894"/>
            <p:cNvSpPr/>
            <p:nvPr>
              <p:custDataLst>
                <p:tags r:id="rId121"/>
              </p:custDataLst>
            </p:nvPr>
          </p:nvSpPr>
          <p:spPr>
            <a:xfrm>
              <a:off x="7726724" y="609600"/>
              <a:ext cx="71558" cy="88799"/>
            </a:xfrm>
            <a:custGeom>
              <a:avLst/>
              <a:gdLst/>
              <a:ahLst/>
              <a:cxnLst/>
              <a:rect l="0" t="0" r="0" b="0"/>
              <a:pathLst>
                <a:path w="71558" h="88799">
                  <a:moveTo>
                    <a:pt x="36151" y="19050"/>
                  </a:moveTo>
                  <a:lnTo>
                    <a:pt x="36151" y="19050"/>
                  </a:lnTo>
                  <a:lnTo>
                    <a:pt x="26038" y="19050"/>
                  </a:lnTo>
                  <a:lnTo>
                    <a:pt x="18251" y="21872"/>
                  </a:lnTo>
                  <a:lnTo>
                    <a:pt x="14693" y="24107"/>
                  </a:lnTo>
                  <a:lnTo>
                    <a:pt x="4628" y="37364"/>
                  </a:lnTo>
                  <a:lnTo>
                    <a:pt x="0" y="54698"/>
                  </a:lnTo>
                  <a:lnTo>
                    <a:pt x="1739" y="66996"/>
                  </a:lnTo>
                  <a:lnTo>
                    <a:pt x="3684" y="73239"/>
                  </a:lnTo>
                  <a:lnTo>
                    <a:pt x="11491" y="82998"/>
                  </a:lnTo>
                  <a:lnTo>
                    <a:pt x="16536" y="87082"/>
                  </a:lnTo>
                  <a:lnTo>
                    <a:pt x="20957" y="88746"/>
                  </a:lnTo>
                  <a:lnTo>
                    <a:pt x="24963" y="88798"/>
                  </a:lnTo>
                  <a:lnTo>
                    <a:pt x="34354" y="84974"/>
                  </a:lnTo>
                  <a:lnTo>
                    <a:pt x="49111" y="76219"/>
                  </a:lnTo>
                  <a:lnTo>
                    <a:pt x="60608" y="62450"/>
                  </a:lnTo>
                  <a:lnTo>
                    <a:pt x="70209" y="42493"/>
                  </a:lnTo>
                  <a:lnTo>
                    <a:pt x="71557" y="37853"/>
                  </a:lnTo>
                  <a:lnTo>
                    <a:pt x="70337" y="32644"/>
                  </a:lnTo>
                  <a:lnTo>
                    <a:pt x="63339" y="21211"/>
                  </a:lnTo>
                  <a:lnTo>
                    <a:pt x="26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95"/>
            <p:cNvSpPr/>
            <p:nvPr>
              <p:custDataLst>
                <p:tags r:id="rId122"/>
              </p:custDataLst>
            </p:nvPr>
          </p:nvSpPr>
          <p:spPr>
            <a:xfrm>
              <a:off x="7558196" y="466725"/>
              <a:ext cx="138005" cy="234648"/>
            </a:xfrm>
            <a:custGeom>
              <a:avLst/>
              <a:gdLst/>
              <a:ahLst/>
              <a:cxnLst/>
              <a:rect l="0" t="0" r="0" b="0"/>
              <a:pathLst>
                <a:path w="138005" h="234648">
                  <a:moveTo>
                    <a:pt x="14179" y="0"/>
                  </a:moveTo>
                  <a:lnTo>
                    <a:pt x="14179" y="0"/>
                  </a:lnTo>
                  <a:lnTo>
                    <a:pt x="19235" y="0"/>
                  </a:lnTo>
                  <a:lnTo>
                    <a:pt x="20724" y="2117"/>
                  </a:lnTo>
                  <a:lnTo>
                    <a:pt x="22821" y="16267"/>
                  </a:lnTo>
                  <a:lnTo>
                    <a:pt x="28644" y="58038"/>
                  </a:lnTo>
                  <a:lnTo>
                    <a:pt x="31870" y="80932"/>
                  </a:lnTo>
                  <a:lnTo>
                    <a:pt x="26415" y="120722"/>
                  </a:lnTo>
                  <a:lnTo>
                    <a:pt x="24061" y="168036"/>
                  </a:lnTo>
                  <a:lnTo>
                    <a:pt x="17229" y="213305"/>
                  </a:lnTo>
                  <a:lnTo>
                    <a:pt x="14581" y="234647"/>
                  </a:lnTo>
                  <a:lnTo>
                    <a:pt x="9241" y="221925"/>
                  </a:lnTo>
                  <a:lnTo>
                    <a:pt x="0" y="179065"/>
                  </a:lnTo>
                  <a:lnTo>
                    <a:pt x="116" y="166721"/>
                  </a:lnTo>
                  <a:lnTo>
                    <a:pt x="3758" y="155229"/>
                  </a:lnTo>
                  <a:lnTo>
                    <a:pt x="9900" y="153657"/>
                  </a:lnTo>
                  <a:lnTo>
                    <a:pt x="18628" y="151900"/>
                  </a:lnTo>
                  <a:lnTo>
                    <a:pt x="60543" y="122774"/>
                  </a:lnTo>
                  <a:lnTo>
                    <a:pt x="96971" y="85633"/>
                  </a:lnTo>
                  <a:lnTo>
                    <a:pt x="118697" y="44795"/>
                  </a:lnTo>
                  <a:lnTo>
                    <a:pt x="127906" y="20557"/>
                  </a:lnTo>
                  <a:lnTo>
                    <a:pt x="129156" y="21113"/>
                  </a:lnTo>
                  <a:lnTo>
                    <a:pt x="133366" y="24553"/>
                  </a:lnTo>
                  <a:lnTo>
                    <a:pt x="137088" y="57139"/>
                  </a:lnTo>
                  <a:lnTo>
                    <a:pt x="137823" y="98070"/>
                  </a:lnTo>
                  <a:lnTo>
                    <a:pt x="136921" y="138425"/>
                  </a:lnTo>
                  <a:lnTo>
                    <a:pt x="132510" y="161312"/>
                  </a:lnTo>
                  <a:lnTo>
                    <a:pt x="13800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72"/>
          <p:cNvGrpSpPr/>
          <p:nvPr/>
        </p:nvGrpSpPr>
        <p:grpSpPr>
          <a:xfrm>
            <a:off x="8134350" y="466725"/>
            <a:ext cx="160280" cy="171451"/>
            <a:chOff x="8134350" y="466725"/>
            <a:chExt cx="160280" cy="171451"/>
          </a:xfrm>
        </p:grpSpPr>
        <p:sp>
          <p:nvSpPr>
            <p:cNvPr id="46" name="SMARTInkShape-2896"/>
            <p:cNvSpPr/>
            <p:nvPr>
              <p:custDataLst>
                <p:tags r:id="rId118"/>
              </p:custDataLst>
            </p:nvPr>
          </p:nvSpPr>
          <p:spPr>
            <a:xfrm>
              <a:off x="8230545" y="505217"/>
              <a:ext cx="64085" cy="117933"/>
            </a:xfrm>
            <a:custGeom>
              <a:avLst/>
              <a:gdLst/>
              <a:ahLst/>
              <a:cxnLst/>
              <a:rect l="0" t="0" r="0" b="0"/>
              <a:pathLst>
                <a:path w="64085" h="117933">
                  <a:moveTo>
                    <a:pt x="37155" y="9133"/>
                  </a:moveTo>
                  <a:lnTo>
                    <a:pt x="37155" y="9133"/>
                  </a:lnTo>
                  <a:lnTo>
                    <a:pt x="45355" y="9133"/>
                  </a:lnTo>
                  <a:lnTo>
                    <a:pt x="41231" y="4076"/>
                  </a:lnTo>
                  <a:lnTo>
                    <a:pt x="36144" y="1594"/>
                  </a:lnTo>
                  <a:lnTo>
                    <a:pt x="24255" y="0"/>
                  </a:lnTo>
                  <a:lnTo>
                    <a:pt x="9815" y="4781"/>
                  </a:lnTo>
                  <a:lnTo>
                    <a:pt x="6228" y="7290"/>
                  </a:lnTo>
                  <a:lnTo>
                    <a:pt x="2243" y="12900"/>
                  </a:lnTo>
                  <a:lnTo>
                    <a:pt x="0" y="27065"/>
                  </a:lnTo>
                  <a:lnTo>
                    <a:pt x="5120" y="38622"/>
                  </a:lnTo>
                  <a:lnTo>
                    <a:pt x="14450" y="49756"/>
                  </a:lnTo>
                  <a:lnTo>
                    <a:pt x="52548" y="81978"/>
                  </a:lnTo>
                  <a:lnTo>
                    <a:pt x="62029" y="98821"/>
                  </a:lnTo>
                  <a:lnTo>
                    <a:pt x="64084" y="106497"/>
                  </a:lnTo>
                  <a:lnTo>
                    <a:pt x="62516" y="110026"/>
                  </a:lnTo>
                  <a:lnTo>
                    <a:pt x="55130" y="116769"/>
                  </a:lnTo>
                  <a:lnTo>
                    <a:pt x="50197" y="117932"/>
                  </a:lnTo>
                  <a:lnTo>
                    <a:pt x="2763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97"/>
            <p:cNvSpPr/>
            <p:nvPr>
              <p:custDataLst>
                <p:tags r:id="rId119"/>
              </p:custDataLst>
            </p:nvPr>
          </p:nvSpPr>
          <p:spPr>
            <a:xfrm>
              <a:off x="8138388" y="46672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38100"/>
                  </a:moveTo>
                  <a:lnTo>
                    <a:pt x="5487" y="38100"/>
                  </a:lnTo>
                  <a:lnTo>
                    <a:pt x="5487" y="16641"/>
                  </a:lnTo>
                  <a:lnTo>
                    <a:pt x="2665" y="9866"/>
                  </a:lnTo>
                  <a:lnTo>
                    <a:pt x="431" y="6577"/>
                  </a:lnTo>
                  <a:lnTo>
                    <a:pt x="0" y="4385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98"/>
            <p:cNvSpPr/>
            <p:nvPr>
              <p:custDataLst>
                <p:tags r:id="rId120"/>
              </p:custDataLst>
            </p:nvPr>
          </p:nvSpPr>
          <p:spPr>
            <a:xfrm>
              <a:off x="8134350" y="5429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12173" y="32481"/>
                  </a:lnTo>
                  <a:lnTo>
                    <a:pt x="18144" y="6911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73"/>
          <p:cNvGrpSpPr/>
          <p:nvPr/>
        </p:nvGrpSpPr>
        <p:grpSpPr>
          <a:xfrm>
            <a:off x="8674251" y="396328"/>
            <a:ext cx="679300" cy="346623"/>
            <a:chOff x="8674251" y="396328"/>
            <a:chExt cx="679300" cy="346623"/>
          </a:xfrm>
        </p:grpSpPr>
        <p:sp>
          <p:nvSpPr>
            <p:cNvPr id="50" name="SMARTInkShape-2899"/>
            <p:cNvSpPr/>
            <p:nvPr>
              <p:custDataLst>
                <p:tags r:id="rId113"/>
              </p:custDataLst>
            </p:nvPr>
          </p:nvSpPr>
          <p:spPr>
            <a:xfrm>
              <a:off x="9229725" y="396328"/>
              <a:ext cx="123826" cy="346623"/>
            </a:xfrm>
            <a:custGeom>
              <a:avLst/>
              <a:gdLst/>
              <a:ahLst/>
              <a:cxnLst/>
              <a:rect l="0" t="0" r="0" b="0"/>
              <a:pathLst>
                <a:path w="123826" h="346623">
                  <a:moveTo>
                    <a:pt x="123825" y="22772"/>
                  </a:moveTo>
                  <a:lnTo>
                    <a:pt x="123825" y="22772"/>
                  </a:lnTo>
                  <a:lnTo>
                    <a:pt x="110568" y="1313"/>
                  </a:lnTo>
                  <a:lnTo>
                    <a:pt x="108638" y="0"/>
                  </a:lnTo>
                  <a:lnTo>
                    <a:pt x="107349" y="182"/>
                  </a:lnTo>
                  <a:lnTo>
                    <a:pt x="106490" y="1362"/>
                  </a:lnTo>
                  <a:lnTo>
                    <a:pt x="112540" y="47678"/>
                  </a:lnTo>
                  <a:lnTo>
                    <a:pt x="113778" y="91182"/>
                  </a:lnTo>
                  <a:lnTo>
                    <a:pt x="111323" y="131942"/>
                  </a:lnTo>
                  <a:lnTo>
                    <a:pt x="106715" y="172594"/>
                  </a:lnTo>
                  <a:lnTo>
                    <a:pt x="102527" y="213566"/>
                  </a:lnTo>
                  <a:lnTo>
                    <a:pt x="91762" y="247579"/>
                  </a:lnTo>
                  <a:lnTo>
                    <a:pt x="79942" y="274028"/>
                  </a:lnTo>
                  <a:lnTo>
                    <a:pt x="55435" y="305710"/>
                  </a:lnTo>
                  <a:lnTo>
                    <a:pt x="0" y="34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00"/>
            <p:cNvSpPr/>
            <p:nvPr>
              <p:custDataLst>
                <p:tags r:id="rId114"/>
              </p:custDataLst>
            </p:nvPr>
          </p:nvSpPr>
          <p:spPr>
            <a:xfrm>
              <a:off x="9163050" y="549239"/>
              <a:ext cx="104776" cy="87802"/>
            </a:xfrm>
            <a:custGeom>
              <a:avLst/>
              <a:gdLst/>
              <a:ahLst/>
              <a:cxnLst/>
              <a:rect l="0" t="0" r="0" b="0"/>
              <a:pathLst>
                <a:path w="104776" h="87802">
                  <a:moveTo>
                    <a:pt x="0" y="50836"/>
                  </a:moveTo>
                  <a:lnTo>
                    <a:pt x="0" y="50836"/>
                  </a:lnTo>
                  <a:lnTo>
                    <a:pt x="5057" y="50836"/>
                  </a:lnTo>
                  <a:lnTo>
                    <a:pt x="10361" y="48014"/>
                  </a:lnTo>
                  <a:lnTo>
                    <a:pt x="27446" y="37579"/>
                  </a:lnTo>
                  <a:lnTo>
                    <a:pt x="68911" y="24521"/>
                  </a:lnTo>
                  <a:lnTo>
                    <a:pt x="77546" y="18679"/>
                  </a:lnTo>
                  <a:lnTo>
                    <a:pt x="82090" y="12555"/>
                  </a:lnTo>
                  <a:lnTo>
                    <a:pt x="83303" y="9440"/>
                  </a:lnTo>
                  <a:lnTo>
                    <a:pt x="83052" y="6306"/>
                  </a:lnTo>
                  <a:lnTo>
                    <a:pt x="79951" y="0"/>
                  </a:lnTo>
                  <a:lnTo>
                    <a:pt x="75526" y="12"/>
                  </a:lnTo>
                  <a:lnTo>
                    <a:pt x="41814" y="15699"/>
                  </a:lnTo>
                  <a:lnTo>
                    <a:pt x="31636" y="27811"/>
                  </a:lnTo>
                  <a:lnTo>
                    <a:pt x="24643" y="42719"/>
                  </a:lnTo>
                  <a:lnTo>
                    <a:pt x="21536" y="56401"/>
                  </a:lnTo>
                  <a:lnTo>
                    <a:pt x="22978" y="69537"/>
                  </a:lnTo>
                  <a:lnTo>
                    <a:pt x="24843" y="76003"/>
                  </a:lnTo>
                  <a:lnTo>
                    <a:pt x="30321" y="80314"/>
                  </a:lnTo>
                  <a:lnTo>
                    <a:pt x="56138" y="86381"/>
                  </a:lnTo>
                  <a:lnTo>
                    <a:pt x="71165" y="87801"/>
                  </a:lnTo>
                  <a:lnTo>
                    <a:pt x="84898" y="82787"/>
                  </a:lnTo>
                  <a:lnTo>
                    <a:pt x="104775" y="6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01"/>
            <p:cNvSpPr/>
            <p:nvPr>
              <p:custDataLst>
                <p:tags r:id="rId115"/>
              </p:custDataLst>
            </p:nvPr>
          </p:nvSpPr>
          <p:spPr>
            <a:xfrm>
              <a:off x="8841528" y="408155"/>
              <a:ext cx="254791" cy="283120"/>
            </a:xfrm>
            <a:custGeom>
              <a:avLst/>
              <a:gdLst/>
              <a:ahLst/>
              <a:cxnLst/>
              <a:rect l="0" t="0" r="0" b="0"/>
              <a:pathLst>
                <a:path w="254791" h="283120">
                  <a:moveTo>
                    <a:pt x="54822" y="201445"/>
                  </a:moveTo>
                  <a:lnTo>
                    <a:pt x="54822" y="201445"/>
                  </a:lnTo>
                  <a:lnTo>
                    <a:pt x="54822" y="196388"/>
                  </a:lnTo>
                  <a:lnTo>
                    <a:pt x="52000" y="191084"/>
                  </a:lnTo>
                  <a:lnTo>
                    <a:pt x="48276" y="185198"/>
                  </a:lnTo>
                  <a:lnTo>
                    <a:pt x="46621" y="179055"/>
                  </a:lnTo>
                  <a:lnTo>
                    <a:pt x="44062" y="176993"/>
                  </a:lnTo>
                  <a:lnTo>
                    <a:pt x="35576" y="174702"/>
                  </a:lnTo>
                  <a:lnTo>
                    <a:pt x="31409" y="175150"/>
                  </a:lnTo>
                  <a:lnTo>
                    <a:pt x="23955" y="178470"/>
                  </a:lnTo>
                  <a:lnTo>
                    <a:pt x="13808" y="191345"/>
                  </a:lnTo>
                  <a:lnTo>
                    <a:pt x="1957" y="222263"/>
                  </a:lnTo>
                  <a:lnTo>
                    <a:pt x="0" y="247477"/>
                  </a:lnTo>
                  <a:lnTo>
                    <a:pt x="3293" y="258240"/>
                  </a:lnTo>
                  <a:lnTo>
                    <a:pt x="6711" y="260475"/>
                  </a:lnTo>
                  <a:lnTo>
                    <a:pt x="11107" y="260907"/>
                  </a:lnTo>
                  <a:lnTo>
                    <a:pt x="20577" y="258564"/>
                  </a:lnTo>
                  <a:lnTo>
                    <a:pt x="32917" y="250237"/>
                  </a:lnTo>
                  <a:lnTo>
                    <a:pt x="62044" y="222732"/>
                  </a:lnTo>
                  <a:lnTo>
                    <a:pt x="62811" y="223044"/>
                  </a:lnTo>
                  <a:lnTo>
                    <a:pt x="63665" y="226214"/>
                  </a:lnTo>
                  <a:lnTo>
                    <a:pt x="64287" y="242943"/>
                  </a:lnTo>
                  <a:lnTo>
                    <a:pt x="66424" y="244986"/>
                  </a:lnTo>
                  <a:lnTo>
                    <a:pt x="74442" y="247255"/>
                  </a:lnTo>
                  <a:lnTo>
                    <a:pt x="78486" y="246801"/>
                  </a:lnTo>
                  <a:lnTo>
                    <a:pt x="85800" y="243476"/>
                  </a:lnTo>
                  <a:lnTo>
                    <a:pt x="105666" y="225113"/>
                  </a:lnTo>
                  <a:lnTo>
                    <a:pt x="120878" y="198281"/>
                  </a:lnTo>
                  <a:lnTo>
                    <a:pt x="128629" y="182047"/>
                  </a:lnTo>
                  <a:lnTo>
                    <a:pt x="143836" y="157833"/>
                  </a:lnTo>
                  <a:lnTo>
                    <a:pt x="155514" y="120672"/>
                  </a:lnTo>
                  <a:lnTo>
                    <a:pt x="168943" y="75776"/>
                  </a:lnTo>
                  <a:lnTo>
                    <a:pt x="178594" y="38974"/>
                  </a:lnTo>
                  <a:lnTo>
                    <a:pt x="186280" y="3781"/>
                  </a:lnTo>
                  <a:lnTo>
                    <a:pt x="185853" y="878"/>
                  </a:lnTo>
                  <a:lnTo>
                    <a:pt x="184509" y="0"/>
                  </a:lnTo>
                  <a:lnTo>
                    <a:pt x="182555" y="473"/>
                  </a:lnTo>
                  <a:lnTo>
                    <a:pt x="169692" y="16309"/>
                  </a:lnTo>
                  <a:lnTo>
                    <a:pt x="153987" y="58767"/>
                  </a:lnTo>
                  <a:lnTo>
                    <a:pt x="144999" y="101785"/>
                  </a:lnTo>
                  <a:lnTo>
                    <a:pt x="141866" y="144870"/>
                  </a:lnTo>
                  <a:lnTo>
                    <a:pt x="143630" y="185644"/>
                  </a:lnTo>
                  <a:lnTo>
                    <a:pt x="152328" y="230619"/>
                  </a:lnTo>
                  <a:lnTo>
                    <a:pt x="154752" y="236769"/>
                  </a:lnTo>
                  <a:lnTo>
                    <a:pt x="173330" y="255538"/>
                  </a:lnTo>
                  <a:lnTo>
                    <a:pt x="180395" y="258674"/>
                  </a:lnTo>
                  <a:lnTo>
                    <a:pt x="193887" y="259336"/>
                  </a:lnTo>
                  <a:lnTo>
                    <a:pt x="218441" y="248702"/>
                  </a:lnTo>
                  <a:lnTo>
                    <a:pt x="230905" y="235148"/>
                  </a:lnTo>
                  <a:lnTo>
                    <a:pt x="249970" y="198945"/>
                  </a:lnTo>
                  <a:lnTo>
                    <a:pt x="254562" y="151965"/>
                  </a:lnTo>
                  <a:lnTo>
                    <a:pt x="254790" y="145810"/>
                  </a:lnTo>
                  <a:lnTo>
                    <a:pt x="249774" y="154857"/>
                  </a:lnTo>
                  <a:lnTo>
                    <a:pt x="249347" y="158745"/>
                  </a:lnTo>
                  <a:lnTo>
                    <a:pt x="254225" y="201908"/>
                  </a:lnTo>
                  <a:lnTo>
                    <a:pt x="254724" y="244144"/>
                  </a:lnTo>
                  <a:lnTo>
                    <a:pt x="254766" y="252136"/>
                  </a:lnTo>
                  <a:lnTo>
                    <a:pt x="249166" y="266661"/>
                  </a:lnTo>
                  <a:lnTo>
                    <a:pt x="240681" y="278055"/>
                  </a:lnTo>
                  <a:lnTo>
                    <a:pt x="233382" y="283119"/>
                  </a:lnTo>
                  <a:lnTo>
                    <a:pt x="229953" y="282352"/>
                  </a:lnTo>
                  <a:lnTo>
                    <a:pt x="216747" y="26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02"/>
            <p:cNvSpPr/>
            <p:nvPr>
              <p:custDataLst>
                <p:tags r:id="rId116"/>
              </p:custDataLst>
            </p:nvPr>
          </p:nvSpPr>
          <p:spPr>
            <a:xfrm>
              <a:off x="8674251" y="600075"/>
              <a:ext cx="155425" cy="66676"/>
            </a:xfrm>
            <a:custGeom>
              <a:avLst/>
              <a:gdLst/>
              <a:ahLst/>
              <a:cxnLst/>
              <a:rect l="0" t="0" r="0" b="0"/>
              <a:pathLst>
                <a:path w="155425" h="66676">
                  <a:moveTo>
                    <a:pt x="31599" y="66675"/>
                  </a:moveTo>
                  <a:lnTo>
                    <a:pt x="31599" y="66675"/>
                  </a:lnTo>
                  <a:lnTo>
                    <a:pt x="13699" y="45953"/>
                  </a:lnTo>
                  <a:lnTo>
                    <a:pt x="76" y="26951"/>
                  </a:lnTo>
                  <a:lnTo>
                    <a:pt x="0" y="23259"/>
                  </a:lnTo>
                  <a:lnTo>
                    <a:pt x="2066" y="19739"/>
                  </a:lnTo>
                  <a:lnTo>
                    <a:pt x="15088" y="9729"/>
                  </a:lnTo>
                  <a:lnTo>
                    <a:pt x="20591" y="6486"/>
                  </a:lnTo>
                  <a:lnTo>
                    <a:pt x="58676" y="1922"/>
                  </a:lnTo>
                  <a:lnTo>
                    <a:pt x="95008" y="569"/>
                  </a:lnTo>
                  <a:lnTo>
                    <a:pt x="1554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03"/>
            <p:cNvSpPr/>
            <p:nvPr>
              <p:custDataLst>
                <p:tags r:id="rId117"/>
              </p:custDataLst>
            </p:nvPr>
          </p:nvSpPr>
          <p:spPr>
            <a:xfrm>
              <a:off x="8724900" y="411084"/>
              <a:ext cx="57151" cy="303292"/>
            </a:xfrm>
            <a:custGeom>
              <a:avLst/>
              <a:gdLst/>
              <a:ahLst/>
              <a:cxnLst/>
              <a:rect l="0" t="0" r="0" b="0"/>
              <a:pathLst>
                <a:path w="57151" h="303292">
                  <a:moveTo>
                    <a:pt x="57150" y="36591"/>
                  </a:moveTo>
                  <a:lnTo>
                    <a:pt x="57150" y="36591"/>
                  </a:lnTo>
                  <a:lnTo>
                    <a:pt x="57150" y="15132"/>
                  </a:lnTo>
                  <a:lnTo>
                    <a:pt x="56092" y="12760"/>
                  </a:lnTo>
                  <a:lnTo>
                    <a:pt x="54328" y="11179"/>
                  </a:lnTo>
                  <a:lnTo>
                    <a:pt x="52093" y="10125"/>
                  </a:lnTo>
                  <a:lnTo>
                    <a:pt x="50604" y="8363"/>
                  </a:lnTo>
                  <a:lnTo>
                    <a:pt x="48949" y="3584"/>
                  </a:lnTo>
                  <a:lnTo>
                    <a:pt x="47449" y="1886"/>
                  </a:lnTo>
                  <a:lnTo>
                    <a:pt x="42959" y="0"/>
                  </a:lnTo>
                  <a:lnTo>
                    <a:pt x="40282" y="555"/>
                  </a:lnTo>
                  <a:lnTo>
                    <a:pt x="34484" y="3995"/>
                  </a:lnTo>
                  <a:lnTo>
                    <a:pt x="25269" y="21994"/>
                  </a:lnTo>
                  <a:lnTo>
                    <a:pt x="14539" y="63736"/>
                  </a:lnTo>
                  <a:lnTo>
                    <a:pt x="11010" y="103430"/>
                  </a:lnTo>
                  <a:lnTo>
                    <a:pt x="9820" y="143554"/>
                  </a:lnTo>
                  <a:lnTo>
                    <a:pt x="9583" y="190050"/>
                  </a:lnTo>
                  <a:lnTo>
                    <a:pt x="9537" y="229887"/>
                  </a:lnTo>
                  <a:lnTo>
                    <a:pt x="9527" y="276719"/>
                  </a:lnTo>
                  <a:lnTo>
                    <a:pt x="9526" y="290776"/>
                  </a:lnTo>
                  <a:lnTo>
                    <a:pt x="8467" y="294947"/>
                  </a:lnTo>
                  <a:lnTo>
                    <a:pt x="0" y="30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2904"/>
          <p:cNvSpPr/>
          <p:nvPr>
            <p:custDataLst>
              <p:tags r:id="rId1"/>
            </p:custDataLst>
          </p:nvPr>
        </p:nvSpPr>
        <p:spPr>
          <a:xfrm>
            <a:off x="7538216" y="895757"/>
            <a:ext cx="1347143" cy="56617"/>
          </a:xfrm>
          <a:custGeom>
            <a:avLst/>
            <a:gdLst/>
            <a:ahLst/>
            <a:cxnLst/>
            <a:rect l="0" t="0" r="0" b="0"/>
            <a:pathLst>
              <a:path w="1347143" h="56617">
                <a:moveTo>
                  <a:pt x="53209" y="9118"/>
                </a:moveTo>
                <a:lnTo>
                  <a:pt x="53209" y="9118"/>
                </a:lnTo>
                <a:lnTo>
                  <a:pt x="48153" y="14175"/>
                </a:lnTo>
                <a:lnTo>
                  <a:pt x="29839" y="17319"/>
                </a:lnTo>
                <a:lnTo>
                  <a:pt x="0" y="18527"/>
                </a:lnTo>
                <a:lnTo>
                  <a:pt x="12397" y="23665"/>
                </a:lnTo>
                <a:lnTo>
                  <a:pt x="58121" y="27279"/>
                </a:lnTo>
                <a:lnTo>
                  <a:pt x="105567" y="27992"/>
                </a:lnTo>
                <a:lnTo>
                  <a:pt x="149861" y="28116"/>
                </a:lnTo>
                <a:lnTo>
                  <a:pt x="181890" y="27087"/>
                </a:lnTo>
                <a:lnTo>
                  <a:pt x="217292" y="23101"/>
                </a:lnTo>
                <a:lnTo>
                  <a:pt x="257015" y="20624"/>
                </a:lnTo>
                <a:lnTo>
                  <a:pt x="300423" y="19524"/>
                </a:lnTo>
                <a:lnTo>
                  <a:pt x="347937" y="19034"/>
                </a:lnTo>
                <a:lnTo>
                  <a:pt x="372461" y="18904"/>
                </a:lnTo>
                <a:lnTo>
                  <a:pt x="397277" y="18817"/>
                </a:lnTo>
                <a:lnTo>
                  <a:pt x="422288" y="18759"/>
                </a:lnTo>
                <a:lnTo>
                  <a:pt x="449544" y="18720"/>
                </a:lnTo>
                <a:lnTo>
                  <a:pt x="478299" y="18694"/>
                </a:lnTo>
                <a:lnTo>
                  <a:pt x="508053" y="18677"/>
                </a:lnTo>
                <a:lnTo>
                  <a:pt x="538472" y="18666"/>
                </a:lnTo>
                <a:lnTo>
                  <a:pt x="569334" y="18658"/>
                </a:lnTo>
                <a:lnTo>
                  <a:pt x="600493" y="18653"/>
                </a:lnTo>
                <a:lnTo>
                  <a:pt x="632907" y="18650"/>
                </a:lnTo>
                <a:lnTo>
                  <a:pt x="666157" y="18648"/>
                </a:lnTo>
                <a:lnTo>
                  <a:pt x="699966" y="18646"/>
                </a:lnTo>
                <a:lnTo>
                  <a:pt x="733089" y="19703"/>
                </a:lnTo>
                <a:lnTo>
                  <a:pt x="765754" y="21467"/>
                </a:lnTo>
                <a:lnTo>
                  <a:pt x="798115" y="23700"/>
                </a:lnTo>
                <a:lnTo>
                  <a:pt x="829213" y="25190"/>
                </a:lnTo>
                <a:lnTo>
                  <a:pt x="859470" y="26183"/>
                </a:lnTo>
                <a:lnTo>
                  <a:pt x="889167" y="26844"/>
                </a:lnTo>
                <a:lnTo>
                  <a:pt x="918488" y="28344"/>
                </a:lnTo>
                <a:lnTo>
                  <a:pt x="947562" y="30402"/>
                </a:lnTo>
                <a:lnTo>
                  <a:pt x="976470" y="32832"/>
                </a:lnTo>
                <a:lnTo>
                  <a:pt x="1005266" y="34453"/>
                </a:lnTo>
                <a:lnTo>
                  <a:pt x="1033989" y="35533"/>
                </a:lnTo>
                <a:lnTo>
                  <a:pt x="1062662" y="36253"/>
                </a:lnTo>
                <a:lnTo>
                  <a:pt x="1089186" y="37791"/>
                </a:lnTo>
                <a:lnTo>
                  <a:pt x="1114277" y="39875"/>
                </a:lnTo>
                <a:lnTo>
                  <a:pt x="1160853" y="43955"/>
                </a:lnTo>
                <a:lnTo>
                  <a:pt x="1202720" y="45768"/>
                </a:lnTo>
                <a:lnTo>
                  <a:pt x="1236851" y="49396"/>
                </a:lnTo>
                <a:lnTo>
                  <a:pt x="1277044" y="54566"/>
                </a:lnTo>
                <a:lnTo>
                  <a:pt x="1324124" y="56313"/>
                </a:lnTo>
                <a:lnTo>
                  <a:pt x="1346411" y="56616"/>
                </a:lnTo>
                <a:lnTo>
                  <a:pt x="1347142" y="55600"/>
                </a:lnTo>
                <a:lnTo>
                  <a:pt x="1339490" y="51649"/>
                </a:lnTo>
                <a:lnTo>
                  <a:pt x="1302163" y="43474"/>
                </a:lnTo>
                <a:lnTo>
                  <a:pt x="1261000" y="34350"/>
                </a:lnTo>
                <a:lnTo>
                  <a:pt x="1216934" y="24943"/>
                </a:lnTo>
                <a:lnTo>
                  <a:pt x="1183196" y="18621"/>
                </a:lnTo>
                <a:lnTo>
                  <a:pt x="1145976" y="13341"/>
                </a:lnTo>
                <a:lnTo>
                  <a:pt x="1104739" y="10995"/>
                </a:lnTo>
                <a:lnTo>
                  <a:pt x="1058894" y="9952"/>
                </a:lnTo>
                <a:lnTo>
                  <a:pt x="1034816" y="9674"/>
                </a:lnTo>
                <a:lnTo>
                  <a:pt x="1010297" y="8430"/>
                </a:lnTo>
                <a:lnTo>
                  <a:pt x="985485" y="6543"/>
                </a:lnTo>
                <a:lnTo>
                  <a:pt x="960476" y="4226"/>
                </a:lnTo>
                <a:lnTo>
                  <a:pt x="935337" y="2682"/>
                </a:lnTo>
                <a:lnTo>
                  <a:pt x="910111" y="1652"/>
                </a:lnTo>
                <a:lnTo>
                  <a:pt x="884827" y="966"/>
                </a:lnTo>
                <a:lnTo>
                  <a:pt x="859505" y="508"/>
                </a:lnTo>
                <a:lnTo>
                  <a:pt x="834156" y="203"/>
                </a:lnTo>
                <a:lnTo>
                  <a:pt x="808790" y="0"/>
                </a:lnTo>
                <a:lnTo>
                  <a:pt x="783413" y="923"/>
                </a:lnTo>
                <a:lnTo>
                  <a:pt x="758029" y="2596"/>
                </a:lnTo>
                <a:lnTo>
                  <a:pt x="732638" y="4770"/>
                </a:lnTo>
                <a:lnTo>
                  <a:pt x="707245" y="6219"/>
                </a:lnTo>
                <a:lnTo>
                  <a:pt x="681850" y="7186"/>
                </a:lnTo>
                <a:lnTo>
                  <a:pt x="656453" y="7830"/>
                </a:lnTo>
                <a:lnTo>
                  <a:pt x="632114" y="9317"/>
                </a:lnTo>
                <a:lnTo>
                  <a:pt x="585314" y="13793"/>
                </a:lnTo>
                <a:lnTo>
                  <a:pt x="542642" y="19310"/>
                </a:lnTo>
                <a:lnTo>
                  <a:pt x="503568" y="24231"/>
                </a:lnTo>
                <a:lnTo>
                  <a:pt x="468563" y="26418"/>
                </a:lnTo>
                <a:lnTo>
                  <a:pt x="424162" y="32706"/>
                </a:lnTo>
                <a:lnTo>
                  <a:pt x="378837" y="37766"/>
                </a:lnTo>
                <a:lnTo>
                  <a:pt x="334725" y="50821"/>
                </a:lnTo>
                <a:lnTo>
                  <a:pt x="331904" y="52795"/>
                </a:lnTo>
                <a:lnTo>
                  <a:pt x="332138" y="54111"/>
                </a:lnTo>
                <a:lnTo>
                  <a:pt x="334412" y="54988"/>
                </a:lnTo>
                <a:lnTo>
                  <a:pt x="375088" y="48973"/>
                </a:lnTo>
                <a:lnTo>
                  <a:pt x="404757" y="47998"/>
                </a:lnTo>
                <a:lnTo>
                  <a:pt x="442639" y="47565"/>
                </a:lnTo>
                <a:lnTo>
                  <a:pt x="484170" y="44550"/>
                </a:lnTo>
                <a:lnTo>
                  <a:pt x="528381" y="40740"/>
                </a:lnTo>
                <a:lnTo>
                  <a:pt x="552024" y="39725"/>
                </a:lnTo>
                <a:lnTo>
                  <a:pt x="576251" y="39047"/>
                </a:lnTo>
                <a:lnTo>
                  <a:pt x="601929" y="38596"/>
                </a:lnTo>
                <a:lnTo>
                  <a:pt x="628572" y="38295"/>
                </a:lnTo>
                <a:lnTo>
                  <a:pt x="655860" y="38094"/>
                </a:lnTo>
                <a:lnTo>
                  <a:pt x="684635" y="36902"/>
                </a:lnTo>
                <a:lnTo>
                  <a:pt x="714400" y="35049"/>
                </a:lnTo>
                <a:lnTo>
                  <a:pt x="744828" y="32755"/>
                </a:lnTo>
                <a:lnTo>
                  <a:pt x="774639" y="31226"/>
                </a:lnTo>
                <a:lnTo>
                  <a:pt x="804037" y="30207"/>
                </a:lnTo>
                <a:lnTo>
                  <a:pt x="833161" y="29527"/>
                </a:lnTo>
                <a:lnTo>
                  <a:pt x="864218" y="29074"/>
                </a:lnTo>
                <a:lnTo>
                  <a:pt x="896565" y="28772"/>
                </a:lnTo>
                <a:lnTo>
                  <a:pt x="929772" y="28571"/>
                </a:lnTo>
                <a:lnTo>
                  <a:pt x="961433" y="28436"/>
                </a:lnTo>
                <a:lnTo>
                  <a:pt x="992067" y="28347"/>
                </a:lnTo>
                <a:lnTo>
                  <a:pt x="1022014" y="28287"/>
                </a:lnTo>
                <a:lnTo>
                  <a:pt x="1050446" y="27189"/>
                </a:lnTo>
                <a:lnTo>
                  <a:pt x="1077867" y="25399"/>
                </a:lnTo>
                <a:lnTo>
                  <a:pt x="1104614" y="23147"/>
                </a:lnTo>
                <a:lnTo>
                  <a:pt x="1130911" y="21646"/>
                </a:lnTo>
                <a:lnTo>
                  <a:pt x="1156911" y="20645"/>
                </a:lnTo>
                <a:lnTo>
                  <a:pt x="1199909" y="19533"/>
                </a:lnTo>
                <a:lnTo>
                  <a:pt x="1234309" y="186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575"/>
          <p:cNvGrpSpPr/>
          <p:nvPr/>
        </p:nvGrpSpPr>
        <p:grpSpPr>
          <a:xfrm>
            <a:off x="8002525" y="1247775"/>
            <a:ext cx="589026" cy="393461"/>
            <a:chOff x="8002525" y="1247775"/>
            <a:chExt cx="589026" cy="393461"/>
          </a:xfrm>
        </p:grpSpPr>
        <p:sp>
          <p:nvSpPr>
            <p:cNvPr id="57" name="SMARTInkShape-2905"/>
            <p:cNvSpPr/>
            <p:nvPr>
              <p:custDataLst>
                <p:tags r:id="rId109"/>
              </p:custDataLst>
            </p:nvPr>
          </p:nvSpPr>
          <p:spPr>
            <a:xfrm>
              <a:off x="8402696" y="1247775"/>
              <a:ext cx="179330" cy="393461"/>
            </a:xfrm>
            <a:custGeom>
              <a:avLst/>
              <a:gdLst/>
              <a:ahLst/>
              <a:cxnLst/>
              <a:rect l="0" t="0" r="0" b="0"/>
              <a:pathLst>
                <a:path w="179330" h="393461">
                  <a:moveTo>
                    <a:pt x="179329" y="0"/>
                  </a:moveTo>
                  <a:lnTo>
                    <a:pt x="179329" y="0"/>
                  </a:lnTo>
                  <a:lnTo>
                    <a:pt x="179329" y="5056"/>
                  </a:lnTo>
                  <a:lnTo>
                    <a:pt x="178271" y="6546"/>
                  </a:lnTo>
                  <a:lnTo>
                    <a:pt x="176507" y="7539"/>
                  </a:lnTo>
                  <a:lnTo>
                    <a:pt x="174273" y="8201"/>
                  </a:lnTo>
                  <a:lnTo>
                    <a:pt x="168968" y="14581"/>
                  </a:lnTo>
                  <a:lnTo>
                    <a:pt x="147858" y="58430"/>
                  </a:lnTo>
                  <a:lnTo>
                    <a:pt x="126227" y="106002"/>
                  </a:lnTo>
                  <a:lnTo>
                    <a:pt x="112827" y="150447"/>
                  </a:lnTo>
                  <a:lnTo>
                    <a:pt x="99989" y="190114"/>
                  </a:lnTo>
                  <a:lnTo>
                    <a:pt x="85145" y="230640"/>
                  </a:lnTo>
                  <a:lnTo>
                    <a:pt x="64639" y="269186"/>
                  </a:lnTo>
                  <a:lnTo>
                    <a:pt x="44334" y="308427"/>
                  </a:lnTo>
                  <a:lnTo>
                    <a:pt x="20254" y="351260"/>
                  </a:lnTo>
                  <a:lnTo>
                    <a:pt x="823" y="389984"/>
                  </a:lnTo>
                  <a:lnTo>
                    <a:pt x="0" y="393339"/>
                  </a:lnTo>
                  <a:lnTo>
                    <a:pt x="509" y="393460"/>
                  </a:lnTo>
                  <a:lnTo>
                    <a:pt x="787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06"/>
            <p:cNvSpPr/>
            <p:nvPr>
              <p:custDataLst>
                <p:tags r:id="rId110"/>
              </p:custDataLst>
            </p:nvPr>
          </p:nvSpPr>
          <p:spPr>
            <a:xfrm>
              <a:off x="8356073" y="1476375"/>
              <a:ext cx="235478" cy="52231"/>
            </a:xfrm>
            <a:custGeom>
              <a:avLst/>
              <a:gdLst/>
              <a:ahLst/>
              <a:cxnLst/>
              <a:rect l="0" t="0" r="0" b="0"/>
              <a:pathLst>
                <a:path w="235478" h="52231">
                  <a:moveTo>
                    <a:pt x="16402" y="38100"/>
                  </a:moveTo>
                  <a:lnTo>
                    <a:pt x="16402" y="38100"/>
                  </a:lnTo>
                  <a:lnTo>
                    <a:pt x="6289" y="43156"/>
                  </a:lnTo>
                  <a:lnTo>
                    <a:pt x="3310" y="45704"/>
                  </a:lnTo>
                  <a:lnTo>
                    <a:pt x="0" y="51357"/>
                  </a:lnTo>
                  <a:lnTo>
                    <a:pt x="2293" y="52230"/>
                  </a:lnTo>
                  <a:lnTo>
                    <a:pt x="47470" y="48440"/>
                  </a:lnTo>
                  <a:lnTo>
                    <a:pt x="91107" y="42810"/>
                  </a:lnTo>
                  <a:lnTo>
                    <a:pt x="137549" y="34439"/>
                  </a:lnTo>
                  <a:lnTo>
                    <a:pt x="179768" y="20200"/>
                  </a:lnTo>
                  <a:lnTo>
                    <a:pt x="235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07"/>
            <p:cNvSpPr/>
            <p:nvPr>
              <p:custDataLst>
                <p:tags r:id="rId111"/>
              </p:custDataLst>
            </p:nvPr>
          </p:nvSpPr>
          <p:spPr>
            <a:xfrm>
              <a:off x="8343900" y="1409700"/>
              <a:ext cx="209551" cy="24539"/>
            </a:xfrm>
            <a:custGeom>
              <a:avLst/>
              <a:gdLst/>
              <a:ahLst/>
              <a:cxnLst/>
              <a:rect l="0" t="0" r="0" b="0"/>
              <a:pathLst>
                <a:path w="2095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4538"/>
                  </a:lnTo>
                  <a:lnTo>
                    <a:pt x="41156" y="19671"/>
                  </a:lnTo>
                  <a:lnTo>
                    <a:pt x="81312" y="16350"/>
                  </a:lnTo>
                  <a:lnTo>
                    <a:pt x="120366" y="10873"/>
                  </a:lnTo>
                  <a:lnTo>
                    <a:pt x="165671" y="324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08"/>
            <p:cNvSpPr/>
            <p:nvPr>
              <p:custDataLst>
                <p:tags r:id="rId112"/>
              </p:custDataLst>
            </p:nvPr>
          </p:nvSpPr>
          <p:spPr>
            <a:xfrm>
              <a:off x="8002525" y="1296669"/>
              <a:ext cx="188976" cy="233923"/>
            </a:xfrm>
            <a:custGeom>
              <a:avLst/>
              <a:gdLst/>
              <a:ahLst/>
              <a:cxnLst/>
              <a:rect l="0" t="0" r="0" b="0"/>
              <a:pathLst>
                <a:path w="188976" h="233923">
                  <a:moveTo>
                    <a:pt x="93725" y="36831"/>
                  </a:moveTo>
                  <a:lnTo>
                    <a:pt x="93725" y="36831"/>
                  </a:lnTo>
                  <a:lnTo>
                    <a:pt x="93725" y="31775"/>
                  </a:lnTo>
                  <a:lnTo>
                    <a:pt x="96547" y="26470"/>
                  </a:lnTo>
                  <a:lnTo>
                    <a:pt x="98781" y="23574"/>
                  </a:lnTo>
                  <a:lnTo>
                    <a:pt x="99212" y="21643"/>
                  </a:lnTo>
                  <a:lnTo>
                    <a:pt x="98442" y="20356"/>
                  </a:lnTo>
                  <a:lnTo>
                    <a:pt x="94000" y="17932"/>
                  </a:lnTo>
                  <a:lnTo>
                    <a:pt x="88750" y="17826"/>
                  </a:lnTo>
                  <a:lnTo>
                    <a:pt x="83400" y="20623"/>
                  </a:lnTo>
                  <a:lnTo>
                    <a:pt x="53727" y="48373"/>
                  </a:lnTo>
                  <a:lnTo>
                    <a:pt x="23753" y="94481"/>
                  </a:lnTo>
                  <a:lnTo>
                    <a:pt x="15707" y="108667"/>
                  </a:lnTo>
                  <a:lnTo>
                    <a:pt x="6193" y="153705"/>
                  </a:lnTo>
                  <a:lnTo>
                    <a:pt x="1906" y="166033"/>
                  </a:lnTo>
                  <a:lnTo>
                    <a:pt x="0" y="182096"/>
                  </a:lnTo>
                  <a:lnTo>
                    <a:pt x="4796" y="199818"/>
                  </a:lnTo>
                  <a:lnTo>
                    <a:pt x="20067" y="226953"/>
                  </a:lnTo>
                  <a:lnTo>
                    <a:pt x="24511" y="230254"/>
                  </a:lnTo>
                  <a:lnTo>
                    <a:pt x="35094" y="233922"/>
                  </a:lnTo>
                  <a:lnTo>
                    <a:pt x="58009" y="230930"/>
                  </a:lnTo>
                  <a:lnTo>
                    <a:pt x="79850" y="223341"/>
                  </a:lnTo>
                  <a:lnTo>
                    <a:pt x="99726" y="209333"/>
                  </a:lnTo>
                  <a:lnTo>
                    <a:pt x="106975" y="197812"/>
                  </a:lnTo>
                  <a:lnTo>
                    <a:pt x="112314" y="185637"/>
                  </a:lnTo>
                  <a:lnTo>
                    <a:pt x="125103" y="166882"/>
                  </a:lnTo>
                  <a:lnTo>
                    <a:pt x="141793" y="119726"/>
                  </a:lnTo>
                  <a:lnTo>
                    <a:pt x="149081" y="88953"/>
                  </a:lnTo>
                  <a:lnTo>
                    <a:pt x="149462" y="54888"/>
                  </a:lnTo>
                  <a:lnTo>
                    <a:pt x="137570" y="13182"/>
                  </a:lnTo>
                  <a:lnTo>
                    <a:pt x="131557" y="5154"/>
                  </a:lnTo>
                  <a:lnTo>
                    <a:pt x="128471" y="3013"/>
                  </a:lnTo>
                  <a:lnTo>
                    <a:pt x="108959" y="0"/>
                  </a:lnTo>
                  <a:lnTo>
                    <a:pt x="92029" y="4939"/>
                  </a:lnTo>
                  <a:lnTo>
                    <a:pt x="76038" y="14190"/>
                  </a:lnTo>
                  <a:lnTo>
                    <a:pt x="65403" y="25357"/>
                  </a:lnTo>
                  <a:lnTo>
                    <a:pt x="53466" y="48601"/>
                  </a:lnTo>
                  <a:lnTo>
                    <a:pt x="48283" y="70540"/>
                  </a:lnTo>
                  <a:lnTo>
                    <a:pt x="50730" y="77295"/>
                  </a:lnTo>
                  <a:lnTo>
                    <a:pt x="61916" y="90446"/>
                  </a:lnTo>
                  <a:lnTo>
                    <a:pt x="83116" y="97701"/>
                  </a:lnTo>
                  <a:lnTo>
                    <a:pt x="129729" y="102359"/>
                  </a:lnTo>
                  <a:lnTo>
                    <a:pt x="188975" y="9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576"/>
          <p:cNvGrpSpPr/>
          <p:nvPr/>
        </p:nvGrpSpPr>
        <p:grpSpPr>
          <a:xfrm>
            <a:off x="8868039" y="1335982"/>
            <a:ext cx="255932" cy="300050"/>
            <a:chOff x="8868039" y="1335982"/>
            <a:chExt cx="255932" cy="300050"/>
          </a:xfrm>
        </p:grpSpPr>
        <p:sp>
          <p:nvSpPr>
            <p:cNvPr id="62" name="SMARTInkShape-2909"/>
            <p:cNvSpPr/>
            <p:nvPr>
              <p:custDataLst>
                <p:tags r:id="rId107"/>
              </p:custDataLst>
            </p:nvPr>
          </p:nvSpPr>
          <p:spPr>
            <a:xfrm>
              <a:off x="9067927" y="1571625"/>
              <a:ext cx="56044" cy="64407"/>
            </a:xfrm>
            <a:custGeom>
              <a:avLst/>
              <a:gdLst/>
              <a:ahLst/>
              <a:cxnLst/>
              <a:rect l="0" t="0" r="0" b="0"/>
              <a:pathLst>
                <a:path w="56044" h="64407">
                  <a:moveTo>
                    <a:pt x="18923" y="9525"/>
                  </a:moveTo>
                  <a:lnTo>
                    <a:pt x="18923" y="9525"/>
                  </a:lnTo>
                  <a:lnTo>
                    <a:pt x="4732" y="9525"/>
                  </a:lnTo>
                  <a:lnTo>
                    <a:pt x="3113" y="10583"/>
                  </a:lnTo>
                  <a:lnTo>
                    <a:pt x="2033" y="12347"/>
                  </a:lnTo>
                  <a:lnTo>
                    <a:pt x="512" y="19886"/>
                  </a:lnTo>
                  <a:lnTo>
                    <a:pt x="0" y="31915"/>
                  </a:lnTo>
                  <a:lnTo>
                    <a:pt x="4967" y="46381"/>
                  </a:lnTo>
                  <a:lnTo>
                    <a:pt x="13073" y="55186"/>
                  </a:lnTo>
                  <a:lnTo>
                    <a:pt x="22674" y="61569"/>
                  </a:lnTo>
                  <a:lnTo>
                    <a:pt x="30467" y="64406"/>
                  </a:lnTo>
                  <a:lnTo>
                    <a:pt x="35086" y="63045"/>
                  </a:lnTo>
                  <a:lnTo>
                    <a:pt x="45862" y="55889"/>
                  </a:lnTo>
                  <a:lnTo>
                    <a:pt x="52063" y="45654"/>
                  </a:lnTo>
                  <a:lnTo>
                    <a:pt x="56043" y="26892"/>
                  </a:lnTo>
                  <a:lnTo>
                    <a:pt x="54253" y="23220"/>
                  </a:lnTo>
                  <a:lnTo>
                    <a:pt x="28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10"/>
            <p:cNvSpPr/>
            <p:nvPr>
              <p:custDataLst>
                <p:tags r:id="rId108"/>
              </p:custDataLst>
            </p:nvPr>
          </p:nvSpPr>
          <p:spPr>
            <a:xfrm>
              <a:off x="8868039" y="1335982"/>
              <a:ext cx="190237" cy="232961"/>
            </a:xfrm>
            <a:custGeom>
              <a:avLst/>
              <a:gdLst/>
              <a:ahLst/>
              <a:cxnLst/>
              <a:rect l="0" t="0" r="0" b="0"/>
              <a:pathLst>
                <a:path w="190237" h="232961">
                  <a:moveTo>
                    <a:pt x="85461" y="54668"/>
                  </a:moveTo>
                  <a:lnTo>
                    <a:pt x="85461" y="54668"/>
                  </a:lnTo>
                  <a:lnTo>
                    <a:pt x="85461" y="41411"/>
                  </a:lnTo>
                  <a:lnTo>
                    <a:pt x="82639" y="35370"/>
                  </a:lnTo>
                  <a:lnTo>
                    <a:pt x="80404" y="32278"/>
                  </a:lnTo>
                  <a:lnTo>
                    <a:pt x="77856" y="31274"/>
                  </a:lnTo>
                  <a:lnTo>
                    <a:pt x="75100" y="31664"/>
                  </a:lnTo>
                  <a:lnTo>
                    <a:pt x="72204" y="32982"/>
                  </a:lnTo>
                  <a:lnTo>
                    <a:pt x="52958" y="50007"/>
                  </a:lnTo>
                  <a:lnTo>
                    <a:pt x="32203" y="80215"/>
                  </a:lnTo>
                  <a:lnTo>
                    <a:pt x="14908" y="122930"/>
                  </a:lnTo>
                  <a:lnTo>
                    <a:pt x="4232" y="147566"/>
                  </a:lnTo>
                  <a:lnTo>
                    <a:pt x="328" y="194450"/>
                  </a:lnTo>
                  <a:lnTo>
                    <a:pt x="0" y="210632"/>
                  </a:lnTo>
                  <a:lnTo>
                    <a:pt x="3087" y="216853"/>
                  </a:lnTo>
                  <a:lnTo>
                    <a:pt x="14984" y="226586"/>
                  </a:lnTo>
                  <a:lnTo>
                    <a:pt x="28032" y="231618"/>
                  </a:lnTo>
                  <a:lnTo>
                    <a:pt x="34475" y="232960"/>
                  </a:lnTo>
                  <a:lnTo>
                    <a:pt x="58712" y="229791"/>
                  </a:lnTo>
                  <a:lnTo>
                    <a:pt x="75889" y="222150"/>
                  </a:lnTo>
                  <a:lnTo>
                    <a:pt x="104267" y="202482"/>
                  </a:lnTo>
                  <a:lnTo>
                    <a:pt x="114280" y="190566"/>
                  </a:lnTo>
                  <a:lnTo>
                    <a:pt x="135877" y="143915"/>
                  </a:lnTo>
                  <a:lnTo>
                    <a:pt x="148611" y="98481"/>
                  </a:lnTo>
                  <a:lnTo>
                    <a:pt x="149511" y="81549"/>
                  </a:lnTo>
                  <a:lnTo>
                    <a:pt x="143728" y="40451"/>
                  </a:lnTo>
                  <a:lnTo>
                    <a:pt x="137463" y="26830"/>
                  </a:lnTo>
                  <a:lnTo>
                    <a:pt x="132829" y="20234"/>
                  </a:lnTo>
                  <a:lnTo>
                    <a:pt x="116392" y="10084"/>
                  </a:lnTo>
                  <a:lnTo>
                    <a:pt x="86159" y="1241"/>
                  </a:lnTo>
                  <a:lnTo>
                    <a:pt x="76402" y="0"/>
                  </a:lnTo>
                  <a:lnTo>
                    <a:pt x="59915" y="4266"/>
                  </a:lnTo>
                  <a:lnTo>
                    <a:pt x="37141" y="19195"/>
                  </a:lnTo>
                  <a:lnTo>
                    <a:pt x="25871" y="39219"/>
                  </a:lnTo>
                  <a:lnTo>
                    <a:pt x="20885" y="55147"/>
                  </a:lnTo>
                  <a:lnTo>
                    <a:pt x="19408" y="76682"/>
                  </a:lnTo>
                  <a:lnTo>
                    <a:pt x="24707" y="91263"/>
                  </a:lnTo>
                  <a:lnTo>
                    <a:pt x="33059" y="102683"/>
                  </a:lnTo>
                  <a:lnTo>
                    <a:pt x="40299" y="107758"/>
                  </a:lnTo>
                  <a:lnTo>
                    <a:pt x="85054" y="121645"/>
                  </a:lnTo>
                  <a:lnTo>
                    <a:pt x="123480" y="129046"/>
                  </a:lnTo>
                  <a:lnTo>
                    <a:pt x="190236" y="13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77"/>
          <p:cNvGrpSpPr/>
          <p:nvPr/>
        </p:nvGrpSpPr>
        <p:grpSpPr>
          <a:xfrm>
            <a:off x="7563407" y="1854711"/>
            <a:ext cx="409019" cy="302013"/>
            <a:chOff x="7563407" y="1854711"/>
            <a:chExt cx="409019" cy="302013"/>
          </a:xfrm>
        </p:grpSpPr>
        <p:sp>
          <p:nvSpPr>
            <p:cNvPr id="65" name="SMARTInkShape-2911"/>
            <p:cNvSpPr/>
            <p:nvPr>
              <p:custDataLst>
                <p:tags r:id="rId103"/>
              </p:custDataLst>
            </p:nvPr>
          </p:nvSpPr>
          <p:spPr>
            <a:xfrm>
              <a:off x="7848993" y="2000250"/>
              <a:ext cx="123433" cy="9134"/>
            </a:xfrm>
            <a:custGeom>
              <a:avLst/>
              <a:gdLst/>
              <a:ahLst/>
              <a:cxnLst/>
              <a:rect l="0" t="0" r="0" b="0"/>
              <a:pathLst>
                <a:path w="123433" h="9134">
                  <a:moveTo>
                    <a:pt x="9132" y="0"/>
                  </a:moveTo>
                  <a:lnTo>
                    <a:pt x="9132" y="0"/>
                  </a:lnTo>
                  <a:lnTo>
                    <a:pt x="932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3044" y="6546"/>
                  </a:lnTo>
                  <a:lnTo>
                    <a:pt x="44470" y="9133"/>
                  </a:lnTo>
                  <a:lnTo>
                    <a:pt x="71695" y="8389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12"/>
            <p:cNvSpPr/>
            <p:nvPr>
              <p:custDataLst>
                <p:tags r:id="rId104"/>
              </p:custDataLst>
            </p:nvPr>
          </p:nvSpPr>
          <p:spPr>
            <a:xfrm>
              <a:off x="7871797" y="1854711"/>
              <a:ext cx="53004" cy="285144"/>
            </a:xfrm>
            <a:custGeom>
              <a:avLst/>
              <a:gdLst/>
              <a:ahLst/>
              <a:cxnLst/>
              <a:rect l="0" t="0" r="0" b="0"/>
              <a:pathLst>
                <a:path w="53004" h="285144">
                  <a:moveTo>
                    <a:pt x="53003" y="21714"/>
                  </a:moveTo>
                  <a:lnTo>
                    <a:pt x="53003" y="21714"/>
                  </a:lnTo>
                  <a:lnTo>
                    <a:pt x="53003" y="11601"/>
                  </a:lnTo>
                  <a:lnTo>
                    <a:pt x="50181" y="3814"/>
                  </a:lnTo>
                  <a:lnTo>
                    <a:pt x="47947" y="256"/>
                  </a:lnTo>
                  <a:lnTo>
                    <a:pt x="45399" y="0"/>
                  </a:lnTo>
                  <a:lnTo>
                    <a:pt x="42642" y="1946"/>
                  </a:lnTo>
                  <a:lnTo>
                    <a:pt x="36757" y="10812"/>
                  </a:lnTo>
                  <a:lnTo>
                    <a:pt x="21204" y="56419"/>
                  </a:lnTo>
                  <a:lnTo>
                    <a:pt x="9601" y="103789"/>
                  </a:lnTo>
                  <a:lnTo>
                    <a:pt x="6212" y="147640"/>
                  </a:lnTo>
                  <a:lnTo>
                    <a:pt x="2803" y="184261"/>
                  </a:lnTo>
                  <a:lnTo>
                    <a:pt x="0" y="207199"/>
                  </a:lnTo>
                  <a:lnTo>
                    <a:pt x="4002" y="244815"/>
                  </a:lnTo>
                  <a:lnTo>
                    <a:pt x="5824" y="264804"/>
                  </a:lnTo>
                  <a:lnTo>
                    <a:pt x="10163" y="277215"/>
                  </a:lnTo>
                  <a:lnTo>
                    <a:pt x="13860" y="280948"/>
                  </a:lnTo>
                  <a:lnTo>
                    <a:pt x="23612" y="285096"/>
                  </a:lnTo>
                  <a:lnTo>
                    <a:pt x="28117" y="285143"/>
                  </a:lnTo>
                  <a:lnTo>
                    <a:pt x="53003" y="259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13"/>
            <p:cNvSpPr/>
            <p:nvPr>
              <p:custDataLst>
                <p:tags r:id="rId105"/>
              </p:custDataLst>
            </p:nvPr>
          </p:nvSpPr>
          <p:spPr>
            <a:xfrm>
              <a:off x="7724775" y="2012044"/>
              <a:ext cx="85726" cy="109734"/>
            </a:xfrm>
            <a:custGeom>
              <a:avLst/>
              <a:gdLst/>
              <a:ahLst/>
              <a:cxnLst/>
              <a:rect l="0" t="0" r="0" b="0"/>
              <a:pathLst>
                <a:path w="85726" h="109734">
                  <a:moveTo>
                    <a:pt x="0" y="54881"/>
                  </a:moveTo>
                  <a:lnTo>
                    <a:pt x="0" y="54881"/>
                  </a:lnTo>
                  <a:lnTo>
                    <a:pt x="5056" y="54881"/>
                  </a:lnTo>
                  <a:lnTo>
                    <a:pt x="10361" y="52059"/>
                  </a:lnTo>
                  <a:lnTo>
                    <a:pt x="31799" y="32491"/>
                  </a:lnTo>
                  <a:lnTo>
                    <a:pt x="43402" y="13377"/>
                  </a:lnTo>
                  <a:lnTo>
                    <a:pt x="45748" y="5390"/>
                  </a:lnTo>
                  <a:lnTo>
                    <a:pt x="45315" y="2837"/>
                  </a:lnTo>
                  <a:lnTo>
                    <a:pt x="43969" y="1135"/>
                  </a:lnTo>
                  <a:lnTo>
                    <a:pt x="42012" y="0"/>
                  </a:lnTo>
                  <a:lnTo>
                    <a:pt x="39650" y="1361"/>
                  </a:lnTo>
                  <a:lnTo>
                    <a:pt x="15537" y="31415"/>
                  </a:lnTo>
                  <a:lnTo>
                    <a:pt x="3383" y="59771"/>
                  </a:lnTo>
                  <a:lnTo>
                    <a:pt x="669" y="76190"/>
                  </a:lnTo>
                  <a:lnTo>
                    <a:pt x="5255" y="91416"/>
                  </a:lnTo>
                  <a:lnTo>
                    <a:pt x="16094" y="100399"/>
                  </a:lnTo>
                  <a:lnTo>
                    <a:pt x="33754" y="109733"/>
                  </a:lnTo>
                  <a:lnTo>
                    <a:pt x="51982" y="106294"/>
                  </a:lnTo>
                  <a:lnTo>
                    <a:pt x="85725" y="8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14"/>
            <p:cNvSpPr/>
            <p:nvPr>
              <p:custDataLst>
                <p:tags r:id="rId106"/>
              </p:custDataLst>
            </p:nvPr>
          </p:nvSpPr>
          <p:spPr>
            <a:xfrm>
              <a:off x="7563407" y="1895475"/>
              <a:ext cx="142319" cy="261249"/>
            </a:xfrm>
            <a:custGeom>
              <a:avLst/>
              <a:gdLst/>
              <a:ahLst/>
              <a:cxnLst/>
              <a:rect l="0" t="0" r="0" b="0"/>
              <a:pathLst>
                <a:path w="142319" h="261249">
                  <a:moveTo>
                    <a:pt x="56593" y="0"/>
                  </a:moveTo>
                  <a:lnTo>
                    <a:pt x="56593" y="0"/>
                  </a:lnTo>
                  <a:lnTo>
                    <a:pt x="53771" y="40020"/>
                  </a:lnTo>
                  <a:lnTo>
                    <a:pt x="43336" y="81636"/>
                  </a:lnTo>
                  <a:lnTo>
                    <a:pt x="27944" y="125272"/>
                  </a:lnTo>
                  <a:lnTo>
                    <a:pt x="15303" y="167268"/>
                  </a:lnTo>
                  <a:lnTo>
                    <a:pt x="2264" y="212880"/>
                  </a:lnTo>
                  <a:lnTo>
                    <a:pt x="0" y="240664"/>
                  </a:lnTo>
                  <a:lnTo>
                    <a:pt x="872" y="246168"/>
                  </a:lnTo>
                  <a:lnTo>
                    <a:pt x="2513" y="249837"/>
                  </a:lnTo>
                  <a:lnTo>
                    <a:pt x="4664" y="252283"/>
                  </a:lnTo>
                  <a:lnTo>
                    <a:pt x="22863" y="260782"/>
                  </a:lnTo>
                  <a:lnTo>
                    <a:pt x="36663" y="261248"/>
                  </a:lnTo>
                  <a:lnTo>
                    <a:pt x="80282" y="249993"/>
                  </a:lnTo>
                  <a:lnTo>
                    <a:pt x="85086" y="249213"/>
                  </a:lnTo>
                  <a:lnTo>
                    <a:pt x="142318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78"/>
          <p:cNvGrpSpPr/>
          <p:nvPr/>
        </p:nvGrpSpPr>
        <p:grpSpPr>
          <a:xfrm>
            <a:off x="8368105" y="1968504"/>
            <a:ext cx="471096" cy="215233"/>
            <a:chOff x="8368105" y="1968504"/>
            <a:chExt cx="471096" cy="215233"/>
          </a:xfrm>
        </p:grpSpPr>
        <p:sp>
          <p:nvSpPr>
            <p:cNvPr id="70" name="SMARTInkShape-2915"/>
            <p:cNvSpPr/>
            <p:nvPr>
              <p:custDataLst>
                <p:tags r:id="rId100"/>
              </p:custDataLst>
            </p:nvPr>
          </p:nvSpPr>
          <p:spPr>
            <a:xfrm>
              <a:off x="8691268" y="2152650"/>
              <a:ext cx="147933" cy="23179"/>
            </a:xfrm>
            <a:custGeom>
              <a:avLst/>
              <a:gdLst/>
              <a:ahLst/>
              <a:cxnLst/>
              <a:rect l="0" t="0" r="0" b="0"/>
              <a:pathLst>
                <a:path w="147933" h="23179">
                  <a:moveTo>
                    <a:pt x="5057" y="9525"/>
                  </a:moveTo>
                  <a:lnTo>
                    <a:pt x="5057" y="9525"/>
                  </a:lnTo>
                  <a:lnTo>
                    <a:pt x="0" y="14582"/>
                  </a:lnTo>
                  <a:lnTo>
                    <a:pt x="627" y="17129"/>
                  </a:lnTo>
                  <a:lnTo>
                    <a:pt x="6969" y="22783"/>
                  </a:lnTo>
                  <a:lnTo>
                    <a:pt x="19666" y="23178"/>
                  </a:lnTo>
                  <a:lnTo>
                    <a:pt x="63800" y="14809"/>
                  </a:lnTo>
                  <a:lnTo>
                    <a:pt x="147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16"/>
            <p:cNvSpPr/>
            <p:nvPr>
              <p:custDataLst>
                <p:tags r:id="rId101"/>
              </p:custDataLst>
            </p:nvPr>
          </p:nvSpPr>
          <p:spPr>
            <a:xfrm>
              <a:off x="8681312" y="2066925"/>
              <a:ext cx="81689" cy="14131"/>
            </a:xfrm>
            <a:custGeom>
              <a:avLst/>
              <a:gdLst/>
              <a:ahLst/>
              <a:cxnLst/>
              <a:rect l="0" t="0" r="0" b="0"/>
              <a:pathLst>
                <a:path w="81689" h="1413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2343" y="13258"/>
                  </a:lnTo>
                  <a:lnTo>
                    <a:pt x="5509" y="14130"/>
                  </a:lnTo>
                  <a:lnTo>
                    <a:pt x="45401" y="10069"/>
                  </a:lnTo>
                  <a:lnTo>
                    <a:pt x="816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17"/>
            <p:cNvSpPr/>
            <p:nvPr>
              <p:custDataLst>
                <p:tags r:id="rId102"/>
              </p:custDataLst>
            </p:nvPr>
          </p:nvSpPr>
          <p:spPr>
            <a:xfrm>
              <a:off x="8368105" y="1968504"/>
              <a:ext cx="175821" cy="215233"/>
            </a:xfrm>
            <a:custGeom>
              <a:avLst/>
              <a:gdLst/>
              <a:ahLst/>
              <a:cxnLst/>
              <a:rect l="0" t="0" r="0" b="0"/>
              <a:pathLst>
                <a:path w="175821" h="215233">
                  <a:moveTo>
                    <a:pt x="90095" y="50796"/>
                  </a:moveTo>
                  <a:lnTo>
                    <a:pt x="90095" y="50796"/>
                  </a:lnTo>
                  <a:lnTo>
                    <a:pt x="90095" y="37538"/>
                  </a:lnTo>
                  <a:lnTo>
                    <a:pt x="87978" y="35608"/>
                  </a:lnTo>
                  <a:lnTo>
                    <a:pt x="79982" y="33462"/>
                  </a:lnTo>
                  <a:lnTo>
                    <a:pt x="75944" y="33949"/>
                  </a:lnTo>
                  <a:lnTo>
                    <a:pt x="56216" y="45155"/>
                  </a:lnTo>
                  <a:lnTo>
                    <a:pt x="41172" y="56756"/>
                  </a:lnTo>
                  <a:lnTo>
                    <a:pt x="22918" y="80078"/>
                  </a:lnTo>
                  <a:lnTo>
                    <a:pt x="10026" y="119028"/>
                  </a:lnTo>
                  <a:lnTo>
                    <a:pt x="0" y="160308"/>
                  </a:lnTo>
                  <a:lnTo>
                    <a:pt x="3585" y="195967"/>
                  </a:lnTo>
                  <a:lnTo>
                    <a:pt x="7022" y="202610"/>
                  </a:lnTo>
                  <a:lnTo>
                    <a:pt x="19306" y="212813"/>
                  </a:lnTo>
                  <a:lnTo>
                    <a:pt x="35350" y="215232"/>
                  </a:lnTo>
                  <a:lnTo>
                    <a:pt x="50948" y="212779"/>
                  </a:lnTo>
                  <a:lnTo>
                    <a:pt x="78301" y="199610"/>
                  </a:lnTo>
                  <a:lnTo>
                    <a:pt x="96714" y="180261"/>
                  </a:lnTo>
                  <a:lnTo>
                    <a:pt x="103620" y="166192"/>
                  </a:lnTo>
                  <a:lnTo>
                    <a:pt x="114963" y="120399"/>
                  </a:lnTo>
                  <a:lnTo>
                    <a:pt x="118182" y="73237"/>
                  </a:lnTo>
                  <a:lnTo>
                    <a:pt x="110969" y="27987"/>
                  </a:lnTo>
                  <a:lnTo>
                    <a:pt x="105369" y="14906"/>
                  </a:lnTo>
                  <a:lnTo>
                    <a:pt x="93709" y="5564"/>
                  </a:lnTo>
                  <a:lnTo>
                    <a:pt x="86154" y="1591"/>
                  </a:lnTo>
                  <a:lnTo>
                    <a:pt x="69293" y="0"/>
                  </a:lnTo>
                  <a:lnTo>
                    <a:pt x="52274" y="3878"/>
                  </a:lnTo>
                  <a:lnTo>
                    <a:pt x="27638" y="19387"/>
                  </a:lnTo>
                  <a:lnTo>
                    <a:pt x="19614" y="31494"/>
                  </a:lnTo>
                  <a:lnTo>
                    <a:pt x="19259" y="45392"/>
                  </a:lnTo>
                  <a:lnTo>
                    <a:pt x="22629" y="58978"/>
                  </a:lnTo>
                  <a:lnTo>
                    <a:pt x="25010" y="62601"/>
                  </a:lnTo>
                  <a:lnTo>
                    <a:pt x="41490" y="78528"/>
                  </a:lnTo>
                  <a:lnTo>
                    <a:pt x="55792" y="84288"/>
                  </a:lnTo>
                  <a:lnTo>
                    <a:pt x="100959" y="87986"/>
                  </a:lnTo>
                  <a:lnTo>
                    <a:pt x="175820" y="7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80"/>
          <p:cNvGrpSpPr/>
          <p:nvPr/>
        </p:nvGrpSpPr>
        <p:grpSpPr>
          <a:xfrm>
            <a:off x="9096462" y="1991919"/>
            <a:ext cx="266614" cy="351232"/>
            <a:chOff x="9096462" y="1991919"/>
            <a:chExt cx="266614" cy="351232"/>
          </a:xfrm>
        </p:grpSpPr>
        <p:sp>
          <p:nvSpPr>
            <p:cNvPr id="74" name="SMARTInkShape-2918"/>
            <p:cNvSpPr/>
            <p:nvPr>
              <p:custDataLst>
                <p:tags r:id="rId95"/>
              </p:custDataLst>
            </p:nvPr>
          </p:nvSpPr>
          <p:spPr>
            <a:xfrm>
              <a:off x="9287266" y="2181225"/>
              <a:ext cx="9135" cy="161926"/>
            </a:xfrm>
            <a:custGeom>
              <a:avLst/>
              <a:gdLst/>
              <a:ahLst/>
              <a:cxnLst/>
              <a:rect l="0" t="0" r="0" b="0"/>
              <a:pathLst>
                <a:path w="9135" h="161926">
                  <a:moveTo>
                    <a:pt x="9134" y="0"/>
                  </a:moveTo>
                  <a:lnTo>
                    <a:pt x="9134" y="0"/>
                  </a:lnTo>
                  <a:lnTo>
                    <a:pt x="4077" y="5056"/>
                  </a:lnTo>
                  <a:lnTo>
                    <a:pt x="1594" y="13183"/>
                  </a:lnTo>
                  <a:lnTo>
                    <a:pt x="0" y="40704"/>
                  </a:lnTo>
                  <a:lnTo>
                    <a:pt x="7200" y="83246"/>
                  </a:lnTo>
                  <a:lnTo>
                    <a:pt x="913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19"/>
            <p:cNvSpPr/>
            <p:nvPr>
              <p:custDataLst>
                <p:tags r:id="rId96"/>
              </p:custDataLst>
            </p:nvPr>
          </p:nvSpPr>
          <p:spPr>
            <a:xfrm>
              <a:off x="9229725" y="22479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3850" y="17992"/>
                  </a:lnTo>
                  <a:lnTo>
                    <a:pt x="53591" y="1151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20"/>
            <p:cNvSpPr/>
            <p:nvPr>
              <p:custDataLst>
                <p:tags r:id="rId97"/>
              </p:custDataLst>
            </p:nvPr>
          </p:nvSpPr>
          <p:spPr>
            <a:xfrm>
              <a:off x="9277350" y="2200275"/>
              <a:ext cx="85726" cy="133351"/>
            </a:xfrm>
            <a:custGeom>
              <a:avLst/>
              <a:gdLst/>
              <a:ahLst/>
              <a:cxnLst/>
              <a:rect l="0" t="0" r="0" b="0"/>
              <a:pathLst>
                <a:path w="85726" h="133351">
                  <a:moveTo>
                    <a:pt x="85725" y="0"/>
                  </a:moveTo>
                  <a:lnTo>
                    <a:pt x="85725" y="0"/>
                  </a:lnTo>
                  <a:lnTo>
                    <a:pt x="77524" y="0"/>
                  </a:lnTo>
                  <a:lnTo>
                    <a:pt x="71534" y="5056"/>
                  </a:lnTo>
                  <a:lnTo>
                    <a:pt x="60031" y="24910"/>
                  </a:lnTo>
                  <a:lnTo>
                    <a:pt x="40191" y="69110"/>
                  </a:lnTo>
                  <a:lnTo>
                    <a:pt x="23853" y="92282"/>
                  </a:lnTo>
                  <a:lnTo>
                    <a:pt x="12079" y="11728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21"/>
            <p:cNvSpPr/>
            <p:nvPr>
              <p:custDataLst>
                <p:tags r:id="rId98"/>
              </p:custDataLst>
            </p:nvPr>
          </p:nvSpPr>
          <p:spPr>
            <a:xfrm>
              <a:off x="9096462" y="1991919"/>
              <a:ext cx="171364" cy="245745"/>
            </a:xfrm>
            <a:custGeom>
              <a:avLst/>
              <a:gdLst/>
              <a:ahLst/>
              <a:cxnLst/>
              <a:rect l="0" t="0" r="0" b="0"/>
              <a:pathLst>
                <a:path w="171364" h="245745">
                  <a:moveTo>
                    <a:pt x="76113" y="36906"/>
                  </a:moveTo>
                  <a:lnTo>
                    <a:pt x="76113" y="36906"/>
                  </a:lnTo>
                  <a:lnTo>
                    <a:pt x="76113" y="28705"/>
                  </a:lnTo>
                  <a:lnTo>
                    <a:pt x="66000" y="27773"/>
                  </a:lnTo>
                  <a:lnTo>
                    <a:pt x="58213" y="30378"/>
                  </a:lnTo>
                  <a:lnTo>
                    <a:pt x="54655" y="32554"/>
                  </a:lnTo>
                  <a:lnTo>
                    <a:pt x="30575" y="64594"/>
                  </a:lnTo>
                  <a:lnTo>
                    <a:pt x="7400" y="110206"/>
                  </a:lnTo>
                  <a:lnTo>
                    <a:pt x="1392" y="143303"/>
                  </a:lnTo>
                  <a:lnTo>
                    <a:pt x="205" y="185158"/>
                  </a:lnTo>
                  <a:lnTo>
                    <a:pt x="0" y="206539"/>
                  </a:lnTo>
                  <a:lnTo>
                    <a:pt x="5596" y="218485"/>
                  </a:lnTo>
                  <a:lnTo>
                    <a:pt x="10052" y="224633"/>
                  </a:lnTo>
                  <a:lnTo>
                    <a:pt x="23469" y="234288"/>
                  </a:lnTo>
                  <a:lnTo>
                    <a:pt x="47840" y="244052"/>
                  </a:lnTo>
                  <a:lnTo>
                    <a:pt x="69500" y="245744"/>
                  </a:lnTo>
                  <a:lnTo>
                    <a:pt x="86932" y="237673"/>
                  </a:lnTo>
                  <a:lnTo>
                    <a:pt x="118938" y="211678"/>
                  </a:lnTo>
                  <a:lnTo>
                    <a:pt x="134075" y="182411"/>
                  </a:lnTo>
                  <a:lnTo>
                    <a:pt x="141066" y="146630"/>
                  </a:lnTo>
                  <a:lnTo>
                    <a:pt x="139625" y="100364"/>
                  </a:lnTo>
                  <a:lnTo>
                    <a:pt x="134520" y="59789"/>
                  </a:lnTo>
                  <a:lnTo>
                    <a:pt x="128177" y="41432"/>
                  </a:lnTo>
                  <a:lnTo>
                    <a:pt x="106858" y="12400"/>
                  </a:lnTo>
                  <a:lnTo>
                    <a:pt x="97539" y="4848"/>
                  </a:lnTo>
                  <a:lnTo>
                    <a:pt x="93572" y="2834"/>
                  </a:lnTo>
                  <a:lnTo>
                    <a:pt x="72819" y="0"/>
                  </a:lnTo>
                  <a:lnTo>
                    <a:pt x="55600" y="4981"/>
                  </a:lnTo>
                  <a:lnTo>
                    <a:pt x="39480" y="14250"/>
                  </a:lnTo>
                  <a:lnTo>
                    <a:pt x="28786" y="25426"/>
                  </a:lnTo>
                  <a:lnTo>
                    <a:pt x="23329" y="40270"/>
                  </a:lnTo>
                  <a:lnTo>
                    <a:pt x="21874" y="48674"/>
                  </a:lnTo>
                  <a:lnTo>
                    <a:pt x="25901" y="66478"/>
                  </a:lnTo>
                  <a:lnTo>
                    <a:pt x="29938" y="75670"/>
                  </a:lnTo>
                  <a:lnTo>
                    <a:pt x="34746" y="81799"/>
                  </a:lnTo>
                  <a:lnTo>
                    <a:pt x="45733" y="88608"/>
                  </a:lnTo>
                  <a:lnTo>
                    <a:pt x="77638" y="99526"/>
                  </a:lnTo>
                  <a:lnTo>
                    <a:pt x="106198" y="101321"/>
                  </a:lnTo>
                  <a:lnTo>
                    <a:pt x="171363" y="9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22"/>
            <p:cNvSpPr/>
            <p:nvPr>
              <p:custDataLst>
                <p:tags r:id="rId99"/>
              </p:custDataLst>
            </p:nvPr>
          </p:nvSpPr>
          <p:spPr>
            <a:xfrm>
              <a:off x="9281387" y="2228850"/>
              <a:ext cx="81689" cy="85726"/>
            </a:xfrm>
            <a:custGeom>
              <a:avLst/>
              <a:gdLst/>
              <a:ahLst/>
              <a:cxnLst/>
              <a:rect l="0" t="0" r="0" b="0"/>
              <a:pathLst>
                <a:path w="81689" h="857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4557" y="9133"/>
                  </a:lnTo>
                  <a:lnTo>
                    <a:pt x="46170" y="51275"/>
                  </a:lnTo>
                  <a:lnTo>
                    <a:pt x="59404" y="68932"/>
                  </a:lnTo>
                  <a:lnTo>
                    <a:pt x="8168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581"/>
          <p:cNvGrpSpPr/>
          <p:nvPr/>
        </p:nvGrpSpPr>
        <p:grpSpPr>
          <a:xfrm>
            <a:off x="609600" y="1753384"/>
            <a:ext cx="666751" cy="399267"/>
            <a:chOff x="609600" y="1753384"/>
            <a:chExt cx="666751" cy="399267"/>
          </a:xfrm>
        </p:grpSpPr>
        <p:sp>
          <p:nvSpPr>
            <p:cNvPr id="80" name="SMARTInkShape-2923"/>
            <p:cNvSpPr/>
            <p:nvPr>
              <p:custDataLst>
                <p:tags r:id="rId90"/>
              </p:custDataLst>
            </p:nvPr>
          </p:nvSpPr>
          <p:spPr>
            <a:xfrm>
              <a:off x="609600" y="1819275"/>
              <a:ext cx="28576" cy="333376"/>
            </a:xfrm>
            <a:custGeom>
              <a:avLst/>
              <a:gdLst/>
              <a:ahLst/>
              <a:cxnLst/>
              <a:rect l="0" t="0" r="0" b="0"/>
              <a:pathLst>
                <a:path w="28576" h="3333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3258"/>
                  </a:lnTo>
                  <a:lnTo>
                    <a:pt x="2822" y="19298"/>
                  </a:lnTo>
                  <a:lnTo>
                    <a:pt x="6546" y="25510"/>
                  </a:lnTo>
                  <a:lnTo>
                    <a:pt x="8642" y="36016"/>
                  </a:lnTo>
                  <a:lnTo>
                    <a:pt x="12296" y="76450"/>
                  </a:lnTo>
                  <a:lnTo>
                    <a:pt x="17049" y="95324"/>
                  </a:lnTo>
                  <a:lnTo>
                    <a:pt x="18874" y="140895"/>
                  </a:lnTo>
                  <a:lnTo>
                    <a:pt x="20085" y="180910"/>
                  </a:lnTo>
                  <a:lnTo>
                    <a:pt x="27690" y="223024"/>
                  </a:lnTo>
                  <a:lnTo>
                    <a:pt x="28523" y="268081"/>
                  </a:lnTo>
                  <a:lnTo>
                    <a:pt x="28574" y="313525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24"/>
            <p:cNvSpPr/>
            <p:nvPr>
              <p:custDataLst>
                <p:tags r:id="rId91"/>
              </p:custDataLst>
            </p:nvPr>
          </p:nvSpPr>
          <p:spPr>
            <a:xfrm>
              <a:off x="1186020" y="2019300"/>
              <a:ext cx="90331" cy="9492"/>
            </a:xfrm>
            <a:custGeom>
              <a:avLst/>
              <a:gdLst/>
              <a:ahLst/>
              <a:cxnLst/>
              <a:rect l="0" t="0" r="0" b="0"/>
              <a:pathLst>
                <a:path w="90331" h="9492">
                  <a:moveTo>
                    <a:pt x="14130" y="0"/>
                  </a:moveTo>
                  <a:lnTo>
                    <a:pt x="14130" y="0"/>
                  </a:lnTo>
                  <a:lnTo>
                    <a:pt x="9074" y="5056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8642"/>
                  </a:lnTo>
                  <a:lnTo>
                    <a:pt x="477" y="8937"/>
                  </a:lnTo>
                  <a:lnTo>
                    <a:pt x="27734" y="9491"/>
                  </a:lnTo>
                  <a:lnTo>
                    <a:pt x="903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25"/>
            <p:cNvSpPr/>
            <p:nvPr>
              <p:custDataLst>
                <p:tags r:id="rId92"/>
              </p:custDataLst>
            </p:nvPr>
          </p:nvSpPr>
          <p:spPr>
            <a:xfrm>
              <a:off x="714375" y="1896799"/>
              <a:ext cx="200026" cy="194852"/>
            </a:xfrm>
            <a:custGeom>
              <a:avLst/>
              <a:gdLst/>
              <a:ahLst/>
              <a:cxnLst/>
              <a:rect l="0" t="0" r="0" b="0"/>
              <a:pathLst>
                <a:path w="200026" h="1948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9181"/>
                  </a:lnTo>
                  <a:lnTo>
                    <a:pt x="2822" y="16751"/>
                  </a:lnTo>
                  <a:lnTo>
                    <a:pt x="5057" y="20251"/>
                  </a:lnTo>
                  <a:lnTo>
                    <a:pt x="10759" y="61773"/>
                  </a:lnTo>
                  <a:lnTo>
                    <a:pt x="27251" y="105566"/>
                  </a:lnTo>
                  <a:lnTo>
                    <a:pt x="37730" y="152021"/>
                  </a:lnTo>
                  <a:lnTo>
                    <a:pt x="55378" y="194851"/>
                  </a:lnTo>
                  <a:lnTo>
                    <a:pt x="57027" y="194018"/>
                  </a:lnTo>
                  <a:lnTo>
                    <a:pt x="70252" y="171848"/>
                  </a:lnTo>
                  <a:lnTo>
                    <a:pt x="85552" y="126670"/>
                  </a:lnTo>
                  <a:lnTo>
                    <a:pt x="93764" y="101870"/>
                  </a:lnTo>
                  <a:lnTo>
                    <a:pt x="95318" y="100280"/>
                  </a:lnTo>
                  <a:lnTo>
                    <a:pt x="97412" y="100279"/>
                  </a:lnTo>
                  <a:lnTo>
                    <a:pt x="99866" y="101336"/>
                  </a:lnTo>
                  <a:lnTo>
                    <a:pt x="108377" y="112937"/>
                  </a:lnTo>
                  <a:lnTo>
                    <a:pt x="132094" y="153233"/>
                  </a:lnTo>
                  <a:lnTo>
                    <a:pt x="149408" y="180939"/>
                  </a:lnTo>
                  <a:lnTo>
                    <a:pt x="160242" y="190101"/>
                  </a:lnTo>
                  <a:lnTo>
                    <a:pt x="165037" y="190851"/>
                  </a:lnTo>
                  <a:lnTo>
                    <a:pt x="169291" y="189234"/>
                  </a:lnTo>
                  <a:lnTo>
                    <a:pt x="173186" y="186040"/>
                  </a:lnTo>
                  <a:lnTo>
                    <a:pt x="183724" y="166375"/>
                  </a:lnTo>
                  <a:lnTo>
                    <a:pt x="189162" y="125797"/>
                  </a:lnTo>
                  <a:lnTo>
                    <a:pt x="190324" y="83372"/>
                  </a:lnTo>
                  <a:lnTo>
                    <a:pt x="190465" y="41669"/>
                  </a:lnTo>
                  <a:lnTo>
                    <a:pt x="190495" y="16032"/>
                  </a:lnTo>
                  <a:lnTo>
                    <a:pt x="191555" y="13421"/>
                  </a:lnTo>
                  <a:lnTo>
                    <a:pt x="2000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26"/>
            <p:cNvSpPr/>
            <p:nvPr>
              <p:custDataLst>
                <p:tags r:id="rId93"/>
              </p:custDataLst>
            </p:nvPr>
          </p:nvSpPr>
          <p:spPr>
            <a:xfrm>
              <a:off x="1009650" y="1753384"/>
              <a:ext cx="28576" cy="389742"/>
            </a:xfrm>
            <a:custGeom>
              <a:avLst/>
              <a:gdLst/>
              <a:ahLst/>
              <a:cxnLst/>
              <a:rect l="0" t="0" r="0" b="0"/>
              <a:pathLst>
                <a:path w="28576" h="389742">
                  <a:moveTo>
                    <a:pt x="0" y="18266"/>
                  </a:moveTo>
                  <a:lnTo>
                    <a:pt x="0" y="18266"/>
                  </a:lnTo>
                  <a:lnTo>
                    <a:pt x="0" y="0"/>
                  </a:lnTo>
                  <a:lnTo>
                    <a:pt x="5057" y="40969"/>
                  </a:lnTo>
                  <a:lnTo>
                    <a:pt x="7539" y="71748"/>
                  </a:lnTo>
                  <a:lnTo>
                    <a:pt x="11759" y="116310"/>
                  </a:lnTo>
                  <a:lnTo>
                    <a:pt x="16890" y="155266"/>
                  </a:lnTo>
                  <a:lnTo>
                    <a:pt x="18090" y="186046"/>
                  </a:lnTo>
                  <a:lnTo>
                    <a:pt x="18623" y="220893"/>
                  </a:lnTo>
                  <a:lnTo>
                    <a:pt x="18966" y="267763"/>
                  </a:lnTo>
                  <a:lnTo>
                    <a:pt x="19025" y="308561"/>
                  </a:lnTo>
                  <a:lnTo>
                    <a:pt x="20101" y="346873"/>
                  </a:lnTo>
                  <a:lnTo>
                    <a:pt x="28575" y="389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27"/>
            <p:cNvSpPr/>
            <p:nvPr>
              <p:custDataLst>
                <p:tags r:id="rId94"/>
              </p:custDataLst>
            </p:nvPr>
          </p:nvSpPr>
          <p:spPr>
            <a:xfrm>
              <a:off x="1152525" y="1943100"/>
              <a:ext cx="85726" cy="14936"/>
            </a:xfrm>
            <a:custGeom>
              <a:avLst/>
              <a:gdLst/>
              <a:ahLst/>
              <a:cxnLst/>
              <a:rect l="0" t="0" r="0" b="0"/>
              <a:pathLst>
                <a:path w="85726" h="1493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57805" y="14935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82"/>
          <p:cNvGrpSpPr/>
          <p:nvPr/>
        </p:nvGrpSpPr>
        <p:grpSpPr>
          <a:xfrm>
            <a:off x="1552575" y="1480188"/>
            <a:ext cx="1087803" cy="758188"/>
            <a:chOff x="1552575" y="1480188"/>
            <a:chExt cx="1087803" cy="758188"/>
          </a:xfrm>
        </p:grpSpPr>
        <p:sp>
          <p:nvSpPr>
            <p:cNvPr id="86" name="SMARTInkShape-2928"/>
            <p:cNvSpPr/>
            <p:nvPr>
              <p:custDataLst>
                <p:tags r:id="rId84"/>
              </p:custDataLst>
            </p:nvPr>
          </p:nvSpPr>
          <p:spPr>
            <a:xfrm>
              <a:off x="2558760" y="1809750"/>
              <a:ext cx="81618" cy="84627"/>
            </a:xfrm>
            <a:custGeom>
              <a:avLst/>
              <a:gdLst/>
              <a:ahLst/>
              <a:cxnLst/>
              <a:rect l="0" t="0" r="0" b="0"/>
              <a:pathLst>
                <a:path w="81618" h="84627">
                  <a:moveTo>
                    <a:pt x="41565" y="9525"/>
                  </a:moveTo>
                  <a:lnTo>
                    <a:pt x="41565" y="9525"/>
                  </a:lnTo>
                  <a:lnTo>
                    <a:pt x="36509" y="9525"/>
                  </a:lnTo>
                  <a:lnTo>
                    <a:pt x="23251" y="14581"/>
                  </a:lnTo>
                  <a:lnTo>
                    <a:pt x="19831" y="17129"/>
                  </a:lnTo>
                  <a:lnTo>
                    <a:pt x="11519" y="31645"/>
                  </a:lnTo>
                  <a:lnTo>
                    <a:pt x="0" y="54581"/>
                  </a:lnTo>
                  <a:lnTo>
                    <a:pt x="96" y="60729"/>
                  </a:lnTo>
                  <a:lnTo>
                    <a:pt x="5848" y="73205"/>
                  </a:lnTo>
                  <a:lnTo>
                    <a:pt x="12638" y="80160"/>
                  </a:lnTo>
                  <a:lnTo>
                    <a:pt x="15930" y="82015"/>
                  </a:lnTo>
                  <a:lnTo>
                    <a:pt x="30677" y="84626"/>
                  </a:lnTo>
                  <a:lnTo>
                    <a:pt x="48452" y="80343"/>
                  </a:lnTo>
                  <a:lnTo>
                    <a:pt x="67124" y="67315"/>
                  </a:lnTo>
                  <a:lnTo>
                    <a:pt x="81005" y="50049"/>
                  </a:lnTo>
                  <a:lnTo>
                    <a:pt x="81617" y="43949"/>
                  </a:lnTo>
                  <a:lnTo>
                    <a:pt x="70368" y="13910"/>
                  </a:lnTo>
                  <a:lnTo>
                    <a:pt x="606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29"/>
            <p:cNvSpPr/>
            <p:nvPr>
              <p:custDataLst>
                <p:tags r:id="rId85"/>
              </p:custDataLst>
            </p:nvPr>
          </p:nvSpPr>
          <p:spPr>
            <a:xfrm>
              <a:off x="2392230" y="1634752"/>
              <a:ext cx="179521" cy="220937"/>
            </a:xfrm>
            <a:custGeom>
              <a:avLst/>
              <a:gdLst/>
              <a:ahLst/>
              <a:cxnLst/>
              <a:rect l="0" t="0" r="0" b="0"/>
              <a:pathLst>
                <a:path w="179521" h="220937">
                  <a:moveTo>
                    <a:pt x="84270" y="41648"/>
                  </a:moveTo>
                  <a:lnTo>
                    <a:pt x="84270" y="41648"/>
                  </a:lnTo>
                  <a:lnTo>
                    <a:pt x="71012" y="28390"/>
                  </a:lnTo>
                  <a:lnTo>
                    <a:pt x="66965" y="27518"/>
                  </a:lnTo>
                  <a:lnTo>
                    <a:pt x="56823" y="29371"/>
                  </a:lnTo>
                  <a:lnTo>
                    <a:pt x="48082" y="36544"/>
                  </a:lnTo>
                  <a:lnTo>
                    <a:pt x="12202" y="78666"/>
                  </a:lnTo>
                  <a:lnTo>
                    <a:pt x="553" y="116909"/>
                  </a:lnTo>
                  <a:lnTo>
                    <a:pt x="0" y="154665"/>
                  </a:lnTo>
                  <a:lnTo>
                    <a:pt x="7325" y="184143"/>
                  </a:lnTo>
                  <a:lnTo>
                    <a:pt x="16911" y="203404"/>
                  </a:lnTo>
                  <a:lnTo>
                    <a:pt x="22431" y="209810"/>
                  </a:lnTo>
                  <a:lnTo>
                    <a:pt x="34208" y="216929"/>
                  </a:lnTo>
                  <a:lnTo>
                    <a:pt x="62852" y="220936"/>
                  </a:lnTo>
                  <a:lnTo>
                    <a:pt x="80395" y="216229"/>
                  </a:lnTo>
                  <a:lnTo>
                    <a:pt x="95248" y="206023"/>
                  </a:lnTo>
                  <a:lnTo>
                    <a:pt x="123437" y="169598"/>
                  </a:lnTo>
                  <a:lnTo>
                    <a:pt x="136770" y="130344"/>
                  </a:lnTo>
                  <a:lnTo>
                    <a:pt x="140808" y="83144"/>
                  </a:lnTo>
                  <a:lnTo>
                    <a:pt x="133695" y="43377"/>
                  </a:lnTo>
                  <a:lnTo>
                    <a:pt x="128109" y="27953"/>
                  </a:lnTo>
                  <a:lnTo>
                    <a:pt x="119276" y="16864"/>
                  </a:lnTo>
                  <a:lnTo>
                    <a:pt x="106178" y="8408"/>
                  </a:lnTo>
                  <a:lnTo>
                    <a:pt x="86246" y="1122"/>
                  </a:lnTo>
                  <a:lnTo>
                    <a:pt x="66098" y="0"/>
                  </a:lnTo>
                  <a:lnTo>
                    <a:pt x="56280" y="1183"/>
                  </a:lnTo>
                  <a:lnTo>
                    <a:pt x="42550" y="8141"/>
                  </a:lnTo>
                  <a:lnTo>
                    <a:pt x="32919" y="19348"/>
                  </a:lnTo>
                  <a:lnTo>
                    <a:pt x="25111" y="34912"/>
                  </a:lnTo>
                  <a:lnTo>
                    <a:pt x="24723" y="42449"/>
                  </a:lnTo>
                  <a:lnTo>
                    <a:pt x="29935" y="56468"/>
                  </a:lnTo>
                  <a:lnTo>
                    <a:pt x="44770" y="76260"/>
                  </a:lnTo>
                  <a:lnTo>
                    <a:pt x="67627" y="90474"/>
                  </a:lnTo>
                  <a:lnTo>
                    <a:pt x="89452" y="96332"/>
                  </a:lnTo>
                  <a:lnTo>
                    <a:pt x="135399" y="98473"/>
                  </a:lnTo>
                  <a:lnTo>
                    <a:pt x="179520" y="98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30"/>
            <p:cNvSpPr/>
            <p:nvPr>
              <p:custDataLst>
                <p:tags r:id="rId86"/>
              </p:custDataLst>
            </p:nvPr>
          </p:nvSpPr>
          <p:spPr>
            <a:xfrm>
              <a:off x="2133600" y="1762125"/>
              <a:ext cx="114301" cy="24539"/>
            </a:xfrm>
            <a:custGeom>
              <a:avLst/>
              <a:gdLst/>
              <a:ahLst/>
              <a:cxnLst/>
              <a:rect l="0" t="0" r="0" b="0"/>
              <a:pathLst>
                <a:path w="11430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4538"/>
                  </a:lnTo>
                  <a:lnTo>
                    <a:pt x="9721" y="21146"/>
                  </a:lnTo>
                  <a:lnTo>
                    <a:pt x="48905" y="14270"/>
                  </a:lnTo>
                  <a:lnTo>
                    <a:pt x="90407" y="94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31"/>
            <p:cNvSpPr/>
            <p:nvPr>
              <p:custDataLst>
                <p:tags r:id="rId87"/>
              </p:custDataLst>
            </p:nvPr>
          </p:nvSpPr>
          <p:spPr>
            <a:xfrm>
              <a:off x="1804269" y="1480188"/>
              <a:ext cx="81682" cy="91438"/>
            </a:xfrm>
            <a:custGeom>
              <a:avLst/>
              <a:gdLst/>
              <a:ahLst/>
              <a:cxnLst/>
              <a:rect l="0" t="0" r="0" b="0"/>
              <a:pathLst>
                <a:path w="81682" h="91438">
                  <a:moveTo>
                    <a:pt x="15006" y="34287"/>
                  </a:moveTo>
                  <a:lnTo>
                    <a:pt x="15006" y="34287"/>
                  </a:lnTo>
                  <a:lnTo>
                    <a:pt x="15006" y="29231"/>
                  </a:lnTo>
                  <a:lnTo>
                    <a:pt x="13948" y="27741"/>
                  </a:lnTo>
                  <a:lnTo>
                    <a:pt x="12184" y="26748"/>
                  </a:lnTo>
                  <a:lnTo>
                    <a:pt x="9950" y="26086"/>
                  </a:lnTo>
                  <a:lnTo>
                    <a:pt x="8460" y="27761"/>
                  </a:lnTo>
                  <a:lnTo>
                    <a:pt x="5873" y="41280"/>
                  </a:lnTo>
                  <a:lnTo>
                    <a:pt x="5515" y="73249"/>
                  </a:lnTo>
                  <a:lnTo>
                    <a:pt x="2674" y="80884"/>
                  </a:lnTo>
                  <a:lnTo>
                    <a:pt x="435" y="84402"/>
                  </a:lnTo>
                  <a:lnTo>
                    <a:pt x="0" y="85689"/>
                  </a:lnTo>
                  <a:lnTo>
                    <a:pt x="769" y="85488"/>
                  </a:lnTo>
                  <a:lnTo>
                    <a:pt x="2340" y="84296"/>
                  </a:lnTo>
                  <a:lnTo>
                    <a:pt x="4085" y="77327"/>
                  </a:lnTo>
                  <a:lnTo>
                    <a:pt x="5399" y="32137"/>
                  </a:lnTo>
                  <a:lnTo>
                    <a:pt x="6523" y="5483"/>
                  </a:lnTo>
                  <a:lnTo>
                    <a:pt x="8292" y="2385"/>
                  </a:lnTo>
                  <a:lnTo>
                    <a:pt x="10530" y="319"/>
                  </a:lnTo>
                  <a:lnTo>
                    <a:pt x="13081" y="0"/>
                  </a:lnTo>
                  <a:lnTo>
                    <a:pt x="18736" y="2468"/>
                  </a:lnTo>
                  <a:lnTo>
                    <a:pt x="45926" y="36957"/>
                  </a:lnTo>
                  <a:lnTo>
                    <a:pt x="81681" y="9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32"/>
            <p:cNvSpPr/>
            <p:nvPr>
              <p:custDataLst>
                <p:tags r:id="rId88"/>
              </p:custDataLst>
            </p:nvPr>
          </p:nvSpPr>
          <p:spPr>
            <a:xfrm>
              <a:off x="1792474" y="1686041"/>
              <a:ext cx="160152" cy="197532"/>
            </a:xfrm>
            <a:custGeom>
              <a:avLst/>
              <a:gdLst/>
              <a:ahLst/>
              <a:cxnLst/>
              <a:rect l="0" t="0" r="0" b="0"/>
              <a:pathLst>
                <a:path w="160152" h="197532">
                  <a:moveTo>
                    <a:pt x="64901" y="9409"/>
                  </a:moveTo>
                  <a:lnTo>
                    <a:pt x="64901" y="9409"/>
                  </a:lnTo>
                  <a:lnTo>
                    <a:pt x="55768" y="276"/>
                  </a:lnTo>
                  <a:lnTo>
                    <a:pt x="50436" y="0"/>
                  </a:lnTo>
                  <a:lnTo>
                    <a:pt x="37096" y="4975"/>
                  </a:lnTo>
                  <a:lnTo>
                    <a:pt x="28555" y="15905"/>
                  </a:lnTo>
                  <a:lnTo>
                    <a:pt x="20618" y="34264"/>
                  </a:lnTo>
                  <a:lnTo>
                    <a:pt x="4214" y="81450"/>
                  </a:lnTo>
                  <a:lnTo>
                    <a:pt x="0" y="111305"/>
                  </a:lnTo>
                  <a:lnTo>
                    <a:pt x="5999" y="155785"/>
                  </a:lnTo>
                  <a:lnTo>
                    <a:pt x="10054" y="172371"/>
                  </a:lnTo>
                  <a:lnTo>
                    <a:pt x="12461" y="178376"/>
                  </a:lnTo>
                  <a:lnTo>
                    <a:pt x="23603" y="187869"/>
                  </a:lnTo>
                  <a:lnTo>
                    <a:pt x="39138" y="194558"/>
                  </a:lnTo>
                  <a:lnTo>
                    <a:pt x="56626" y="197531"/>
                  </a:lnTo>
                  <a:lnTo>
                    <a:pt x="69337" y="196030"/>
                  </a:lnTo>
                  <a:lnTo>
                    <a:pt x="79572" y="190777"/>
                  </a:lnTo>
                  <a:lnTo>
                    <a:pt x="96177" y="175919"/>
                  </a:lnTo>
                  <a:lnTo>
                    <a:pt x="108270" y="157053"/>
                  </a:lnTo>
                  <a:lnTo>
                    <a:pt x="125084" y="118614"/>
                  </a:lnTo>
                  <a:lnTo>
                    <a:pt x="124596" y="83512"/>
                  </a:lnTo>
                  <a:lnTo>
                    <a:pt x="114949" y="41568"/>
                  </a:lnTo>
                  <a:lnTo>
                    <a:pt x="109017" y="29699"/>
                  </a:lnTo>
                  <a:lnTo>
                    <a:pt x="89614" y="12011"/>
                  </a:lnTo>
                  <a:lnTo>
                    <a:pt x="69887" y="5274"/>
                  </a:lnTo>
                  <a:lnTo>
                    <a:pt x="58700" y="3477"/>
                  </a:lnTo>
                  <a:lnTo>
                    <a:pt x="40626" y="7125"/>
                  </a:lnTo>
                  <a:lnTo>
                    <a:pt x="12746" y="19496"/>
                  </a:lnTo>
                  <a:lnTo>
                    <a:pt x="5385" y="28356"/>
                  </a:lnTo>
                  <a:lnTo>
                    <a:pt x="5115" y="34740"/>
                  </a:lnTo>
                  <a:lnTo>
                    <a:pt x="10460" y="50300"/>
                  </a:lnTo>
                  <a:lnTo>
                    <a:pt x="14849" y="55720"/>
                  </a:lnTo>
                  <a:lnTo>
                    <a:pt x="25369" y="61742"/>
                  </a:lnTo>
                  <a:lnTo>
                    <a:pt x="67861" y="65925"/>
                  </a:lnTo>
                  <a:lnTo>
                    <a:pt x="90473" y="63549"/>
                  </a:lnTo>
                  <a:lnTo>
                    <a:pt x="160151" y="37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33"/>
            <p:cNvSpPr/>
            <p:nvPr>
              <p:custDataLst>
                <p:tags r:id="rId89"/>
              </p:custDataLst>
            </p:nvPr>
          </p:nvSpPr>
          <p:spPr>
            <a:xfrm>
              <a:off x="1552575" y="1685925"/>
              <a:ext cx="57151" cy="552451"/>
            </a:xfrm>
            <a:custGeom>
              <a:avLst/>
              <a:gdLst/>
              <a:ahLst/>
              <a:cxnLst/>
              <a:rect l="0" t="0" r="0" b="0"/>
              <a:pathLst>
                <a:path w="57151" h="552451">
                  <a:moveTo>
                    <a:pt x="0" y="0"/>
                  </a:moveTo>
                  <a:lnTo>
                    <a:pt x="0" y="0"/>
                  </a:lnTo>
                  <a:lnTo>
                    <a:pt x="2822" y="18828"/>
                  </a:lnTo>
                  <a:lnTo>
                    <a:pt x="7539" y="53204"/>
                  </a:lnTo>
                  <a:lnTo>
                    <a:pt x="8642" y="83971"/>
                  </a:lnTo>
                  <a:lnTo>
                    <a:pt x="9132" y="122340"/>
                  </a:lnTo>
                  <a:lnTo>
                    <a:pt x="9409" y="165365"/>
                  </a:lnTo>
                  <a:lnTo>
                    <a:pt x="9491" y="203278"/>
                  </a:lnTo>
                  <a:lnTo>
                    <a:pt x="14571" y="241323"/>
                  </a:lnTo>
                  <a:lnTo>
                    <a:pt x="17723" y="279407"/>
                  </a:lnTo>
                  <a:lnTo>
                    <a:pt x="18657" y="317502"/>
                  </a:lnTo>
                  <a:lnTo>
                    <a:pt x="18934" y="355601"/>
                  </a:lnTo>
                  <a:lnTo>
                    <a:pt x="25573" y="399854"/>
                  </a:lnTo>
                  <a:lnTo>
                    <a:pt x="30804" y="442619"/>
                  </a:lnTo>
                  <a:lnTo>
                    <a:pt x="35938" y="473693"/>
                  </a:lnTo>
                  <a:lnTo>
                    <a:pt x="40282" y="510770"/>
                  </a:lnTo>
                  <a:lnTo>
                    <a:pt x="57150" y="55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83"/>
          <p:cNvGrpSpPr/>
          <p:nvPr/>
        </p:nvGrpSpPr>
        <p:grpSpPr>
          <a:xfrm>
            <a:off x="1747374" y="2000250"/>
            <a:ext cx="815193" cy="529959"/>
            <a:chOff x="1747374" y="2000250"/>
            <a:chExt cx="815193" cy="529959"/>
          </a:xfrm>
        </p:grpSpPr>
        <p:sp>
          <p:nvSpPr>
            <p:cNvPr id="93" name="SMARTInkShape-2934"/>
            <p:cNvSpPr/>
            <p:nvPr>
              <p:custDataLst>
                <p:tags r:id="rId80"/>
              </p:custDataLst>
            </p:nvPr>
          </p:nvSpPr>
          <p:spPr>
            <a:xfrm>
              <a:off x="1747374" y="2000250"/>
              <a:ext cx="815193" cy="119789"/>
            </a:xfrm>
            <a:custGeom>
              <a:avLst/>
              <a:gdLst/>
              <a:ahLst/>
              <a:cxnLst/>
              <a:rect l="0" t="0" r="0" b="0"/>
              <a:pathLst>
                <a:path w="815193" h="119789">
                  <a:moveTo>
                    <a:pt x="14751" y="114300"/>
                  </a:moveTo>
                  <a:lnTo>
                    <a:pt x="14751" y="114300"/>
                  </a:lnTo>
                  <a:lnTo>
                    <a:pt x="0" y="114300"/>
                  </a:lnTo>
                  <a:lnTo>
                    <a:pt x="2198" y="114300"/>
                  </a:lnTo>
                  <a:lnTo>
                    <a:pt x="28499" y="119788"/>
                  </a:lnTo>
                  <a:lnTo>
                    <a:pt x="73362" y="115698"/>
                  </a:lnTo>
                  <a:lnTo>
                    <a:pt x="110434" y="111892"/>
                  </a:lnTo>
                  <a:lnTo>
                    <a:pt x="148229" y="106884"/>
                  </a:lnTo>
                  <a:lnTo>
                    <a:pt x="191883" y="102577"/>
                  </a:lnTo>
                  <a:lnTo>
                    <a:pt x="227885" y="97449"/>
                  </a:lnTo>
                  <a:lnTo>
                    <a:pt x="268580" y="91641"/>
                  </a:lnTo>
                  <a:lnTo>
                    <a:pt x="311361" y="85532"/>
                  </a:lnTo>
                  <a:lnTo>
                    <a:pt x="355070" y="79289"/>
                  </a:lnTo>
                  <a:lnTo>
                    <a:pt x="399190" y="72987"/>
                  </a:lnTo>
                  <a:lnTo>
                    <a:pt x="443493" y="66658"/>
                  </a:lnTo>
                  <a:lnTo>
                    <a:pt x="487878" y="60317"/>
                  </a:lnTo>
                  <a:lnTo>
                    <a:pt x="532299" y="53972"/>
                  </a:lnTo>
                  <a:lnTo>
                    <a:pt x="576736" y="47623"/>
                  </a:lnTo>
                  <a:lnTo>
                    <a:pt x="619064" y="41274"/>
                  </a:lnTo>
                  <a:lnTo>
                    <a:pt x="655515" y="34925"/>
                  </a:lnTo>
                  <a:lnTo>
                    <a:pt x="689355" y="28575"/>
                  </a:lnTo>
                  <a:lnTo>
                    <a:pt x="735334" y="21872"/>
                  </a:lnTo>
                  <a:lnTo>
                    <a:pt x="775768" y="14242"/>
                  </a:lnTo>
                  <a:lnTo>
                    <a:pt x="815192" y="1875"/>
                  </a:lnTo>
                  <a:lnTo>
                    <a:pt x="8148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35"/>
            <p:cNvSpPr/>
            <p:nvPr>
              <p:custDataLst>
                <p:tags r:id="rId81"/>
              </p:custDataLst>
            </p:nvPr>
          </p:nvSpPr>
          <p:spPr>
            <a:xfrm>
              <a:off x="2074934" y="2373476"/>
              <a:ext cx="83032" cy="156733"/>
            </a:xfrm>
            <a:custGeom>
              <a:avLst/>
              <a:gdLst/>
              <a:ahLst/>
              <a:cxnLst/>
              <a:rect l="0" t="0" r="0" b="0"/>
              <a:pathLst>
                <a:path w="83032" h="156733">
                  <a:moveTo>
                    <a:pt x="58666" y="26824"/>
                  </a:moveTo>
                  <a:lnTo>
                    <a:pt x="58666" y="26824"/>
                  </a:lnTo>
                  <a:lnTo>
                    <a:pt x="66867" y="18623"/>
                  </a:lnTo>
                  <a:lnTo>
                    <a:pt x="67799" y="12635"/>
                  </a:lnTo>
                  <a:lnTo>
                    <a:pt x="68075" y="4158"/>
                  </a:lnTo>
                  <a:lnTo>
                    <a:pt x="65997" y="2188"/>
                  </a:lnTo>
                  <a:lnTo>
                    <a:pt x="58044" y="0"/>
                  </a:lnTo>
                  <a:lnTo>
                    <a:pt x="36609" y="3824"/>
                  </a:lnTo>
                  <a:lnTo>
                    <a:pt x="20263" y="11660"/>
                  </a:lnTo>
                  <a:lnTo>
                    <a:pt x="3660" y="25741"/>
                  </a:lnTo>
                  <a:lnTo>
                    <a:pt x="829" y="30335"/>
                  </a:lnTo>
                  <a:lnTo>
                    <a:pt x="0" y="34457"/>
                  </a:lnTo>
                  <a:lnTo>
                    <a:pt x="1900" y="42916"/>
                  </a:lnTo>
                  <a:lnTo>
                    <a:pt x="6273" y="53732"/>
                  </a:lnTo>
                  <a:lnTo>
                    <a:pt x="24798" y="71721"/>
                  </a:lnTo>
                  <a:lnTo>
                    <a:pt x="65926" y="92722"/>
                  </a:lnTo>
                  <a:lnTo>
                    <a:pt x="73031" y="96156"/>
                  </a:lnTo>
                  <a:lnTo>
                    <a:pt x="77768" y="101620"/>
                  </a:lnTo>
                  <a:lnTo>
                    <a:pt x="83031" y="116158"/>
                  </a:lnTo>
                  <a:lnTo>
                    <a:pt x="82548" y="127558"/>
                  </a:lnTo>
                  <a:lnTo>
                    <a:pt x="77747" y="137212"/>
                  </a:lnTo>
                  <a:lnTo>
                    <a:pt x="68557" y="148558"/>
                  </a:lnTo>
                  <a:lnTo>
                    <a:pt x="57418" y="155011"/>
                  </a:lnTo>
                  <a:lnTo>
                    <a:pt x="51484" y="156732"/>
                  </a:lnTo>
                  <a:lnTo>
                    <a:pt x="39246" y="155822"/>
                  </a:lnTo>
                  <a:lnTo>
                    <a:pt x="33019" y="154098"/>
                  </a:lnTo>
                  <a:lnTo>
                    <a:pt x="28868" y="150831"/>
                  </a:lnTo>
                  <a:lnTo>
                    <a:pt x="20566" y="131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36"/>
            <p:cNvSpPr/>
            <p:nvPr>
              <p:custDataLst>
                <p:tags r:id="rId82"/>
              </p:custDataLst>
            </p:nvPr>
          </p:nvSpPr>
          <p:spPr>
            <a:xfrm>
              <a:off x="2188939" y="2373994"/>
              <a:ext cx="106587" cy="96581"/>
            </a:xfrm>
            <a:custGeom>
              <a:avLst/>
              <a:gdLst/>
              <a:ahLst/>
              <a:cxnLst/>
              <a:rect l="0" t="0" r="0" b="0"/>
              <a:pathLst>
                <a:path w="106587" h="96581">
                  <a:moveTo>
                    <a:pt x="11336" y="54881"/>
                  </a:moveTo>
                  <a:lnTo>
                    <a:pt x="11336" y="54881"/>
                  </a:lnTo>
                  <a:lnTo>
                    <a:pt x="16392" y="54881"/>
                  </a:lnTo>
                  <a:lnTo>
                    <a:pt x="17882" y="53823"/>
                  </a:lnTo>
                  <a:lnTo>
                    <a:pt x="18875" y="52059"/>
                  </a:lnTo>
                  <a:lnTo>
                    <a:pt x="19537" y="49825"/>
                  </a:lnTo>
                  <a:lnTo>
                    <a:pt x="25917" y="44520"/>
                  </a:lnTo>
                  <a:lnTo>
                    <a:pt x="42203" y="32491"/>
                  </a:lnTo>
                  <a:lnTo>
                    <a:pt x="52350" y="18025"/>
                  </a:lnTo>
                  <a:lnTo>
                    <a:pt x="57002" y="5390"/>
                  </a:lnTo>
                  <a:lnTo>
                    <a:pt x="56597" y="2837"/>
                  </a:lnTo>
                  <a:lnTo>
                    <a:pt x="55268" y="1135"/>
                  </a:lnTo>
                  <a:lnTo>
                    <a:pt x="53324" y="0"/>
                  </a:lnTo>
                  <a:lnTo>
                    <a:pt x="45520" y="1562"/>
                  </a:lnTo>
                  <a:lnTo>
                    <a:pt x="34996" y="6842"/>
                  </a:lnTo>
                  <a:lnTo>
                    <a:pt x="19287" y="20657"/>
                  </a:lnTo>
                  <a:lnTo>
                    <a:pt x="2270" y="48793"/>
                  </a:lnTo>
                  <a:lnTo>
                    <a:pt x="0" y="56114"/>
                  </a:lnTo>
                  <a:lnTo>
                    <a:pt x="300" y="69893"/>
                  </a:lnTo>
                  <a:lnTo>
                    <a:pt x="2921" y="75472"/>
                  </a:lnTo>
                  <a:lnTo>
                    <a:pt x="11476" y="84494"/>
                  </a:lnTo>
                  <a:lnTo>
                    <a:pt x="33250" y="95523"/>
                  </a:lnTo>
                  <a:lnTo>
                    <a:pt x="50709" y="96580"/>
                  </a:lnTo>
                  <a:lnTo>
                    <a:pt x="67993" y="92464"/>
                  </a:lnTo>
                  <a:lnTo>
                    <a:pt x="95289" y="74778"/>
                  </a:lnTo>
                  <a:lnTo>
                    <a:pt x="106586" y="64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37"/>
            <p:cNvSpPr/>
            <p:nvPr>
              <p:custDataLst>
                <p:tags r:id="rId83"/>
              </p:custDataLst>
            </p:nvPr>
          </p:nvSpPr>
          <p:spPr>
            <a:xfrm>
              <a:off x="2124078" y="2215534"/>
              <a:ext cx="133348" cy="95469"/>
            </a:xfrm>
            <a:custGeom>
              <a:avLst/>
              <a:gdLst/>
              <a:ahLst/>
              <a:cxnLst/>
              <a:rect l="0" t="0" r="0" b="0"/>
              <a:pathLst>
                <a:path w="133348" h="95469">
                  <a:moveTo>
                    <a:pt x="9522" y="51416"/>
                  </a:moveTo>
                  <a:lnTo>
                    <a:pt x="9522" y="51416"/>
                  </a:lnTo>
                  <a:lnTo>
                    <a:pt x="4466" y="51416"/>
                  </a:lnTo>
                  <a:lnTo>
                    <a:pt x="2976" y="50358"/>
                  </a:lnTo>
                  <a:lnTo>
                    <a:pt x="1983" y="48594"/>
                  </a:lnTo>
                  <a:lnTo>
                    <a:pt x="1321" y="46360"/>
                  </a:lnTo>
                  <a:lnTo>
                    <a:pt x="880" y="45928"/>
                  </a:lnTo>
                  <a:lnTo>
                    <a:pt x="586" y="46699"/>
                  </a:lnTo>
                  <a:lnTo>
                    <a:pt x="2" y="93681"/>
                  </a:lnTo>
                  <a:lnTo>
                    <a:pt x="0" y="95468"/>
                  </a:lnTo>
                  <a:lnTo>
                    <a:pt x="1056" y="83126"/>
                  </a:lnTo>
                  <a:lnTo>
                    <a:pt x="16244" y="41413"/>
                  </a:lnTo>
                  <a:lnTo>
                    <a:pt x="28645" y="16671"/>
                  </a:lnTo>
                  <a:lnTo>
                    <a:pt x="41287" y="1279"/>
                  </a:lnTo>
                  <a:lnTo>
                    <a:pt x="45515" y="0"/>
                  </a:lnTo>
                  <a:lnTo>
                    <a:pt x="55858" y="1400"/>
                  </a:lnTo>
                  <a:lnTo>
                    <a:pt x="100626" y="22995"/>
                  </a:lnTo>
                  <a:lnTo>
                    <a:pt x="133347" y="4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84"/>
          <p:cNvGrpSpPr/>
          <p:nvPr/>
        </p:nvGrpSpPr>
        <p:grpSpPr>
          <a:xfrm>
            <a:off x="2809875" y="1562100"/>
            <a:ext cx="1752601" cy="714376"/>
            <a:chOff x="2809875" y="1562100"/>
            <a:chExt cx="1752601" cy="714376"/>
          </a:xfrm>
        </p:grpSpPr>
        <p:sp>
          <p:nvSpPr>
            <p:cNvPr id="98" name="SMARTInkShape-2938"/>
            <p:cNvSpPr/>
            <p:nvPr>
              <p:custDataLst>
                <p:tags r:id="rId68"/>
              </p:custDataLst>
            </p:nvPr>
          </p:nvSpPr>
          <p:spPr>
            <a:xfrm>
              <a:off x="2809875" y="1562100"/>
              <a:ext cx="57151" cy="714376"/>
            </a:xfrm>
            <a:custGeom>
              <a:avLst/>
              <a:gdLst/>
              <a:ahLst/>
              <a:cxnLst/>
              <a:rect l="0" t="0" r="0" b="0"/>
              <a:pathLst>
                <a:path w="57151" h="714376">
                  <a:moveTo>
                    <a:pt x="0" y="0"/>
                  </a:moveTo>
                  <a:lnTo>
                    <a:pt x="0" y="0"/>
                  </a:lnTo>
                  <a:lnTo>
                    <a:pt x="0" y="38540"/>
                  </a:lnTo>
                  <a:lnTo>
                    <a:pt x="2822" y="73926"/>
                  </a:lnTo>
                  <a:lnTo>
                    <a:pt x="6546" y="111173"/>
                  </a:lnTo>
                  <a:lnTo>
                    <a:pt x="8642" y="157000"/>
                  </a:lnTo>
                  <a:lnTo>
                    <a:pt x="9133" y="187958"/>
                  </a:lnTo>
                  <a:lnTo>
                    <a:pt x="12172" y="222179"/>
                  </a:lnTo>
                  <a:lnTo>
                    <a:pt x="15994" y="257496"/>
                  </a:lnTo>
                  <a:lnTo>
                    <a:pt x="17692" y="290831"/>
                  </a:lnTo>
                  <a:lnTo>
                    <a:pt x="21268" y="323286"/>
                  </a:lnTo>
                  <a:lnTo>
                    <a:pt x="26386" y="356408"/>
                  </a:lnTo>
                  <a:lnTo>
                    <a:pt x="32188" y="392295"/>
                  </a:lnTo>
                  <a:lnTo>
                    <a:pt x="35472" y="426589"/>
                  </a:lnTo>
                  <a:lnTo>
                    <a:pt x="37322" y="472825"/>
                  </a:lnTo>
                  <a:lnTo>
                    <a:pt x="40692" y="516157"/>
                  </a:lnTo>
                  <a:lnTo>
                    <a:pt x="45571" y="559688"/>
                  </a:lnTo>
                  <a:lnTo>
                    <a:pt x="47016" y="605042"/>
                  </a:lnTo>
                  <a:lnTo>
                    <a:pt x="48413" y="638266"/>
                  </a:lnTo>
                  <a:lnTo>
                    <a:pt x="54091" y="678654"/>
                  </a:lnTo>
                  <a:lnTo>
                    <a:pt x="57150" y="714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39"/>
            <p:cNvSpPr/>
            <p:nvPr>
              <p:custDataLst>
                <p:tags r:id="rId69"/>
              </p:custDataLst>
            </p:nvPr>
          </p:nvSpPr>
          <p:spPr>
            <a:xfrm>
              <a:off x="2973632" y="1839502"/>
              <a:ext cx="185649" cy="232248"/>
            </a:xfrm>
            <a:custGeom>
              <a:avLst/>
              <a:gdLst/>
              <a:ahLst/>
              <a:cxnLst/>
              <a:rect l="0" t="0" r="0" b="0"/>
              <a:pathLst>
                <a:path w="185649" h="232248">
                  <a:moveTo>
                    <a:pt x="26743" y="27398"/>
                  </a:moveTo>
                  <a:lnTo>
                    <a:pt x="26743" y="27398"/>
                  </a:lnTo>
                  <a:lnTo>
                    <a:pt x="13486" y="27398"/>
                  </a:lnTo>
                  <a:lnTo>
                    <a:pt x="10497" y="24223"/>
                  </a:lnTo>
                  <a:lnTo>
                    <a:pt x="0" y="2795"/>
                  </a:lnTo>
                  <a:lnTo>
                    <a:pt x="448" y="1471"/>
                  </a:lnTo>
                  <a:lnTo>
                    <a:pt x="1805" y="589"/>
                  </a:lnTo>
                  <a:lnTo>
                    <a:pt x="3768" y="0"/>
                  </a:lnTo>
                  <a:lnTo>
                    <a:pt x="47121" y="12184"/>
                  </a:lnTo>
                  <a:lnTo>
                    <a:pt x="88876" y="27485"/>
                  </a:lnTo>
                  <a:lnTo>
                    <a:pt x="130621" y="40115"/>
                  </a:lnTo>
                  <a:lnTo>
                    <a:pt x="159827" y="54685"/>
                  </a:lnTo>
                  <a:lnTo>
                    <a:pt x="178476" y="72407"/>
                  </a:lnTo>
                  <a:lnTo>
                    <a:pt x="184138" y="81974"/>
                  </a:lnTo>
                  <a:lnTo>
                    <a:pt x="185648" y="86007"/>
                  </a:lnTo>
                  <a:lnTo>
                    <a:pt x="184538" y="90813"/>
                  </a:lnTo>
                  <a:lnTo>
                    <a:pt x="172863" y="107688"/>
                  </a:lnTo>
                  <a:lnTo>
                    <a:pt x="126620" y="148454"/>
                  </a:lnTo>
                  <a:lnTo>
                    <a:pt x="85449" y="180391"/>
                  </a:lnTo>
                  <a:lnTo>
                    <a:pt x="39665" y="224063"/>
                  </a:lnTo>
                  <a:lnTo>
                    <a:pt x="39591" y="226241"/>
                  </a:lnTo>
                  <a:lnTo>
                    <a:pt x="42331" y="231484"/>
                  </a:lnTo>
                  <a:lnTo>
                    <a:pt x="43485" y="232247"/>
                  </a:lnTo>
                  <a:lnTo>
                    <a:pt x="45793" y="227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40"/>
            <p:cNvSpPr/>
            <p:nvPr>
              <p:custDataLst>
                <p:tags r:id="rId70"/>
              </p:custDataLst>
            </p:nvPr>
          </p:nvSpPr>
          <p:spPr>
            <a:xfrm>
              <a:off x="3295650" y="1810395"/>
              <a:ext cx="209551" cy="189668"/>
            </a:xfrm>
            <a:custGeom>
              <a:avLst/>
              <a:gdLst/>
              <a:ahLst/>
              <a:cxnLst/>
              <a:rect l="0" t="0" r="0" b="0"/>
              <a:pathLst>
                <a:path w="209551" h="189668">
                  <a:moveTo>
                    <a:pt x="0" y="27930"/>
                  </a:moveTo>
                  <a:lnTo>
                    <a:pt x="0" y="27930"/>
                  </a:lnTo>
                  <a:lnTo>
                    <a:pt x="0" y="13741"/>
                  </a:lnTo>
                  <a:lnTo>
                    <a:pt x="2117" y="12121"/>
                  </a:lnTo>
                  <a:lnTo>
                    <a:pt x="46644" y="2619"/>
                  </a:lnTo>
                  <a:lnTo>
                    <a:pt x="88353" y="0"/>
                  </a:lnTo>
                  <a:lnTo>
                    <a:pt x="128875" y="498"/>
                  </a:lnTo>
                  <a:lnTo>
                    <a:pt x="151779" y="6985"/>
                  </a:lnTo>
                  <a:lnTo>
                    <a:pt x="162002" y="12624"/>
                  </a:lnTo>
                  <a:lnTo>
                    <a:pt x="163035" y="16667"/>
                  </a:lnTo>
                  <a:lnTo>
                    <a:pt x="161606" y="21480"/>
                  </a:lnTo>
                  <a:lnTo>
                    <a:pt x="153317" y="32472"/>
                  </a:lnTo>
                  <a:lnTo>
                    <a:pt x="106136" y="68266"/>
                  </a:lnTo>
                  <a:lnTo>
                    <a:pt x="59356" y="99732"/>
                  </a:lnTo>
                  <a:lnTo>
                    <a:pt x="17406" y="139113"/>
                  </a:lnTo>
                  <a:lnTo>
                    <a:pt x="8441" y="154603"/>
                  </a:lnTo>
                  <a:lnTo>
                    <a:pt x="6686" y="161062"/>
                  </a:lnTo>
                  <a:lnTo>
                    <a:pt x="6574" y="166426"/>
                  </a:lnTo>
                  <a:lnTo>
                    <a:pt x="7557" y="171061"/>
                  </a:lnTo>
                  <a:lnTo>
                    <a:pt x="11388" y="175209"/>
                  </a:lnTo>
                  <a:lnTo>
                    <a:pt x="24112" y="182640"/>
                  </a:lnTo>
                  <a:lnTo>
                    <a:pt x="63638" y="188430"/>
                  </a:lnTo>
                  <a:lnTo>
                    <a:pt x="110895" y="189667"/>
                  </a:lnTo>
                  <a:lnTo>
                    <a:pt x="156156" y="183272"/>
                  </a:lnTo>
                  <a:lnTo>
                    <a:pt x="209550" y="170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41"/>
            <p:cNvSpPr/>
            <p:nvPr>
              <p:custDataLst>
                <p:tags r:id="rId71"/>
              </p:custDataLst>
            </p:nvPr>
          </p:nvSpPr>
          <p:spPr>
            <a:xfrm>
              <a:off x="3478543" y="1971675"/>
              <a:ext cx="83808" cy="80075"/>
            </a:xfrm>
            <a:custGeom>
              <a:avLst/>
              <a:gdLst/>
              <a:ahLst/>
              <a:cxnLst/>
              <a:rect l="0" t="0" r="0" b="0"/>
              <a:pathLst>
                <a:path w="83808" h="80075">
                  <a:moveTo>
                    <a:pt x="74282" y="0"/>
                  </a:moveTo>
                  <a:lnTo>
                    <a:pt x="74282" y="0"/>
                  </a:lnTo>
                  <a:lnTo>
                    <a:pt x="74282" y="18314"/>
                  </a:lnTo>
                  <a:lnTo>
                    <a:pt x="68638" y="29659"/>
                  </a:lnTo>
                  <a:lnTo>
                    <a:pt x="43225" y="63948"/>
                  </a:lnTo>
                  <a:lnTo>
                    <a:pt x="24873" y="78836"/>
                  </a:lnTo>
                  <a:lnTo>
                    <a:pt x="21234" y="80074"/>
                  </a:lnTo>
                  <a:lnTo>
                    <a:pt x="17750" y="79841"/>
                  </a:lnTo>
                  <a:lnTo>
                    <a:pt x="14369" y="78628"/>
                  </a:lnTo>
                  <a:lnTo>
                    <a:pt x="7790" y="71634"/>
                  </a:lnTo>
                  <a:lnTo>
                    <a:pt x="2396" y="62529"/>
                  </a:lnTo>
                  <a:lnTo>
                    <a:pt x="0" y="54955"/>
                  </a:lnTo>
                  <a:lnTo>
                    <a:pt x="1477" y="51453"/>
                  </a:lnTo>
                  <a:lnTo>
                    <a:pt x="19709" y="35011"/>
                  </a:lnTo>
                  <a:lnTo>
                    <a:pt x="24142" y="33924"/>
                  </a:lnTo>
                  <a:lnTo>
                    <a:pt x="34711" y="35538"/>
                  </a:lnTo>
                  <a:lnTo>
                    <a:pt x="47505" y="42397"/>
                  </a:lnTo>
                  <a:lnTo>
                    <a:pt x="83807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42"/>
            <p:cNvSpPr/>
            <p:nvPr>
              <p:custDataLst>
                <p:tags r:id="rId72"/>
              </p:custDataLst>
            </p:nvPr>
          </p:nvSpPr>
          <p:spPr>
            <a:xfrm>
              <a:off x="3600450" y="1927483"/>
              <a:ext cx="74484" cy="187068"/>
            </a:xfrm>
            <a:custGeom>
              <a:avLst/>
              <a:gdLst/>
              <a:ahLst/>
              <a:cxnLst/>
              <a:rect l="0" t="0" r="0" b="0"/>
              <a:pathLst>
                <a:path w="74484" h="187068">
                  <a:moveTo>
                    <a:pt x="57150" y="34667"/>
                  </a:moveTo>
                  <a:lnTo>
                    <a:pt x="57150" y="34667"/>
                  </a:lnTo>
                  <a:lnTo>
                    <a:pt x="74483" y="0"/>
                  </a:lnTo>
                  <a:lnTo>
                    <a:pt x="56835" y="45658"/>
                  </a:lnTo>
                  <a:lnTo>
                    <a:pt x="39331" y="87638"/>
                  </a:lnTo>
                  <a:lnTo>
                    <a:pt x="19630" y="133247"/>
                  </a:lnTo>
                  <a:lnTo>
                    <a:pt x="6465" y="155975"/>
                  </a:lnTo>
                  <a:lnTo>
                    <a:pt x="0" y="18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43"/>
            <p:cNvSpPr/>
            <p:nvPr>
              <p:custDataLst>
                <p:tags r:id="rId73"/>
              </p:custDataLst>
            </p:nvPr>
          </p:nvSpPr>
          <p:spPr>
            <a:xfrm>
              <a:off x="3657600" y="2010283"/>
              <a:ext cx="85726" cy="94339"/>
            </a:xfrm>
            <a:custGeom>
              <a:avLst/>
              <a:gdLst/>
              <a:ahLst/>
              <a:cxnLst/>
              <a:rect l="0" t="0" r="0" b="0"/>
              <a:pathLst>
                <a:path w="85726" h="94339">
                  <a:moveTo>
                    <a:pt x="0" y="18542"/>
                  </a:moveTo>
                  <a:lnTo>
                    <a:pt x="0" y="18542"/>
                  </a:lnTo>
                  <a:lnTo>
                    <a:pt x="5057" y="13486"/>
                  </a:lnTo>
                  <a:lnTo>
                    <a:pt x="7539" y="8181"/>
                  </a:lnTo>
                  <a:lnTo>
                    <a:pt x="8201" y="5284"/>
                  </a:lnTo>
                  <a:lnTo>
                    <a:pt x="10759" y="3354"/>
                  </a:lnTo>
                  <a:lnTo>
                    <a:pt x="23414" y="636"/>
                  </a:lnTo>
                  <a:lnTo>
                    <a:pt x="30867" y="0"/>
                  </a:lnTo>
                  <a:lnTo>
                    <a:pt x="34337" y="1948"/>
                  </a:lnTo>
                  <a:lnTo>
                    <a:pt x="41013" y="9756"/>
                  </a:lnTo>
                  <a:lnTo>
                    <a:pt x="44686" y="20281"/>
                  </a:lnTo>
                  <a:lnTo>
                    <a:pt x="45666" y="26052"/>
                  </a:lnTo>
                  <a:lnTo>
                    <a:pt x="43932" y="38107"/>
                  </a:lnTo>
                  <a:lnTo>
                    <a:pt x="38576" y="50521"/>
                  </a:lnTo>
                  <a:lnTo>
                    <a:pt x="12840" y="84394"/>
                  </a:lnTo>
                  <a:lnTo>
                    <a:pt x="10180" y="92698"/>
                  </a:lnTo>
                  <a:lnTo>
                    <a:pt x="11020" y="93379"/>
                  </a:lnTo>
                  <a:lnTo>
                    <a:pt x="18317" y="94338"/>
                  </a:lnTo>
                  <a:lnTo>
                    <a:pt x="44854" y="91840"/>
                  </a:lnTo>
                  <a:lnTo>
                    <a:pt x="85725" y="75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44"/>
            <p:cNvSpPr/>
            <p:nvPr>
              <p:custDataLst>
                <p:tags r:id="rId74"/>
              </p:custDataLst>
            </p:nvPr>
          </p:nvSpPr>
          <p:spPr>
            <a:xfrm>
              <a:off x="3838575" y="20383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12328" y="5756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45"/>
            <p:cNvSpPr/>
            <p:nvPr>
              <p:custDataLst>
                <p:tags r:id="rId75"/>
              </p:custDataLst>
            </p:nvPr>
          </p:nvSpPr>
          <p:spPr>
            <a:xfrm>
              <a:off x="4011500" y="1777124"/>
              <a:ext cx="112826" cy="270151"/>
            </a:xfrm>
            <a:custGeom>
              <a:avLst/>
              <a:gdLst/>
              <a:ahLst/>
              <a:cxnLst/>
              <a:rect l="0" t="0" r="0" b="0"/>
              <a:pathLst>
                <a:path w="112826" h="270151">
                  <a:moveTo>
                    <a:pt x="8050" y="99301"/>
                  </a:moveTo>
                  <a:lnTo>
                    <a:pt x="8050" y="99301"/>
                  </a:lnTo>
                  <a:lnTo>
                    <a:pt x="8050" y="94245"/>
                  </a:lnTo>
                  <a:lnTo>
                    <a:pt x="9108" y="92755"/>
                  </a:lnTo>
                  <a:lnTo>
                    <a:pt x="10872" y="91762"/>
                  </a:lnTo>
                  <a:lnTo>
                    <a:pt x="16251" y="90168"/>
                  </a:lnTo>
                  <a:lnTo>
                    <a:pt x="18556" y="137501"/>
                  </a:lnTo>
                  <a:lnTo>
                    <a:pt x="25099" y="180028"/>
                  </a:lnTo>
                  <a:lnTo>
                    <a:pt x="26704" y="219552"/>
                  </a:lnTo>
                  <a:lnTo>
                    <a:pt x="25963" y="258403"/>
                  </a:lnTo>
                  <a:lnTo>
                    <a:pt x="22009" y="269849"/>
                  </a:lnTo>
                  <a:lnTo>
                    <a:pt x="19473" y="270150"/>
                  </a:lnTo>
                  <a:lnTo>
                    <a:pt x="16724" y="267175"/>
                  </a:lnTo>
                  <a:lnTo>
                    <a:pt x="13832" y="262017"/>
                  </a:lnTo>
                  <a:lnTo>
                    <a:pt x="5989" y="221976"/>
                  </a:lnTo>
                  <a:lnTo>
                    <a:pt x="0" y="174686"/>
                  </a:lnTo>
                  <a:lnTo>
                    <a:pt x="4018" y="139982"/>
                  </a:lnTo>
                  <a:lnTo>
                    <a:pt x="6855" y="94421"/>
                  </a:lnTo>
                  <a:lnTo>
                    <a:pt x="13163" y="61854"/>
                  </a:lnTo>
                  <a:lnTo>
                    <a:pt x="25793" y="22236"/>
                  </a:lnTo>
                  <a:lnTo>
                    <a:pt x="29404" y="12999"/>
                  </a:lnTo>
                  <a:lnTo>
                    <a:pt x="34986" y="6842"/>
                  </a:lnTo>
                  <a:lnTo>
                    <a:pt x="49655" y="0"/>
                  </a:lnTo>
                  <a:lnTo>
                    <a:pt x="55895" y="292"/>
                  </a:lnTo>
                  <a:lnTo>
                    <a:pt x="61113" y="2603"/>
                  </a:lnTo>
                  <a:lnTo>
                    <a:pt x="65651" y="6261"/>
                  </a:lnTo>
                  <a:lnTo>
                    <a:pt x="77093" y="26578"/>
                  </a:lnTo>
                  <a:lnTo>
                    <a:pt x="82129" y="47650"/>
                  </a:lnTo>
                  <a:lnTo>
                    <a:pt x="73609" y="93322"/>
                  </a:lnTo>
                  <a:lnTo>
                    <a:pt x="64869" y="120460"/>
                  </a:lnTo>
                  <a:lnTo>
                    <a:pt x="47378" y="144167"/>
                  </a:lnTo>
                  <a:lnTo>
                    <a:pt x="19949" y="171979"/>
                  </a:lnTo>
                  <a:lnTo>
                    <a:pt x="1765" y="183099"/>
                  </a:lnTo>
                  <a:lnTo>
                    <a:pt x="1743" y="184799"/>
                  </a:lnTo>
                  <a:lnTo>
                    <a:pt x="4541" y="189512"/>
                  </a:lnTo>
                  <a:lnTo>
                    <a:pt x="48980" y="220203"/>
                  </a:lnTo>
                  <a:lnTo>
                    <a:pt x="71835" y="237209"/>
                  </a:lnTo>
                  <a:lnTo>
                    <a:pt x="102253" y="249126"/>
                  </a:lnTo>
                  <a:lnTo>
                    <a:pt x="112825" y="261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46"/>
            <p:cNvSpPr/>
            <p:nvPr>
              <p:custDataLst>
                <p:tags r:id="rId76"/>
              </p:custDataLst>
            </p:nvPr>
          </p:nvSpPr>
          <p:spPr>
            <a:xfrm>
              <a:off x="4152900" y="1916915"/>
              <a:ext cx="123650" cy="228269"/>
            </a:xfrm>
            <a:custGeom>
              <a:avLst/>
              <a:gdLst/>
              <a:ahLst/>
              <a:cxnLst/>
              <a:rect l="0" t="0" r="0" b="0"/>
              <a:pathLst>
                <a:path w="123650" h="228269">
                  <a:moveTo>
                    <a:pt x="0" y="83335"/>
                  </a:moveTo>
                  <a:lnTo>
                    <a:pt x="0" y="83335"/>
                  </a:lnTo>
                  <a:lnTo>
                    <a:pt x="0" y="70077"/>
                  </a:lnTo>
                  <a:lnTo>
                    <a:pt x="2822" y="64037"/>
                  </a:lnTo>
                  <a:lnTo>
                    <a:pt x="5057" y="60945"/>
                  </a:lnTo>
                  <a:lnTo>
                    <a:pt x="26837" y="42391"/>
                  </a:lnTo>
                  <a:lnTo>
                    <a:pt x="43163" y="14169"/>
                  </a:lnTo>
                  <a:lnTo>
                    <a:pt x="45642" y="5675"/>
                  </a:lnTo>
                  <a:lnTo>
                    <a:pt x="45245" y="2987"/>
                  </a:lnTo>
                  <a:lnTo>
                    <a:pt x="43921" y="1194"/>
                  </a:lnTo>
                  <a:lnTo>
                    <a:pt x="41981" y="0"/>
                  </a:lnTo>
                  <a:lnTo>
                    <a:pt x="39629" y="2378"/>
                  </a:lnTo>
                  <a:lnTo>
                    <a:pt x="25183" y="32536"/>
                  </a:lnTo>
                  <a:lnTo>
                    <a:pt x="19857" y="71824"/>
                  </a:lnTo>
                  <a:lnTo>
                    <a:pt x="19588" y="78836"/>
                  </a:lnTo>
                  <a:lnTo>
                    <a:pt x="21525" y="84569"/>
                  </a:lnTo>
                  <a:lnTo>
                    <a:pt x="29323" y="93761"/>
                  </a:lnTo>
                  <a:lnTo>
                    <a:pt x="34365" y="95577"/>
                  </a:lnTo>
                  <a:lnTo>
                    <a:pt x="45612" y="94773"/>
                  </a:lnTo>
                  <a:lnTo>
                    <a:pt x="63845" y="88371"/>
                  </a:lnTo>
                  <a:lnTo>
                    <a:pt x="82652" y="74714"/>
                  </a:lnTo>
                  <a:lnTo>
                    <a:pt x="109701" y="42123"/>
                  </a:lnTo>
                  <a:lnTo>
                    <a:pt x="111234" y="42102"/>
                  </a:lnTo>
                  <a:lnTo>
                    <a:pt x="112256" y="43146"/>
                  </a:lnTo>
                  <a:lnTo>
                    <a:pt x="114031" y="68505"/>
                  </a:lnTo>
                  <a:lnTo>
                    <a:pt x="119304" y="113331"/>
                  </a:lnTo>
                  <a:lnTo>
                    <a:pt x="122932" y="152446"/>
                  </a:lnTo>
                  <a:lnTo>
                    <a:pt x="123649" y="195921"/>
                  </a:lnTo>
                  <a:lnTo>
                    <a:pt x="122688" y="213807"/>
                  </a:lnTo>
                  <a:lnTo>
                    <a:pt x="118734" y="225284"/>
                  </a:lnTo>
                  <a:lnTo>
                    <a:pt x="115139" y="227709"/>
                  </a:lnTo>
                  <a:lnTo>
                    <a:pt x="110626" y="228268"/>
                  </a:lnTo>
                  <a:lnTo>
                    <a:pt x="105501" y="227582"/>
                  </a:lnTo>
                  <a:lnTo>
                    <a:pt x="101025" y="223950"/>
                  </a:lnTo>
                  <a:lnTo>
                    <a:pt x="85725" y="178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47"/>
            <p:cNvSpPr/>
            <p:nvPr>
              <p:custDataLst>
                <p:tags r:id="rId77"/>
              </p:custDataLst>
            </p:nvPr>
          </p:nvSpPr>
          <p:spPr>
            <a:xfrm>
              <a:off x="4238625" y="1849799"/>
              <a:ext cx="28576" cy="36152"/>
            </a:xfrm>
            <a:custGeom>
              <a:avLst/>
              <a:gdLst/>
              <a:ahLst/>
              <a:cxnLst/>
              <a:rect l="0" t="0" r="0" b="0"/>
              <a:pathLst>
                <a:path w="28576" h="36152">
                  <a:moveTo>
                    <a:pt x="0" y="36151"/>
                  </a:moveTo>
                  <a:lnTo>
                    <a:pt x="0" y="36151"/>
                  </a:lnTo>
                  <a:lnTo>
                    <a:pt x="7539" y="18251"/>
                  </a:lnTo>
                  <a:lnTo>
                    <a:pt x="8201" y="14693"/>
                  </a:lnTo>
                  <a:lnTo>
                    <a:pt x="11759" y="7917"/>
                  </a:lnTo>
                  <a:lnTo>
                    <a:pt x="17610" y="0"/>
                  </a:lnTo>
                  <a:lnTo>
                    <a:pt x="19148" y="409"/>
                  </a:lnTo>
                  <a:lnTo>
                    <a:pt x="28575" y="7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48"/>
            <p:cNvSpPr/>
            <p:nvPr>
              <p:custDataLst>
                <p:tags r:id="rId78"/>
              </p:custDataLst>
            </p:nvPr>
          </p:nvSpPr>
          <p:spPr>
            <a:xfrm>
              <a:off x="4305300" y="1797513"/>
              <a:ext cx="246963" cy="205381"/>
            </a:xfrm>
            <a:custGeom>
              <a:avLst/>
              <a:gdLst/>
              <a:ahLst/>
              <a:cxnLst/>
              <a:rect l="0" t="0" r="0" b="0"/>
              <a:pathLst>
                <a:path w="246963" h="205381">
                  <a:moveTo>
                    <a:pt x="0" y="117012"/>
                  </a:moveTo>
                  <a:lnTo>
                    <a:pt x="0" y="117012"/>
                  </a:lnTo>
                  <a:lnTo>
                    <a:pt x="0" y="126145"/>
                  </a:lnTo>
                  <a:lnTo>
                    <a:pt x="5057" y="126421"/>
                  </a:lnTo>
                  <a:lnTo>
                    <a:pt x="35648" y="113269"/>
                  </a:lnTo>
                  <a:lnTo>
                    <a:pt x="49132" y="104144"/>
                  </a:lnTo>
                  <a:lnTo>
                    <a:pt x="53587" y="97887"/>
                  </a:lnTo>
                  <a:lnTo>
                    <a:pt x="54775" y="94737"/>
                  </a:lnTo>
                  <a:lnTo>
                    <a:pt x="53449" y="92637"/>
                  </a:lnTo>
                  <a:lnTo>
                    <a:pt x="46333" y="90304"/>
                  </a:lnTo>
                  <a:lnTo>
                    <a:pt x="42530" y="92856"/>
                  </a:lnTo>
                  <a:lnTo>
                    <a:pt x="32122" y="111619"/>
                  </a:lnTo>
                  <a:lnTo>
                    <a:pt x="23394" y="138344"/>
                  </a:lnTo>
                  <a:lnTo>
                    <a:pt x="19908" y="179121"/>
                  </a:lnTo>
                  <a:lnTo>
                    <a:pt x="20489" y="193299"/>
                  </a:lnTo>
                  <a:lnTo>
                    <a:pt x="24276" y="203129"/>
                  </a:lnTo>
                  <a:lnTo>
                    <a:pt x="26767" y="205115"/>
                  </a:lnTo>
                  <a:lnTo>
                    <a:pt x="29486" y="205380"/>
                  </a:lnTo>
                  <a:lnTo>
                    <a:pt x="32358" y="204499"/>
                  </a:lnTo>
                  <a:lnTo>
                    <a:pt x="77675" y="163059"/>
                  </a:lnTo>
                  <a:lnTo>
                    <a:pt x="97848" y="130719"/>
                  </a:lnTo>
                  <a:lnTo>
                    <a:pt x="108047" y="120988"/>
                  </a:lnTo>
                  <a:lnTo>
                    <a:pt x="118680" y="104667"/>
                  </a:lnTo>
                  <a:lnTo>
                    <a:pt x="121538" y="96356"/>
                  </a:lnTo>
                  <a:lnTo>
                    <a:pt x="123359" y="94775"/>
                  </a:lnTo>
                  <a:lnTo>
                    <a:pt x="125631" y="94779"/>
                  </a:lnTo>
                  <a:lnTo>
                    <a:pt x="128204" y="95840"/>
                  </a:lnTo>
                  <a:lnTo>
                    <a:pt x="128862" y="97605"/>
                  </a:lnTo>
                  <a:lnTo>
                    <a:pt x="128241" y="99841"/>
                  </a:lnTo>
                  <a:lnTo>
                    <a:pt x="125787" y="105147"/>
                  </a:lnTo>
                  <a:lnTo>
                    <a:pt x="123848" y="135122"/>
                  </a:lnTo>
                  <a:lnTo>
                    <a:pt x="123825" y="109312"/>
                  </a:lnTo>
                  <a:lnTo>
                    <a:pt x="122767" y="108704"/>
                  </a:lnTo>
                  <a:lnTo>
                    <a:pt x="118768" y="108028"/>
                  </a:lnTo>
                  <a:lnTo>
                    <a:pt x="116221" y="109964"/>
                  </a:lnTo>
                  <a:lnTo>
                    <a:pt x="92827" y="140012"/>
                  </a:lnTo>
                  <a:lnTo>
                    <a:pt x="88882" y="152281"/>
                  </a:lnTo>
                  <a:lnTo>
                    <a:pt x="86660" y="176145"/>
                  </a:lnTo>
                  <a:lnTo>
                    <a:pt x="88963" y="188449"/>
                  </a:lnTo>
                  <a:lnTo>
                    <a:pt x="91058" y="193212"/>
                  </a:lnTo>
                  <a:lnTo>
                    <a:pt x="94573" y="195329"/>
                  </a:lnTo>
                  <a:lnTo>
                    <a:pt x="99032" y="195681"/>
                  </a:lnTo>
                  <a:lnTo>
                    <a:pt x="104121" y="194858"/>
                  </a:lnTo>
                  <a:lnTo>
                    <a:pt x="121397" y="183587"/>
                  </a:lnTo>
                  <a:lnTo>
                    <a:pt x="165144" y="141162"/>
                  </a:lnTo>
                  <a:lnTo>
                    <a:pt x="190509" y="103791"/>
                  </a:lnTo>
                  <a:lnTo>
                    <a:pt x="215705" y="63138"/>
                  </a:lnTo>
                  <a:lnTo>
                    <a:pt x="239811" y="17934"/>
                  </a:lnTo>
                  <a:lnTo>
                    <a:pt x="246102" y="231"/>
                  </a:lnTo>
                  <a:lnTo>
                    <a:pt x="246618" y="0"/>
                  </a:lnTo>
                  <a:lnTo>
                    <a:pt x="246962" y="904"/>
                  </a:lnTo>
                  <a:lnTo>
                    <a:pt x="229659" y="41096"/>
                  </a:lnTo>
                  <a:lnTo>
                    <a:pt x="222211" y="69471"/>
                  </a:lnTo>
                  <a:lnTo>
                    <a:pt x="219695" y="112560"/>
                  </a:lnTo>
                  <a:lnTo>
                    <a:pt x="216528" y="128439"/>
                  </a:lnTo>
                  <a:lnTo>
                    <a:pt x="214202" y="134155"/>
                  </a:lnTo>
                  <a:lnTo>
                    <a:pt x="214440" y="148973"/>
                  </a:lnTo>
                  <a:lnTo>
                    <a:pt x="219523" y="182879"/>
                  </a:lnTo>
                  <a:lnTo>
                    <a:pt x="221490" y="184206"/>
                  </a:lnTo>
                  <a:lnTo>
                    <a:pt x="223860" y="184033"/>
                  </a:lnTo>
                  <a:lnTo>
                    <a:pt x="238125" y="164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49"/>
            <p:cNvSpPr/>
            <p:nvPr>
              <p:custDataLst>
                <p:tags r:id="rId79"/>
              </p:custDataLst>
            </p:nvPr>
          </p:nvSpPr>
          <p:spPr>
            <a:xfrm>
              <a:off x="4475370" y="1866900"/>
              <a:ext cx="87106" cy="28576"/>
            </a:xfrm>
            <a:custGeom>
              <a:avLst/>
              <a:gdLst/>
              <a:ahLst/>
              <a:cxnLst/>
              <a:rect l="0" t="0" r="0" b="0"/>
              <a:pathLst>
                <a:path w="87106" h="28576">
                  <a:moveTo>
                    <a:pt x="39480" y="28575"/>
                  </a:moveTo>
                  <a:lnTo>
                    <a:pt x="39480" y="28575"/>
                  </a:lnTo>
                  <a:lnTo>
                    <a:pt x="3832" y="28575"/>
                  </a:lnTo>
                  <a:lnTo>
                    <a:pt x="898" y="27517"/>
                  </a:lnTo>
                  <a:lnTo>
                    <a:pt x="0" y="25753"/>
                  </a:lnTo>
                  <a:lnTo>
                    <a:pt x="460" y="23519"/>
                  </a:lnTo>
                  <a:lnTo>
                    <a:pt x="3941" y="22029"/>
                  </a:lnTo>
                  <a:lnTo>
                    <a:pt x="47950" y="12766"/>
                  </a:lnTo>
                  <a:lnTo>
                    <a:pt x="871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585"/>
          <p:cNvGrpSpPr/>
          <p:nvPr/>
        </p:nvGrpSpPr>
        <p:grpSpPr>
          <a:xfrm>
            <a:off x="4844097" y="1743075"/>
            <a:ext cx="220826" cy="238126"/>
            <a:chOff x="4844097" y="1743075"/>
            <a:chExt cx="220826" cy="238126"/>
          </a:xfrm>
        </p:grpSpPr>
        <p:sp>
          <p:nvSpPr>
            <p:cNvPr id="111" name="SMARTInkShape-2950"/>
            <p:cNvSpPr/>
            <p:nvPr>
              <p:custDataLst>
                <p:tags r:id="rId65"/>
              </p:custDataLst>
            </p:nvPr>
          </p:nvSpPr>
          <p:spPr>
            <a:xfrm>
              <a:off x="4876800" y="1743075"/>
              <a:ext cx="19051" cy="238126"/>
            </a:xfrm>
            <a:custGeom>
              <a:avLst/>
              <a:gdLst/>
              <a:ahLst/>
              <a:cxnLst/>
              <a:rect l="0" t="0" r="0" b="0"/>
              <a:pathLst>
                <a:path w="19051" h="2381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5793" y="45761"/>
                  </a:lnTo>
                  <a:lnTo>
                    <a:pt x="763" y="93110"/>
                  </a:lnTo>
                  <a:lnTo>
                    <a:pt x="225" y="135538"/>
                  </a:lnTo>
                  <a:lnTo>
                    <a:pt x="45" y="18211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51"/>
            <p:cNvSpPr/>
            <p:nvPr>
              <p:custDataLst>
                <p:tags r:id="rId66"/>
              </p:custDataLst>
            </p:nvPr>
          </p:nvSpPr>
          <p:spPr>
            <a:xfrm>
              <a:off x="4844097" y="1770402"/>
              <a:ext cx="155561" cy="191749"/>
            </a:xfrm>
            <a:custGeom>
              <a:avLst/>
              <a:gdLst/>
              <a:ahLst/>
              <a:cxnLst/>
              <a:rect l="0" t="0" r="0" b="0"/>
              <a:pathLst>
                <a:path w="155561" h="191749">
                  <a:moveTo>
                    <a:pt x="13653" y="191748"/>
                  </a:moveTo>
                  <a:lnTo>
                    <a:pt x="13653" y="191748"/>
                  </a:lnTo>
                  <a:lnTo>
                    <a:pt x="396" y="155120"/>
                  </a:lnTo>
                  <a:lnTo>
                    <a:pt x="0" y="138075"/>
                  </a:lnTo>
                  <a:lnTo>
                    <a:pt x="3352" y="124502"/>
                  </a:lnTo>
                  <a:lnTo>
                    <a:pt x="8369" y="114941"/>
                  </a:lnTo>
                  <a:lnTo>
                    <a:pt x="48757" y="86475"/>
                  </a:lnTo>
                  <a:lnTo>
                    <a:pt x="72738" y="70597"/>
                  </a:lnTo>
                  <a:lnTo>
                    <a:pt x="97129" y="56368"/>
                  </a:lnTo>
                  <a:lnTo>
                    <a:pt x="123227" y="32927"/>
                  </a:lnTo>
                  <a:lnTo>
                    <a:pt x="145505" y="3996"/>
                  </a:lnTo>
                  <a:lnTo>
                    <a:pt x="149180" y="963"/>
                  </a:lnTo>
                  <a:lnTo>
                    <a:pt x="151629" y="0"/>
                  </a:lnTo>
                  <a:lnTo>
                    <a:pt x="153262" y="416"/>
                  </a:lnTo>
                  <a:lnTo>
                    <a:pt x="154351" y="2810"/>
                  </a:lnTo>
                  <a:lnTo>
                    <a:pt x="155560" y="11114"/>
                  </a:lnTo>
                  <a:lnTo>
                    <a:pt x="148733" y="40239"/>
                  </a:lnTo>
                  <a:lnTo>
                    <a:pt x="140015" y="70294"/>
                  </a:lnTo>
                  <a:lnTo>
                    <a:pt x="137979" y="111548"/>
                  </a:lnTo>
                  <a:lnTo>
                    <a:pt x="127953" y="163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52"/>
            <p:cNvSpPr/>
            <p:nvPr>
              <p:custDataLst>
                <p:tags r:id="rId67"/>
              </p:custDataLst>
            </p:nvPr>
          </p:nvSpPr>
          <p:spPr>
            <a:xfrm>
              <a:off x="5021507" y="1905000"/>
              <a:ext cx="43416" cy="75105"/>
            </a:xfrm>
            <a:custGeom>
              <a:avLst/>
              <a:gdLst/>
              <a:ahLst/>
              <a:cxnLst/>
              <a:rect l="0" t="0" r="0" b="0"/>
              <a:pathLst>
                <a:path w="43416" h="75105">
                  <a:moveTo>
                    <a:pt x="26743" y="9525"/>
                  </a:moveTo>
                  <a:lnTo>
                    <a:pt x="26743" y="9525"/>
                  </a:lnTo>
                  <a:lnTo>
                    <a:pt x="21687" y="9525"/>
                  </a:lnTo>
                  <a:lnTo>
                    <a:pt x="16382" y="12347"/>
                  </a:lnTo>
                  <a:lnTo>
                    <a:pt x="10496" y="18188"/>
                  </a:lnTo>
                  <a:lnTo>
                    <a:pt x="4353" y="27839"/>
                  </a:lnTo>
                  <a:lnTo>
                    <a:pt x="0" y="45173"/>
                  </a:lnTo>
                  <a:lnTo>
                    <a:pt x="1805" y="57471"/>
                  </a:lnTo>
                  <a:lnTo>
                    <a:pt x="3768" y="63714"/>
                  </a:lnTo>
                  <a:lnTo>
                    <a:pt x="7193" y="67876"/>
                  </a:lnTo>
                  <a:lnTo>
                    <a:pt x="16643" y="72500"/>
                  </a:lnTo>
                  <a:lnTo>
                    <a:pt x="28807" y="75104"/>
                  </a:lnTo>
                  <a:lnTo>
                    <a:pt x="32352" y="73352"/>
                  </a:lnTo>
                  <a:lnTo>
                    <a:pt x="39114" y="65762"/>
                  </a:lnTo>
                  <a:lnTo>
                    <a:pt x="42824" y="52511"/>
                  </a:lnTo>
                  <a:lnTo>
                    <a:pt x="43415" y="36038"/>
                  </a:lnTo>
                  <a:lnTo>
                    <a:pt x="362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2953"/>
          <p:cNvSpPr/>
          <p:nvPr>
            <p:custDataLst>
              <p:tags r:id="rId2"/>
            </p:custDataLst>
          </p:nvPr>
        </p:nvSpPr>
        <p:spPr>
          <a:xfrm>
            <a:off x="4067175" y="4335210"/>
            <a:ext cx="7048501" cy="332041"/>
          </a:xfrm>
          <a:custGeom>
            <a:avLst/>
            <a:gdLst/>
            <a:ahLst/>
            <a:cxnLst/>
            <a:rect l="0" t="0" r="0" b="0"/>
            <a:pathLst>
              <a:path w="7048501" h="332041">
                <a:moveTo>
                  <a:pt x="0" y="122490"/>
                </a:moveTo>
                <a:lnTo>
                  <a:pt x="0" y="122490"/>
                </a:lnTo>
                <a:lnTo>
                  <a:pt x="41684" y="117433"/>
                </a:lnTo>
                <a:lnTo>
                  <a:pt x="72501" y="114951"/>
                </a:lnTo>
                <a:lnTo>
                  <a:pt x="119907" y="113554"/>
                </a:lnTo>
                <a:lnTo>
                  <a:pt x="160764" y="110317"/>
                </a:lnTo>
                <a:lnTo>
                  <a:pt x="199681" y="105477"/>
                </a:lnTo>
                <a:lnTo>
                  <a:pt x="238023" y="104044"/>
                </a:lnTo>
                <a:lnTo>
                  <a:pt x="279017" y="100797"/>
                </a:lnTo>
                <a:lnTo>
                  <a:pt x="324677" y="95954"/>
                </a:lnTo>
                <a:lnTo>
                  <a:pt x="371720" y="91697"/>
                </a:lnTo>
                <a:lnTo>
                  <a:pt x="419172" y="86555"/>
                </a:lnTo>
                <a:lnTo>
                  <a:pt x="451940" y="85352"/>
                </a:lnTo>
                <a:lnTo>
                  <a:pt x="487671" y="84817"/>
                </a:lnTo>
                <a:lnTo>
                  <a:pt x="524718" y="81758"/>
                </a:lnTo>
                <a:lnTo>
                  <a:pt x="563408" y="77928"/>
                </a:lnTo>
                <a:lnTo>
                  <a:pt x="605298" y="76227"/>
                </a:lnTo>
                <a:lnTo>
                  <a:pt x="645788" y="72648"/>
                </a:lnTo>
                <a:lnTo>
                  <a:pt x="686008" y="68588"/>
                </a:lnTo>
                <a:lnTo>
                  <a:pt x="728579" y="66783"/>
                </a:lnTo>
                <a:lnTo>
                  <a:pt x="775015" y="63159"/>
                </a:lnTo>
                <a:lnTo>
                  <a:pt x="799252" y="60711"/>
                </a:lnTo>
                <a:lnTo>
                  <a:pt x="823876" y="59079"/>
                </a:lnTo>
                <a:lnTo>
                  <a:pt x="848759" y="57991"/>
                </a:lnTo>
                <a:lnTo>
                  <a:pt x="873814" y="57266"/>
                </a:lnTo>
                <a:lnTo>
                  <a:pt x="921409" y="56460"/>
                </a:lnTo>
                <a:lnTo>
                  <a:pt x="944473" y="56245"/>
                </a:lnTo>
                <a:lnTo>
                  <a:pt x="969373" y="55043"/>
                </a:lnTo>
                <a:lnTo>
                  <a:pt x="995499" y="53184"/>
                </a:lnTo>
                <a:lnTo>
                  <a:pt x="1022441" y="50885"/>
                </a:lnTo>
                <a:lnTo>
                  <a:pt x="1049927" y="49354"/>
                </a:lnTo>
                <a:lnTo>
                  <a:pt x="1077776" y="48333"/>
                </a:lnTo>
                <a:lnTo>
                  <a:pt x="1105868" y="47652"/>
                </a:lnTo>
                <a:lnTo>
                  <a:pt x="1134120" y="46140"/>
                </a:lnTo>
                <a:lnTo>
                  <a:pt x="1162480" y="44073"/>
                </a:lnTo>
                <a:lnTo>
                  <a:pt x="1190912" y="41637"/>
                </a:lnTo>
                <a:lnTo>
                  <a:pt x="1219391" y="40013"/>
                </a:lnTo>
                <a:lnTo>
                  <a:pt x="1247903" y="38930"/>
                </a:lnTo>
                <a:lnTo>
                  <a:pt x="1276435" y="38208"/>
                </a:lnTo>
                <a:lnTo>
                  <a:pt x="1304982" y="36669"/>
                </a:lnTo>
                <a:lnTo>
                  <a:pt x="1333538" y="34584"/>
                </a:lnTo>
                <a:lnTo>
                  <a:pt x="1362100" y="32136"/>
                </a:lnTo>
                <a:lnTo>
                  <a:pt x="1392783" y="30504"/>
                </a:lnTo>
                <a:lnTo>
                  <a:pt x="1424880" y="29416"/>
                </a:lnTo>
                <a:lnTo>
                  <a:pt x="1457920" y="28691"/>
                </a:lnTo>
                <a:lnTo>
                  <a:pt x="1490530" y="27149"/>
                </a:lnTo>
                <a:lnTo>
                  <a:pt x="1522854" y="25063"/>
                </a:lnTo>
                <a:lnTo>
                  <a:pt x="1554985" y="22614"/>
                </a:lnTo>
                <a:lnTo>
                  <a:pt x="1588048" y="20981"/>
                </a:lnTo>
                <a:lnTo>
                  <a:pt x="1621732" y="19892"/>
                </a:lnTo>
                <a:lnTo>
                  <a:pt x="1655830" y="19166"/>
                </a:lnTo>
                <a:lnTo>
                  <a:pt x="1691262" y="17624"/>
                </a:lnTo>
                <a:lnTo>
                  <a:pt x="1727583" y="15538"/>
                </a:lnTo>
                <a:lnTo>
                  <a:pt x="1764497" y="13089"/>
                </a:lnTo>
                <a:lnTo>
                  <a:pt x="1799690" y="11456"/>
                </a:lnTo>
                <a:lnTo>
                  <a:pt x="1833735" y="10367"/>
                </a:lnTo>
                <a:lnTo>
                  <a:pt x="1867015" y="9641"/>
                </a:lnTo>
                <a:lnTo>
                  <a:pt x="1901901" y="9157"/>
                </a:lnTo>
                <a:lnTo>
                  <a:pt x="1937859" y="8835"/>
                </a:lnTo>
                <a:lnTo>
                  <a:pt x="1974531" y="8620"/>
                </a:lnTo>
                <a:lnTo>
                  <a:pt x="2010621" y="8477"/>
                </a:lnTo>
                <a:lnTo>
                  <a:pt x="2046322" y="8381"/>
                </a:lnTo>
                <a:lnTo>
                  <a:pt x="2081764" y="8318"/>
                </a:lnTo>
                <a:lnTo>
                  <a:pt x="2118093" y="7216"/>
                </a:lnTo>
                <a:lnTo>
                  <a:pt x="2155011" y="5424"/>
                </a:lnTo>
                <a:lnTo>
                  <a:pt x="2192324" y="3171"/>
                </a:lnTo>
                <a:lnTo>
                  <a:pt x="2229900" y="1669"/>
                </a:lnTo>
                <a:lnTo>
                  <a:pt x="2267649" y="668"/>
                </a:lnTo>
                <a:lnTo>
                  <a:pt x="2305515" y="0"/>
                </a:lnTo>
                <a:lnTo>
                  <a:pt x="2343460" y="613"/>
                </a:lnTo>
                <a:lnTo>
                  <a:pt x="2381457" y="2081"/>
                </a:lnTo>
                <a:lnTo>
                  <a:pt x="2419488" y="4117"/>
                </a:lnTo>
                <a:lnTo>
                  <a:pt x="2457542" y="5475"/>
                </a:lnTo>
                <a:lnTo>
                  <a:pt x="2495611" y="6380"/>
                </a:lnTo>
                <a:lnTo>
                  <a:pt x="2533691" y="6983"/>
                </a:lnTo>
                <a:lnTo>
                  <a:pt x="2571777" y="7385"/>
                </a:lnTo>
                <a:lnTo>
                  <a:pt x="2609869" y="7654"/>
                </a:lnTo>
                <a:lnTo>
                  <a:pt x="2647962" y="7832"/>
                </a:lnTo>
                <a:lnTo>
                  <a:pt x="2686059" y="7952"/>
                </a:lnTo>
                <a:lnTo>
                  <a:pt x="2724155" y="8031"/>
                </a:lnTo>
                <a:lnTo>
                  <a:pt x="2762254" y="8084"/>
                </a:lnTo>
                <a:lnTo>
                  <a:pt x="2801411" y="8119"/>
                </a:lnTo>
                <a:lnTo>
                  <a:pt x="2841274" y="8143"/>
                </a:lnTo>
                <a:lnTo>
                  <a:pt x="2881607" y="8159"/>
                </a:lnTo>
                <a:lnTo>
                  <a:pt x="2921197" y="8169"/>
                </a:lnTo>
                <a:lnTo>
                  <a:pt x="2960290" y="8176"/>
                </a:lnTo>
                <a:lnTo>
                  <a:pt x="2999051" y="8181"/>
                </a:lnTo>
                <a:lnTo>
                  <a:pt x="3038651" y="9242"/>
                </a:lnTo>
                <a:lnTo>
                  <a:pt x="3078810" y="11008"/>
                </a:lnTo>
                <a:lnTo>
                  <a:pt x="3119340" y="13244"/>
                </a:lnTo>
                <a:lnTo>
                  <a:pt x="3159059" y="14734"/>
                </a:lnTo>
                <a:lnTo>
                  <a:pt x="3198240" y="15728"/>
                </a:lnTo>
                <a:lnTo>
                  <a:pt x="3237060" y="16390"/>
                </a:lnTo>
                <a:lnTo>
                  <a:pt x="3277757" y="16832"/>
                </a:lnTo>
                <a:lnTo>
                  <a:pt x="3319704" y="17126"/>
                </a:lnTo>
                <a:lnTo>
                  <a:pt x="3362486" y="17322"/>
                </a:lnTo>
                <a:lnTo>
                  <a:pt x="3403708" y="18511"/>
                </a:lnTo>
                <a:lnTo>
                  <a:pt x="3443888" y="20363"/>
                </a:lnTo>
                <a:lnTo>
                  <a:pt x="3483376" y="22655"/>
                </a:lnTo>
                <a:lnTo>
                  <a:pt x="3522401" y="24183"/>
                </a:lnTo>
                <a:lnTo>
                  <a:pt x="3561117" y="25203"/>
                </a:lnTo>
                <a:lnTo>
                  <a:pt x="3599628" y="25882"/>
                </a:lnTo>
                <a:lnTo>
                  <a:pt x="3640119" y="27392"/>
                </a:lnTo>
                <a:lnTo>
                  <a:pt x="3681930" y="29458"/>
                </a:lnTo>
                <a:lnTo>
                  <a:pt x="3724620" y="31894"/>
                </a:lnTo>
                <a:lnTo>
                  <a:pt x="3765779" y="34576"/>
                </a:lnTo>
                <a:lnTo>
                  <a:pt x="3805920" y="37422"/>
                </a:lnTo>
                <a:lnTo>
                  <a:pt x="3845380" y="40378"/>
                </a:lnTo>
                <a:lnTo>
                  <a:pt x="3884387" y="42349"/>
                </a:lnTo>
                <a:lnTo>
                  <a:pt x="3923091" y="43663"/>
                </a:lnTo>
                <a:lnTo>
                  <a:pt x="3961594" y="44539"/>
                </a:lnTo>
                <a:lnTo>
                  <a:pt x="4001021" y="46180"/>
                </a:lnTo>
                <a:lnTo>
                  <a:pt x="4041064" y="48334"/>
                </a:lnTo>
                <a:lnTo>
                  <a:pt x="4081518" y="50828"/>
                </a:lnTo>
                <a:lnTo>
                  <a:pt x="4121186" y="53548"/>
                </a:lnTo>
                <a:lnTo>
                  <a:pt x="4160333" y="56421"/>
                </a:lnTo>
                <a:lnTo>
                  <a:pt x="4199131" y="59394"/>
                </a:lnTo>
                <a:lnTo>
                  <a:pt x="4237696" y="62434"/>
                </a:lnTo>
                <a:lnTo>
                  <a:pt x="4276106" y="65519"/>
                </a:lnTo>
                <a:lnTo>
                  <a:pt x="4314412" y="68634"/>
                </a:lnTo>
                <a:lnTo>
                  <a:pt x="4352650" y="71769"/>
                </a:lnTo>
                <a:lnTo>
                  <a:pt x="4390841" y="74918"/>
                </a:lnTo>
                <a:lnTo>
                  <a:pt x="4429003" y="78076"/>
                </a:lnTo>
                <a:lnTo>
                  <a:pt x="4467143" y="81239"/>
                </a:lnTo>
                <a:lnTo>
                  <a:pt x="4505271" y="84406"/>
                </a:lnTo>
                <a:lnTo>
                  <a:pt x="4543389" y="87575"/>
                </a:lnTo>
                <a:lnTo>
                  <a:pt x="4581501" y="89689"/>
                </a:lnTo>
                <a:lnTo>
                  <a:pt x="4619609" y="91098"/>
                </a:lnTo>
                <a:lnTo>
                  <a:pt x="4657715" y="92036"/>
                </a:lnTo>
                <a:lnTo>
                  <a:pt x="4695818" y="94780"/>
                </a:lnTo>
                <a:lnTo>
                  <a:pt x="4733920" y="98724"/>
                </a:lnTo>
                <a:lnTo>
                  <a:pt x="4772022" y="103471"/>
                </a:lnTo>
                <a:lnTo>
                  <a:pt x="4810123" y="107694"/>
                </a:lnTo>
                <a:lnTo>
                  <a:pt x="4848224" y="111568"/>
                </a:lnTo>
                <a:lnTo>
                  <a:pt x="4886324" y="115209"/>
                </a:lnTo>
                <a:lnTo>
                  <a:pt x="4925483" y="117636"/>
                </a:lnTo>
                <a:lnTo>
                  <a:pt x="4965347" y="119253"/>
                </a:lnTo>
                <a:lnTo>
                  <a:pt x="5005682" y="120332"/>
                </a:lnTo>
                <a:lnTo>
                  <a:pt x="5046330" y="123168"/>
                </a:lnTo>
                <a:lnTo>
                  <a:pt x="5087186" y="127175"/>
                </a:lnTo>
                <a:lnTo>
                  <a:pt x="5128182" y="131963"/>
                </a:lnTo>
                <a:lnTo>
                  <a:pt x="5168212" y="136214"/>
                </a:lnTo>
                <a:lnTo>
                  <a:pt x="5207601" y="140106"/>
                </a:lnTo>
                <a:lnTo>
                  <a:pt x="5246560" y="143759"/>
                </a:lnTo>
                <a:lnTo>
                  <a:pt x="5286288" y="147252"/>
                </a:lnTo>
                <a:lnTo>
                  <a:pt x="5326534" y="150640"/>
                </a:lnTo>
                <a:lnTo>
                  <a:pt x="5367123" y="153956"/>
                </a:lnTo>
                <a:lnTo>
                  <a:pt x="5406882" y="157226"/>
                </a:lnTo>
                <a:lnTo>
                  <a:pt x="5446089" y="160464"/>
                </a:lnTo>
                <a:lnTo>
                  <a:pt x="5484926" y="163681"/>
                </a:lnTo>
                <a:lnTo>
                  <a:pt x="5523517" y="166884"/>
                </a:lnTo>
                <a:lnTo>
                  <a:pt x="5561945" y="170078"/>
                </a:lnTo>
                <a:lnTo>
                  <a:pt x="5600264" y="173265"/>
                </a:lnTo>
                <a:lnTo>
                  <a:pt x="5638509" y="176448"/>
                </a:lnTo>
                <a:lnTo>
                  <a:pt x="5676705" y="179629"/>
                </a:lnTo>
                <a:lnTo>
                  <a:pt x="5714871" y="182808"/>
                </a:lnTo>
                <a:lnTo>
                  <a:pt x="5753014" y="185985"/>
                </a:lnTo>
                <a:lnTo>
                  <a:pt x="5791142" y="189162"/>
                </a:lnTo>
                <a:lnTo>
                  <a:pt x="5829262" y="192338"/>
                </a:lnTo>
                <a:lnTo>
                  <a:pt x="5867374" y="195513"/>
                </a:lnTo>
                <a:lnTo>
                  <a:pt x="5905482" y="198689"/>
                </a:lnTo>
                <a:lnTo>
                  <a:pt x="5943588" y="201864"/>
                </a:lnTo>
                <a:lnTo>
                  <a:pt x="5980633" y="205040"/>
                </a:lnTo>
                <a:lnTo>
                  <a:pt x="6016973" y="208215"/>
                </a:lnTo>
                <a:lnTo>
                  <a:pt x="6052841" y="211390"/>
                </a:lnTo>
                <a:lnTo>
                  <a:pt x="6089452" y="214565"/>
                </a:lnTo>
                <a:lnTo>
                  <a:pt x="6126559" y="217740"/>
                </a:lnTo>
                <a:lnTo>
                  <a:pt x="6163998" y="220915"/>
                </a:lnTo>
                <a:lnTo>
                  <a:pt x="6200598" y="224090"/>
                </a:lnTo>
                <a:lnTo>
                  <a:pt x="6236640" y="227265"/>
                </a:lnTo>
                <a:lnTo>
                  <a:pt x="6272309" y="230440"/>
                </a:lnTo>
                <a:lnTo>
                  <a:pt x="6306673" y="233615"/>
                </a:lnTo>
                <a:lnTo>
                  <a:pt x="6340167" y="236790"/>
                </a:lnTo>
                <a:lnTo>
                  <a:pt x="6373078" y="239965"/>
                </a:lnTo>
                <a:lnTo>
                  <a:pt x="6406659" y="243140"/>
                </a:lnTo>
                <a:lnTo>
                  <a:pt x="6440690" y="246315"/>
                </a:lnTo>
                <a:lnTo>
                  <a:pt x="6475019" y="249490"/>
                </a:lnTo>
                <a:lnTo>
                  <a:pt x="6508487" y="253723"/>
                </a:lnTo>
                <a:lnTo>
                  <a:pt x="6541384" y="258662"/>
                </a:lnTo>
                <a:lnTo>
                  <a:pt x="6573897" y="264072"/>
                </a:lnTo>
                <a:lnTo>
                  <a:pt x="6606157" y="268736"/>
                </a:lnTo>
                <a:lnTo>
                  <a:pt x="6638246" y="272904"/>
                </a:lnTo>
                <a:lnTo>
                  <a:pt x="6670222" y="276741"/>
                </a:lnTo>
                <a:lnTo>
                  <a:pt x="6700007" y="280357"/>
                </a:lnTo>
                <a:lnTo>
                  <a:pt x="6728330" y="283827"/>
                </a:lnTo>
                <a:lnTo>
                  <a:pt x="6755678" y="287197"/>
                </a:lnTo>
                <a:lnTo>
                  <a:pt x="6783435" y="291562"/>
                </a:lnTo>
                <a:lnTo>
                  <a:pt x="6811466" y="296588"/>
                </a:lnTo>
                <a:lnTo>
                  <a:pt x="6839676" y="302055"/>
                </a:lnTo>
                <a:lnTo>
                  <a:pt x="6866951" y="306758"/>
                </a:lnTo>
                <a:lnTo>
                  <a:pt x="6893601" y="310953"/>
                </a:lnTo>
                <a:lnTo>
                  <a:pt x="6919834" y="314807"/>
                </a:lnTo>
                <a:lnTo>
                  <a:pt x="6945789" y="318435"/>
                </a:lnTo>
                <a:lnTo>
                  <a:pt x="7048500" y="3320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587"/>
          <p:cNvGrpSpPr/>
          <p:nvPr/>
        </p:nvGrpSpPr>
        <p:grpSpPr>
          <a:xfrm>
            <a:off x="9054660" y="4421582"/>
            <a:ext cx="222691" cy="569519"/>
            <a:chOff x="9054660" y="4421582"/>
            <a:chExt cx="222691" cy="569519"/>
          </a:xfrm>
        </p:grpSpPr>
        <p:sp>
          <p:nvSpPr>
            <p:cNvPr id="116" name="SMARTInkShape-2954"/>
            <p:cNvSpPr/>
            <p:nvPr>
              <p:custDataLst>
                <p:tags r:id="rId61"/>
              </p:custDataLst>
            </p:nvPr>
          </p:nvSpPr>
          <p:spPr>
            <a:xfrm>
              <a:off x="9054660" y="4421582"/>
              <a:ext cx="89170" cy="68646"/>
            </a:xfrm>
            <a:custGeom>
              <a:avLst/>
              <a:gdLst/>
              <a:ahLst/>
              <a:cxnLst/>
              <a:rect l="0" t="0" r="0" b="0"/>
              <a:pathLst>
                <a:path w="89170" h="68646">
                  <a:moveTo>
                    <a:pt x="51240" y="55168"/>
                  </a:moveTo>
                  <a:lnTo>
                    <a:pt x="51240" y="55168"/>
                  </a:lnTo>
                  <a:lnTo>
                    <a:pt x="65390" y="42076"/>
                  </a:lnTo>
                  <a:lnTo>
                    <a:pt x="82763" y="31847"/>
                  </a:lnTo>
                  <a:lnTo>
                    <a:pt x="86417" y="26106"/>
                  </a:lnTo>
                  <a:lnTo>
                    <a:pt x="89169" y="17597"/>
                  </a:lnTo>
                  <a:lnTo>
                    <a:pt x="84233" y="12168"/>
                  </a:lnTo>
                  <a:lnTo>
                    <a:pt x="73312" y="9599"/>
                  </a:lnTo>
                  <a:lnTo>
                    <a:pt x="59991" y="9515"/>
                  </a:lnTo>
                  <a:lnTo>
                    <a:pt x="39274" y="15865"/>
                  </a:lnTo>
                  <a:lnTo>
                    <a:pt x="32516" y="22177"/>
                  </a:lnTo>
                  <a:lnTo>
                    <a:pt x="27043" y="30981"/>
                  </a:lnTo>
                  <a:lnTo>
                    <a:pt x="24611" y="38421"/>
                  </a:lnTo>
                  <a:lnTo>
                    <a:pt x="25021" y="40828"/>
                  </a:lnTo>
                  <a:lnTo>
                    <a:pt x="26352" y="42433"/>
                  </a:lnTo>
                  <a:lnTo>
                    <a:pt x="30654" y="44216"/>
                  </a:lnTo>
                  <a:lnTo>
                    <a:pt x="36094" y="45009"/>
                  </a:lnTo>
                  <a:lnTo>
                    <a:pt x="50162" y="40398"/>
                  </a:lnTo>
                  <a:lnTo>
                    <a:pt x="78308" y="22813"/>
                  </a:lnTo>
                  <a:lnTo>
                    <a:pt x="84437" y="15035"/>
                  </a:lnTo>
                  <a:lnTo>
                    <a:pt x="85012" y="11480"/>
                  </a:lnTo>
                  <a:lnTo>
                    <a:pt x="84339" y="8051"/>
                  </a:lnTo>
                  <a:lnTo>
                    <a:pt x="82831" y="4706"/>
                  </a:lnTo>
                  <a:lnTo>
                    <a:pt x="79709" y="2477"/>
                  </a:lnTo>
                  <a:lnTo>
                    <a:pt x="70595" y="0"/>
                  </a:lnTo>
                  <a:lnTo>
                    <a:pt x="59490" y="1721"/>
                  </a:lnTo>
                  <a:lnTo>
                    <a:pt x="30057" y="16506"/>
                  </a:lnTo>
                  <a:lnTo>
                    <a:pt x="13096" y="28661"/>
                  </a:lnTo>
                  <a:lnTo>
                    <a:pt x="1367" y="44021"/>
                  </a:lnTo>
                  <a:lnTo>
                    <a:pt x="0" y="48795"/>
                  </a:lnTo>
                  <a:lnTo>
                    <a:pt x="146" y="53036"/>
                  </a:lnTo>
                  <a:lnTo>
                    <a:pt x="1303" y="56922"/>
                  </a:lnTo>
                  <a:lnTo>
                    <a:pt x="8232" y="64061"/>
                  </a:lnTo>
                  <a:lnTo>
                    <a:pt x="13043" y="67447"/>
                  </a:lnTo>
                  <a:lnTo>
                    <a:pt x="17310" y="68645"/>
                  </a:lnTo>
                  <a:lnTo>
                    <a:pt x="21211" y="68386"/>
                  </a:lnTo>
                  <a:lnTo>
                    <a:pt x="41588" y="62195"/>
                  </a:lnTo>
                  <a:lnTo>
                    <a:pt x="49334" y="56556"/>
                  </a:lnTo>
                  <a:lnTo>
                    <a:pt x="50393" y="52962"/>
                  </a:lnTo>
                  <a:lnTo>
                    <a:pt x="51236" y="13882"/>
                  </a:lnTo>
                  <a:lnTo>
                    <a:pt x="50179" y="11769"/>
                  </a:lnTo>
                  <a:lnTo>
                    <a:pt x="48416" y="10360"/>
                  </a:lnTo>
                  <a:lnTo>
                    <a:pt x="46183" y="9422"/>
                  </a:lnTo>
                  <a:lnTo>
                    <a:pt x="43635" y="10912"/>
                  </a:lnTo>
                  <a:lnTo>
                    <a:pt x="37983" y="18213"/>
                  </a:lnTo>
                  <a:lnTo>
                    <a:pt x="33905" y="29166"/>
                  </a:lnTo>
                  <a:lnTo>
                    <a:pt x="41715" y="5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55"/>
            <p:cNvSpPr/>
            <p:nvPr>
              <p:custDataLst>
                <p:tags r:id="rId62"/>
              </p:custDataLst>
            </p:nvPr>
          </p:nvSpPr>
          <p:spPr>
            <a:xfrm>
              <a:off x="9067993" y="4654007"/>
              <a:ext cx="142683" cy="187402"/>
            </a:xfrm>
            <a:custGeom>
              <a:avLst/>
              <a:gdLst/>
              <a:ahLst/>
              <a:cxnLst/>
              <a:rect l="0" t="0" r="0" b="0"/>
              <a:pathLst>
                <a:path w="142683" h="187402">
                  <a:moveTo>
                    <a:pt x="95057" y="51343"/>
                  </a:moveTo>
                  <a:lnTo>
                    <a:pt x="95057" y="51343"/>
                  </a:lnTo>
                  <a:lnTo>
                    <a:pt x="95057" y="38086"/>
                  </a:lnTo>
                  <a:lnTo>
                    <a:pt x="92235" y="32045"/>
                  </a:lnTo>
                  <a:lnTo>
                    <a:pt x="90000" y="28953"/>
                  </a:lnTo>
                  <a:lnTo>
                    <a:pt x="76743" y="19545"/>
                  </a:lnTo>
                  <a:lnTo>
                    <a:pt x="59410" y="15110"/>
                  </a:lnTo>
                  <a:lnTo>
                    <a:pt x="53301" y="16604"/>
                  </a:lnTo>
                  <a:lnTo>
                    <a:pt x="40868" y="23909"/>
                  </a:lnTo>
                  <a:lnTo>
                    <a:pt x="33931" y="31389"/>
                  </a:lnTo>
                  <a:lnTo>
                    <a:pt x="24381" y="44372"/>
                  </a:lnTo>
                  <a:lnTo>
                    <a:pt x="14962" y="56712"/>
                  </a:lnTo>
                  <a:lnTo>
                    <a:pt x="3115" y="84859"/>
                  </a:lnTo>
                  <a:lnTo>
                    <a:pt x="98" y="128813"/>
                  </a:lnTo>
                  <a:lnTo>
                    <a:pt x="0" y="137915"/>
                  </a:lnTo>
                  <a:lnTo>
                    <a:pt x="5537" y="153672"/>
                  </a:lnTo>
                  <a:lnTo>
                    <a:pt x="15053" y="166672"/>
                  </a:lnTo>
                  <a:lnTo>
                    <a:pt x="44593" y="187167"/>
                  </a:lnTo>
                  <a:lnTo>
                    <a:pt x="52948" y="187401"/>
                  </a:lnTo>
                  <a:lnTo>
                    <a:pt x="73520" y="182016"/>
                  </a:lnTo>
                  <a:lnTo>
                    <a:pt x="98789" y="167084"/>
                  </a:lnTo>
                  <a:lnTo>
                    <a:pt x="119681" y="139141"/>
                  </a:lnTo>
                  <a:lnTo>
                    <a:pt x="129164" y="109107"/>
                  </a:lnTo>
                  <a:lnTo>
                    <a:pt x="131973" y="75043"/>
                  </a:lnTo>
                  <a:lnTo>
                    <a:pt x="126987" y="53410"/>
                  </a:lnTo>
                  <a:lnTo>
                    <a:pt x="111595" y="23764"/>
                  </a:lnTo>
                  <a:lnTo>
                    <a:pt x="96546" y="11304"/>
                  </a:lnTo>
                  <a:lnTo>
                    <a:pt x="78683" y="909"/>
                  </a:lnTo>
                  <a:lnTo>
                    <a:pt x="60616" y="0"/>
                  </a:lnTo>
                  <a:lnTo>
                    <a:pt x="49871" y="1239"/>
                  </a:lnTo>
                  <a:lnTo>
                    <a:pt x="35110" y="8261"/>
                  </a:lnTo>
                  <a:lnTo>
                    <a:pt x="25022" y="19495"/>
                  </a:lnTo>
                  <a:lnTo>
                    <a:pt x="17011" y="35072"/>
                  </a:lnTo>
                  <a:lnTo>
                    <a:pt x="15567" y="49756"/>
                  </a:lnTo>
                  <a:lnTo>
                    <a:pt x="16664" y="56635"/>
                  </a:lnTo>
                  <a:lnTo>
                    <a:pt x="26349" y="69923"/>
                  </a:lnTo>
                  <a:lnTo>
                    <a:pt x="41236" y="81825"/>
                  </a:lnTo>
                  <a:lnTo>
                    <a:pt x="71020" y="95268"/>
                  </a:lnTo>
                  <a:lnTo>
                    <a:pt x="106434" y="98481"/>
                  </a:lnTo>
                  <a:lnTo>
                    <a:pt x="142682" y="9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56"/>
            <p:cNvSpPr/>
            <p:nvPr>
              <p:custDataLst>
                <p:tags r:id="rId63"/>
              </p:custDataLst>
            </p:nvPr>
          </p:nvSpPr>
          <p:spPr>
            <a:xfrm>
              <a:off x="9210675" y="48482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26836" y="41832"/>
                  </a:lnTo>
                  <a:lnTo>
                    <a:pt x="50698" y="86680"/>
                  </a:lnTo>
                  <a:lnTo>
                    <a:pt x="57104" y="91441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57"/>
            <p:cNvSpPr/>
            <p:nvPr>
              <p:custDataLst>
                <p:tags r:id="rId64"/>
              </p:custDataLst>
            </p:nvPr>
          </p:nvSpPr>
          <p:spPr>
            <a:xfrm>
              <a:off x="9159442" y="4831594"/>
              <a:ext cx="117909" cy="159507"/>
            </a:xfrm>
            <a:custGeom>
              <a:avLst/>
              <a:gdLst/>
              <a:ahLst/>
              <a:cxnLst/>
              <a:rect l="0" t="0" r="0" b="0"/>
              <a:pathLst>
                <a:path w="117909" h="159507">
                  <a:moveTo>
                    <a:pt x="117908" y="26156"/>
                  </a:moveTo>
                  <a:lnTo>
                    <a:pt x="117908" y="26156"/>
                  </a:lnTo>
                  <a:lnTo>
                    <a:pt x="117908" y="8823"/>
                  </a:lnTo>
                  <a:lnTo>
                    <a:pt x="116850" y="40250"/>
                  </a:lnTo>
                  <a:lnTo>
                    <a:pt x="112851" y="52176"/>
                  </a:lnTo>
                  <a:lnTo>
                    <a:pt x="87317" y="84654"/>
                  </a:lnTo>
                  <a:lnTo>
                    <a:pt x="77501" y="89196"/>
                  </a:lnTo>
                  <a:lnTo>
                    <a:pt x="53952" y="92113"/>
                  </a:lnTo>
                  <a:lnTo>
                    <a:pt x="30167" y="82506"/>
                  </a:lnTo>
                  <a:lnTo>
                    <a:pt x="5015" y="67391"/>
                  </a:lnTo>
                  <a:lnTo>
                    <a:pt x="1372" y="66346"/>
                  </a:lnTo>
                  <a:lnTo>
                    <a:pt x="0" y="64591"/>
                  </a:lnTo>
                  <a:lnTo>
                    <a:pt x="144" y="62362"/>
                  </a:lnTo>
                  <a:lnTo>
                    <a:pt x="1298" y="59819"/>
                  </a:lnTo>
                  <a:lnTo>
                    <a:pt x="3127" y="58123"/>
                  </a:lnTo>
                  <a:lnTo>
                    <a:pt x="7980" y="56238"/>
                  </a:lnTo>
                  <a:lnTo>
                    <a:pt x="51527" y="66549"/>
                  </a:lnTo>
                  <a:lnTo>
                    <a:pt x="71634" y="72353"/>
                  </a:lnTo>
                  <a:lnTo>
                    <a:pt x="74358" y="71770"/>
                  </a:lnTo>
                  <a:lnTo>
                    <a:pt x="76175" y="70324"/>
                  </a:lnTo>
                  <a:lnTo>
                    <a:pt x="77386" y="68301"/>
                  </a:lnTo>
                  <a:lnTo>
                    <a:pt x="79595" y="38096"/>
                  </a:lnTo>
                  <a:lnTo>
                    <a:pt x="70671" y="0"/>
                  </a:lnTo>
                  <a:lnTo>
                    <a:pt x="67633" y="4301"/>
                  </a:lnTo>
                  <a:lnTo>
                    <a:pt x="63813" y="13268"/>
                  </a:lnTo>
                  <a:lnTo>
                    <a:pt x="61025" y="57306"/>
                  </a:lnTo>
                  <a:lnTo>
                    <a:pt x="60811" y="97847"/>
                  </a:lnTo>
                  <a:lnTo>
                    <a:pt x="51233" y="15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2958"/>
          <p:cNvSpPr/>
          <p:nvPr>
            <p:custDataLst>
              <p:tags r:id="rId3"/>
            </p:custDataLst>
          </p:nvPr>
        </p:nvSpPr>
        <p:spPr>
          <a:xfrm>
            <a:off x="6334125" y="2763655"/>
            <a:ext cx="5534026" cy="1922646"/>
          </a:xfrm>
          <a:custGeom>
            <a:avLst/>
            <a:gdLst/>
            <a:ahLst/>
            <a:cxnLst/>
            <a:rect l="0" t="0" r="0" b="0"/>
            <a:pathLst>
              <a:path w="5534026" h="1922646">
                <a:moveTo>
                  <a:pt x="0" y="1494020"/>
                </a:moveTo>
                <a:lnTo>
                  <a:pt x="0" y="1494020"/>
                </a:lnTo>
                <a:lnTo>
                  <a:pt x="10113" y="1499076"/>
                </a:lnTo>
                <a:lnTo>
                  <a:pt x="52982" y="1503152"/>
                </a:lnTo>
                <a:lnTo>
                  <a:pt x="95955" y="1503493"/>
                </a:lnTo>
                <a:lnTo>
                  <a:pt x="124034" y="1500708"/>
                </a:lnTo>
                <a:lnTo>
                  <a:pt x="164931" y="1494901"/>
                </a:lnTo>
                <a:lnTo>
                  <a:pt x="209946" y="1489079"/>
                </a:lnTo>
                <a:lnTo>
                  <a:pt x="252511" y="1482277"/>
                </a:lnTo>
                <a:lnTo>
                  <a:pt x="298698" y="1469386"/>
                </a:lnTo>
                <a:lnTo>
                  <a:pt x="344203" y="1463401"/>
                </a:lnTo>
                <a:lnTo>
                  <a:pt x="381386" y="1455314"/>
                </a:lnTo>
                <a:lnTo>
                  <a:pt x="421764" y="1448157"/>
                </a:lnTo>
                <a:lnTo>
                  <a:pt x="466389" y="1439139"/>
                </a:lnTo>
                <a:lnTo>
                  <a:pt x="506607" y="1431310"/>
                </a:lnTo>
                <a:lnTo>
                  <a:pt x="546413" y="1428128"/>
                </a:lnTo>
                <a:lnTo>
                  <a:pt x="582059" y="1424755"/>
                </a:lnTo>
                <a:lnTo>
                  <a:pt x="621916" y="1419190"/>
                </a:lnTo>
                <a:lnTo>
                  <a:pt x="663265" y="1411544"/>
                </a:lnTo>
                <a:lnTo>
                  <a:pt x="699654" y="1408937"/>
                </a:lnTo>
                <a:lnTo>
                  <a:pt x="741923" y="1403365"/>
                </a:lnTo>
                <a:lnTo>
                  <a:pt x="782901" y="1396553"/>
                </a:lnTo>
                <a:lnTo>
                  <a:pt x="824572" y="1390689"/>
                </a:lnTo>
                <a:lnTo>
                  <a:pt x="840257" y="1387064"/>
                </a:lnTo>
                <a:lnTo>
                  <a:pt x="853931" y="1382984"/>
                </a:lnTo>
                <a:lnTo>
                  <a:pt x="900878" y="1380006"/>
                </a:lnTo>
                <a:lnTo>
                  <a:pt x="924504" y="1378746"/>
                </a:lnTo>
                <a:lnTo>
                  <a:pt x="960454" y="1369375"/>
                </a:lnTo>
                <a:lnTo>
                  <a:pt x="1002402" y="1362389"/>
                </a:lnTo>
                <a:lnTo>
                  <a:pt x="1044163" y="1354464"/>
                </a:lnTo>
                <a:lnTo>
                  <a:pt x="1086841" y="1346526"/>
                </a:lnTo>
                <a:lnTo>
                  <a:pt x="1130783" y="1334727"/>
                </a:lnTo>
                <a:lnTo>
                  <a:pt x="1176056" y="1324787"/>
                </a:lnTo>
                <a:lnTo>
                  <a:pt x="1191953" y="1320405"/>
                </a:lnTo>
                <a:lnTo>
                  <a:pt x="1204973" y="1316316"/>
                </a:lnTo>
                <a:lnTo>
                  <a:pt x="1248411" y="1308419"/>
                </a:lnTo>
                <a:lnTo>
                  <a:pt x="1290767" y="1301343"/>
                </a:lnTo>
                <a:lnTo>
                  <a:pt x="1332585" y="1290390"/>
                </a:lnTo>
                <a:lnTo>
                  <a:pt x="1371419" y="1284581"/>
                </a:lnTo>
                <a:lnTo>
                  <a:pt x="1398005" y="1277212"/>
                </a:lnTo>
                <a:lnTo>
                  <a:pt x="1435606" y="1258990"/>
                </a:lnTo>
                <a:lnTo>
                  <a:pt x="1480042" y="1246354"/>
                </a:lnTo>
                <a:lnTo>
                  <a:pt x="1522367" y="1231552"/>
                </a:lnTo>
                <a:lnTo>
                  <a:pt x="1563908" y="1220087"/>
                </a:lnTo>
                <a:lnTo>
                  <a:pt x="1594913" y="1208095"/>
                </a:lnTo>
                <a:lnTo>
                  <a:pt x="1639508" y="1186383"/>
                </a:lnTo>
                <a:lnTo>
                  <a:pt x="1683587" y="1161006"/>
                </a:lnTo>
                <a:lnTo>
                  <a:pt x="1729346" y="1135452"/>
                </a:lnTo>
                <a:lnTo>
                  <a:pt x="1776492" y="1113032"/>
                </a:lnTo>
                <a:lnTo>
                  <a:pt x="1822639" y="1077920"/>
                </a:lnTo>
                <a:lnTo>
                  <a:pt x="1845065" y="1060853"/>
                </a:lnTo>
                <a:lnTo>
                  <a:pt x="1849169" y="1059192"/>
                </a:lnTo>
                <a:lnTo>
                  <a:pt x="1856550" y="1051702"/>
                </a:lnTo>
                <a:lnTo>
                  <a:pt x="1864417" y="1042376"/>
                </a:lnTo>
                <a:lnTo>
                  <a:pt x="1897931" y="1013550"/>
                </a:lnTo>
                <a:lnTo>
                  <a:pt x="1935274" y="968811"/>
                </a:lnTo>
                <a:lnTo>
                  <a:pt x="1963872" y="926623"/>
                </a:lnTo>
                <a:lnTo>
                  <a:pt x="1992449" y="882620"/>
                </a:lnTo>
                <a:lnTo>
                  <a:pt x="2009584" y="839380"/>
                </a:lnTo>
                <a:lnTo>
                  <a:pt x="2026683" y="798839"/>
                </a:lnTo>
                <a:lnTo>
                  <a:pt x="2040655" y="777454"/>
                </a:lnTo>
                <a:lnTo>
                  <a:pt x="2055904" y="730852"/>
                </a:lnTo>
                <a:lnTo>
                  <a:pt x="2078384" y="684241"/>
                </a:lnTo>
                <a:lnTo>
                  <a:pt x="2098566" y="643633"/>
                </a:lnTo>
                <a:lnTo>
                  <a:pt x="2122074" y="601142"/>
                </a:lnTo>
                <a:lnTo>
                  <a:pt x="2146232" y="559641"/>
                </a:lnTo>
                <a:lnTo>
                  <a:pt x="2164357" y="525109"/>
                </a:lnTo>
                <a:lnTo>
                  <a:pt x="2192928" y="478957"/>
                </a:lnTo>
                <a:lnTo>
                  <a:pt x="2221502" y="433134"/>
                </a:lnTo>
                <a:lnTo>
                  <a:pt x="2243758" y="390761"/>
                </a:lnTo>
                <a:lnTo>
                  <a:pt x="2278899" y="348154"/>
                </a:lnTo>
                <a:lnTo>
                  <a:pt x="2312232" y="307846"/>
                </a:lnTo>
                <a:lnTo>
                  <a:pt x="2349647" y="260969"/>
                </a:lnTo>
                <a:lnTo>
                  <a:pt x="2392930" y="215571"/>
                </a:lnTo>
                <a:lnTo>
                  <a:pt x="2420692" y="186702"/>
                </a:lnTo>
                <a:lnTo>
                  <a:pt x="2429625" y="173334"/>
                </a:lnTo>
                <a:lnTo>
                  <a:pt x="2470856" y="138026"/>
                </a:lnTo>
                <a:lnTo>
                  <a:pt x="2516863" y="106718"/>
                </a:lnTo>
                <a:lnTo>
                  <a:pt x="2560339" y="72060"/>
                </a:lnTo>
                <a:lnTo>
                  <a:pt x="2601330" y="52981"/>
                </a:lnTo>
                <a:lnTo>
                  <a:pt x="2633566" y="34855"/>
                </a:lnTo>
                <a:lnTo>
                  <a:pt x="2674467" y="27630"/>
                </a:lnTo>
                <a:lnTo>
                  <a:pt x="2721459" y="17603"/>
                </a:lnTo>
                <a:lnTo>
                  <a:pt x="2761404" y="7485"/>
                </a:lnTo>
                <a:lnTo>
                  <a:pt x="2795126" y="351"/>
                </a:lnTo>
                <a:lnTo>
                  <a:pt x="2836321" y="0"/>
                </a:lnTo>
                <a:lnTo>
                  <a:pt x="2878952" y="6202"/>
                </a:lnTo>
                <a:lnTo>
                  <a:pt x="2922768" y="12798"/>
                </a:lnTo>
                <a:lnTo>
                  <a:pt x="2961998" y="17746"/>
                </a:lnTo>
                <a:lnTo>
                  <a:pt x="3000320" y="27817"/>
                </a:lnTo>
                <a:lnTo>
                  <a:pt x="3038465" y="39998"/>
                </a:lnTo>
                <a:lnTo>
                  <a:pt x="3076573" y="59141"/>
                </a:lnTo>
                <a:lnTo>
                  <a:pt x="3114675" y="74212"/>
                </a:lnTo>
                <a:lnTo>
                  <a:pt x="3148150" y="85105"/>
                </a:lnTo>
                <a:lnTo>
                  <a:pt x="3165986" y="97018"/>
                </a:lnTo>
                <a:lnTo>
                  <a:pt x="3211224" y="118021"/>
                </a:lnTo>
                <a:lnTo>
                  <a:pt x="3257721" y="148077"/>
                </a:lnTo>
                <a:lnTo>
                  <a:pt x="3301442" y="184681"/>
                </a:lnTo>
                <a:lnTo>
                  <a:pt x="3330919" y="206688"/>
                </a:lnTo>
                <a:lnTo>
                  <a:pt x="3368498" y="251617"/>
                </a:lnTo>
                <a:lnTo>
                  <a:pt x="3414086" y="299043"/>
                </a:lnTo>
                <a:lnTo>
                  <a:pt x="3433070" y="327348"/>
                </a:lnTo>
                <a:lnTo>
                  <a:pt x="3438217" y="337324"/>
                </a:lnTo>
                <a:lnTo>
                  <a:pt x="3464720" y="377295"/>
                </a:lnTo>
                <a:lnTo>
                  <a:pt x="3488241" y="419378"/>
                </a:lnTo>
                <a:lnTo>
                  <a:pt x="3500175" y="441124"/>
                </a:lnTo>
                <a:lnTo>
                  <a:pt x="3521308" y="484596"/>
                </a:lnTo>
                <a:lnTo>
                  <a:pt x="3537045" y="523754"/>
                </a:lnTo>
                <a:lnTo>
                  <a:pt x="3557293" y="568147"/>
                </a:lnTo>
                <a:lnTo>
                  <a:pt x="3566997" y="593151"/>
                </a:lnTo>
                <a:lnTo>
                  <a:pt x="3583611" y="628036"/>
                </a:lnTo>
                <a:lnTo>
                  <a:pt x="3592785" y="667435"/>
                </a:lnTo>
                <a:lnTo>
                  <a:pt x="3603823" y="694539"/>
                </a:lnTo>
                <a:lnTo>
                  <a:pt x="3620947" y="736046"/>
                </a:lnTo>
                <a:lnTo>
                  <a:pt x="3638665" y="782529"/>
                </a:lnTo>
                <a:lnTo>
                  <a:pt x="3654375" y="822005"/>
                </a:lnTo>
                <a:lnTo>
                  <a:pt x="3665838" y="857660"/>
                </a:lnTo>
                <a:lnTo>
                  <a:pt x="3686228" y="900063"/>
                </a:lnTo>
                <a:lnTo>
                  <a:pt x="3707362" y="942375"/>
                </a:lnTo>
                <a:lnTo>
                  <a:pt x="3735559" y="985534"/>
                </a:lnTo>
                <a:lnTo>
                  <a:pt x="3755901" y="1027222"/>
                </a:lnTo>
                <a:lnTo>
                  <a:pt x="3779422" y="1074179"/>
                </a:lnTo>
                <a:lnTo>
                  <a:pt x="3800299" y="1116927"/>
                </a:lnTo>
                <a:lnTo>
                  <a:pt x="3822873" y="1159043"/>
                </a:lnTo>
                <a:lnTo>
                  <a:pt x="3837982" y="1183768"/>
                </a:lnTo>
                <a:lnTo>
                  <a:pt x="3865821" y="1230206"/>
                </a:lnTo>
                <a:lnTo>
                  <a:pt x="3895968" y="1272503"/>
                </a:lnTo>
                <a:lnTo>
                  <a:pt x="3927507" y="1312919"/>
                </a:lnTo>
                <a:lnTo>
                  <a:pt x="3964388" y="1357655"/>
                </a:lnTo>
                <a:lnTo>
                  <a:pt x="4006731" y="1395653"/>
                </a:lnTo>
                <a:lnTo>
                  <a:pt x="4052264" y="1441012"/>
                </a:lnTo>
                <a:lnTo>
                  <a:pt x="4093936" y="1482682"/>
                </a:lnTo>
                <a:lnTo>
                  <a:pt x="4139201" y="1518246"/>
                </a:lnTo>
                <a:lnTo>
                  <a:pt x="4181602" y="1551937"/>
                </a:lnTo>
                <a:lnTo>
                  <a:pt x="4193174" y="1562094"/>
                </a:lnTo>
                <a:lnTo>
                  <a:pt x="4228068" y="1583657"/>
                </a:lnTo>
                <a:lnTo>
                  <a:pt x="4238672" y="1594898"/>
                </a:lnTo>
                <a:lnTo>
                  <a:pt x="4284975" y="1614606"/>
                </a:lnTo>
                <a:lnTo>
                  <a:pt x="4326189" y="1633714"/>
                </a:lnTo>
                <a:lnTo>
                  <a:pt x="4367160" y="1644538"/>
                </a:lnTo>
                <a:lnTo>
                  <a:pt x="4411814" y="1659512"/>
                </a:lnTo>
                <a:lnTo>
                  <a:pt x="4459177" y="1678204"/>
                </a:lnTo>
                <a:lnTo>
                  <a:pt x="4506778" y="1697223"/>
                </a:lnTo>
                <a:lnTo>
                  <a:pt x="4550259" y="1709920"/>
                </a:lnTo>
                <a:lnTo>
                  <a:pt x="4595164" y="1725795"/>
                </a:lnTo>
                <a:lnTo>
                  <a:pt x="4636508" y="1738495"/>
                </a:lnTo>
                <a:lnTo>
                  <a:pt x="4676347" y="1751195"/>
                </a:lnTo>
                <a:lnTo>
                  <a:pt x="4714791" y="1763895"/>
                </a:lnTo>
                <a:lnTo>
                  <a:pt x="4758445" y="1775537"/>
                </a:lnTo>
                <a:lnTo>
                  <a:pt x="4795291" y="1784579"/>
                </a:lnTo>
                <a:lnTo>
                  <a:pt x="4842039" y="1798003"/>
                </a:lnTo>
                <a:lnTo>
                  <a:pt x="4884789" y="1808810"/>
                </a:lnTo>
                <a:lnTo>
                  <a:pt x="4920088" y="1818008"/>
                </a:lnTo>
                <a:lnTo>
                  <a:pt x="4961241" y="1827436"/>
                </a:lnTo>
                <a:lnTo>
                  <a:pt x="5005889" y="1836932"/>
                </a:lnTo>
                <a:lnTo>
                  <a:pt x="5040006" y="1843275"/>
                </a:lnTo>
                <a:lnTo>
                  <a:pt x="5086846" y="1851738"/>
                </a:lnTo>
                <a:lnTo>
                  <a:pt x="5132191" y="1857956"/>
                </a:lnTo>
                <a:lnTo>
                  <a:pt x="5171722" y="1864006"/>
                </a:lnTo>
                <a:lnTo>
                  <a:pt x="5210659" y="1870110"/>
                </a:lnTo>
                <a:lnTo>
                  <a:pt x="5258131" y="1875108"/>
                </a:lnTo>
                <a:lnTo>
                  <a:pt x="5297879" y="1882337"/>
                </a:lnTo>
                <a:lnTo>
                  <a:pt x="5340348" y="1891439"/>
                </a:lnTo>
                <a:lnTo>
                  <a:pt x="5380685" y="1896113"/>
                </a:lnTo>
                <a:lnTo>
                  <a:pt x="5422126" y="1902117"/>
                </a:lnTo>
                <a:lnTo>
                  <a:pt x="5459357" y="1910907"/>
                </a:lnTo>
                <a:lnTo>
                  <a:pt x="5500735" y="1920013"/>
                </a:lnTo>
                <a:lnTo>
                  <a:pt x="5534025" y="19226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589"/>
          <p:cNvGrpSpPr/>
          <p:nvPr/>
        </p:nvGrpSpPr>
        <p:grpSpPr>
          <a:xfrm>
            <a:off x="10059836" y="2848984"/>
            <a:ext cx="227165" cy="464676"/>
            <a:chOff x="10059836" y="2848984"/>
            <a:chExt cx="227165" cy="464676"/>
          </a:xfrm>
        </p:grpSpPr>
        <p:sp>
          <p:nvSpPr>
            <p:cNvPr id="122" name="SMARTInkShape-2959"/>
            <p:cNvSpPr/>
            <p:nvPr>
              <p:custDataLst>
                <p:tags r:id="rId59"/>
              </p:custDataLst>
            </p:nvPr>
          </p:nvSpPr>
          <p:spPr>
            <a:xfrm>
              <a:off x="10059836" y="3105320"/>
              <a:ext cx="227165" cy="208340"/>
            </a:xfrm>
            <a:custGeom>
              <a:avLst/>
              <a:gdLst/>
              <a:ahLst/>
              <a:cxnLst/>
              <a:rect l="0" t="0" r="0" b="0"/>
              <a:pathLst>
                <a:path w="227165" h="208340">
                  <a:moveTo>
                    <a:pt x="112864" y="47455"/>
                  </a:moveTo>
                  <a:lnTo>
                    <a:pt x="112864" y="47455"/>
                  </a:lnTo>
                  <a:lnTo>
                    <a:pt x="112864" y="42399"/>
                  </a:lnTo>
                  <a:lnTo>
                    <a:pt x="111806" y="40909"/>
                  </a:lnTo>
                  <a:lnTo>
                    <a:pt x="110040" y="39916"/>
                  </a:lnTo>
                  <a:lnTo>
                    <a:pt x="107807" y="39254"/>
                  </a:lnTo>
                  <a:lnTo>
                    <a:pt x="107376" y="38813"/>
                  </a:lnTo>
                  <a:lnTo>
                    <a:pt x="108147" y="38519"/>
                  </a:lnTo>
                  <a:lnTo>
                    <a:pt x="109719" y="38322"/>
                  </a:lnTo>
                  <a:lnTo>
                    <a:pt x="110768" y="37133"/>
                  </a:lnTo>
                  <a:lnTo>
                    <a:pt x="112587" y="29763"/>
                  </a:lnTo>
                  <a:lnTo>
                    <a:pt x="107726" y="23752"/>
                  </a:lnTo>
                  <a:lnTo>
                    <a:pt x="99644" y="21045"/>
                  </a:lnTo>
                  <a:lnTo>
                    <a:pt x="94525" y="20324"/>
                  </a:lnTo>
                  <a:lnTo>
                    <a:pt x="86016" y="22344"/>
                  </a:lnTo>
                  <a:lnTo>
                    <a:pt x="72454" y="32254"/>
                  </a:lnTo>
                  <a:lnTo>
                    <a:pt x="62095" y="40699"/>
                  </a:lnTo>
                  <a:lnTo>
                    <a:pt x="44000" y="51765"/>
                  </a:lnTo>
                  <a:lnTo>
                    <a:pt x="29313" y="67782"/>
                  </a:lnTo>
                  <a:lnTo>
                    <a:pt x="5041" y="114174"/>
                  </a:lnTo>
                  <a:lnTo>
                    <a:pt x="482" y="136015"/>
                  </a:lnTo>
                  <a:lnTo>
                    <a:pt x="0" y="169724"/>
                  </a:lnTo>
                  <a:lnTo>
                    <a:pt x="3789" y="180466"/>
                  </a:lnTo>
                  <a:lnTo>
                    <a:pt x="24114" y="205866"/>
                  </a:lnTo>
                  <a:lnTo>
                    <a:pt x="41412" y="208339"/>
                  </a:lnTo>
                  <a:lnTo>
                    <a:pt x="75703" y="208116"/>
                  </a:lnTo>
                  <a:lnTo>
                    <a:pt x="102558" y="200657"/>
                  </a:lnTo>
                  <a:lnTo>
                    <a:pt x="132686" y="178781"/>
                  </a:lnTo>
                  <a:lnTo>
                    <a:pt x="153928" y="137222"/>
                  </a:lnTo>
                  <a:lnTo>
                    <a:pt x="165738" y="103522"/>
                  </a:lnTo>
                  <a:lnTo>
                    <a:pt x="167689" y="76767"/>
                  </a:lnTo>
                  <a:lnTo>
                    <a:pt x="159403" y="48228"/>
                  </a:lnTo>
                  <a:lnTo>
                    <a:pt x="150642" y="31456"/>
                  </a:lnTo>
                  <a:lnTo>
                    <a:pt x="138201" y="16308"/>
                  </a:lnTo>
                  <a:lnTo>
                    <a:pt x="123663" y="6358"/>
                  </a:lnTo>
                  <a:lnTo>
                    <a:pt x="111007" y="1765"/>
                  </a:lnTo>
                  <a:lnTo>
                    <a:pt x="77498" y="0"/>
                  </a:lnTo>
                  <a:lnTo>
                    <a:pt x="65043" y="5550"/>
                  </a:lnTo>
                  <a:lnTo>
                    <a:pt x="39799" y="26360"/>
                  </a:lnTo>
                  <a:lnTo>
                    <a:pt x="32767" y="38432"/>
                  </a:lnTo>
                  <a:lnTo>
                    <a:pt x="28251" y="63429"/>
                  </a:lnTo>
                  <a:lnTo>
                    <a:pt x="30454" y="73252"/>
                  </a:lnTo>
                  <a:lnTo>
                    <a:pt x="32525" y="77353"/>
                  </a:lnTo>
                  <a:lnTo>
                    <a:pt x="40468" y="84732"/>
                  </a:lnTo>
                  <a:lnTo>
                    <a:pt x="45550" y="88181"/>
                  </a:lnTo>
                  <a:lnTo>
                    <a:pt x="67871" y="93036"/>
                  </a:lnTo>
                  <a:lnTo>
                    <a:pt x="104917" y="93618"/>
                  </a:lnTo>
                  <a:lnTo>
                    <a:pt x="140731" y="87356"/>
                  </a:lnTo>
                  <a:lnTo>
                    <a:pt x="181211" y="79856"/>
                  </a:lnTo>
                  <a:lnTo>
                    <a:pt x="206964" y="76105"/>
                  </a:lnTo>
                  <a:lnTo>
                    <a:pt x="227164" y="6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60"/>
            <p:cNvSpPr/>
            <p:nvPr>
              <p:custDataLst>
                <p:tags r:id="rId60"/>
              </p:custDataLst>
            </p:nvPr>
          </p:nvSpPr>
          <p:spPr>
            <a:xfrm>
              <a:off x="10078939" y="2848984"/>
              <a:ext cx="160437" cy="139942"/>
            </a:xfrm>
            <a:custGeom>
              <a:avLst/>
              <a:gdLst/>
              <a:ahLst/>
              <a:cxnLst/>
              <a:rect l="0" t="0" r="0" b="0"/>
              <a:pathLst>
                <a:path w="160437" h="139942">
                  <a:moveTo>
                    <a:pt x="55661" y="75191"/>
                  </a:moveTo>
                  <a:lnTo>
                    <a:pt x="55661" y="75191"/>
                  </a:lnTo>
                  <a:lnTo>
                    <a:pt x="55661" y="66058"/>
                  </a:lnTo>
                  <a:lnTo>
                    <a:pt x="50604" y="65782"/>
                  </a:lnTo>
                  <a:lnTo>
                    <a:pt x="45300" y="68540"/>
                  </a:lnTo>
                  <a:lnTo>
                    <a:pt x="39414" y="74352"/>
                  </a:lnTo>
                  <a:lnTo>
                    <a:pt x="12260" y="118530"/>
                  </a:lnTo>
                  <a:lnTo>
                    <a:pt x="6048" y="132121"/>
                  </a:lnTo>
                  <a:lnTo>
                    <a:pt x="0" y="139941"/>
                  </a:lnTo>
                  <a:lnTo>
                    <a:pt x="4008" y="136239"/>
                  </a:lnTo>
                  <a:lnTo>
                    <a:pt x="6246" y="128429"/>
                  </a:lnTo>
                  <a:lnTo>
                    <a:pt x="6843" y="123383"/>
                  </a:lnTo>
                  <a:lnTo>
                    <a:pt x="13150" y="112132"/>
                  </a:lnTo>
                  <a:lnTo>
                    <a:pt x="39046" y="72267"/>
                  </a:lnTo>
                  <a:lnTo>
                    <a:pt x="67946" y="26658"/>
                  </a:lnTo>
                  <a:lnTo>
                    <a:pt x="71704" y="16227"/>
                  </a:lnTo>
                  <a:lnTo>
                    <a:pt x="72706" y="10481"/>
                  </a:lnTo>
                  <a:lnTo>
                    <a:pt x="74433" y="6651"/>
                  </a:lnTo>
                  <a:lnTo>
                    <a:pt x="76643" y="4098"/>
                  </a:lnTo>
                  <a:lnTo>
                    <a:pt x="82736" y="0"/>
                  </a:lnTo>
                  <a:lnTo>
                    <a:pt x="111643" y="40653"/>
                  </a:lnTo>
                  <a:lnTo>
                    <a:pt x="134111" y="82363"/>
                  </a:lnTo>
                  <a:lnTo>
                    <a:pt x="160436" y="11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90"/>
          <p:cNvGrpSpPr/>
          <p:nvPr/>
        </p:nvGrpSpPr>
        <p:grpSpPr>
          <a:xfrm>
            <a:off x="8810625" y="2828925"/>
            <a:ext cx="409576" cy="1713177"/>
            <a:chOff x="8810625" y="2828925"/>
            <a:chExt cx="409576" cy="1713177"/>
          </a:xfrm>
        </p:grpSpPr>
        <p:sp>
          <p:nvSpPr>
            <p:cNvPr id="125" name="SMARTInkShape-2961"/>
            <p:cNvSpPr/>
            <p:nvPr>
              <p:custDataLst>
                <p:tags r:id="rId52"/>
              </p:custDataLst>
            </p:nvPr>
          </p:nvSpPr>
          <p:spPr>
            <a:xfrm>
              <a:off x="8810625" y="2828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62"/>
            <p:cNvSpPr/>
            <p:nvPr>
              <p:custDataLst>
                <p:tags r:id="rId53"/>
              </p:custDataLst>
            </p:nvPr>
          </p:nvSpPr>
          <p:spPr>
            <a:xfrm>
              <a:off x="9164374" y="284797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6"/>
                  </a:lnTo>
                  <a:lnTo>
                    <a:pt x="616" y="7604"/>
                  </a:lnTo>
                  <a:lnTo>
                    <a:pt x="5484" y="17305"/>
                  </a:lnTo>
                  <a:lnTo>
                    <a:pt x="82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63"/>
            <p:cNvSpPr/>
            <p:nvPr>
              <p:custDataLst>
                <p:tags r:id="rId54"/>
              </p:custDataLst>
            </p:nvPr>
          </p:nvSpPr>
          <p:spPr>
            <a:xfrm>
              <a:off x="9191625" y="31051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291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64"/>
            <p:cNvSpPr/>
            <p:nvPr>
              <p:custDataLst>
                <p:tags r:id="rId55"/>
              </p:custDataLst>
            </p:nvPr>
          </p:nvSpPr>
          <p:spPr>
            <a:xfrm>
              <a:off x="9201150" y="34385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058" y="27243"/>
                  </a:lnTo>
                  <a:lnTo>
                    <a:pt x="7540" y="54574"/>
                  </a:lnTo>
                  <a:lnTo>
                    <a:pt x="8937" y="90606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65"/>
            <p:cNvSpPr/>
            <p:nvPr>
              <p:custDataLst>
                <p:tags r:id="rId56"/>
              </p:custDataLst>
            </p:nvPr>
          </p:nvSpPr>
          <p:spPr>
            <a:xfrm>
              <a:off x="9220200" y="3943350"/>
              <a:ext cx="1" cy="171451"/>
            </a:xfrm>
            <a:custGeom>
              <a:avLst/>
              <a:gdLst/>
              <a:ahLst/>
              <a:cxnLst/>
              <a:rect l="0" t="0" r="0" b="0"/>
              <a:pathLst>
                <a:path w="1" h="1714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139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66"/>
            <p:cNvSpPr/>
            <p:nvPr>
              <p:custDataLst>
                <p:tags r:id="rId57"/>
              </p:custDataLst>
            </p:nvPr>
          </p:nvSpPr>
          <p:spPr>
            <a:xfrm>
              <a:off x="9124950" y="4343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7992" y="20696"/>
                  </a:lnTo>
                  <a:lnTo>
                    <a:pt x="11510" y="399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67"/>
            <p:cNvSpPr/>
            <p:nvPr>
              <p:custDataLst>
                <p:tags r:id="rId58"/>
              </p:custDataLst>
            </p:nvPr>
          </p:nvSpPr>
          <p:spPr>
            <a:xfrm>
              <a:off x="9077325" y="45339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2968"/>
          <p:cNvSpPr/>
          <p:nvPr>
            <p:custDataLst>
              <p:tags r:id="rId4"/>
            </p:custDataLst>
          </p:nvPr>
        </p:nvSpPr>
        <p:spPr>
          <a:xfrm>
            <a:off x="9115425" y="3810000"/>
            <a:ext cx="9526" cy="114301"/>
          </a:xfrm>
          <a:custGeom>
            <a:avLst/>
            <a:gdLst/>
            <a:ahLst/>
            <a:cxnLst/>
            <a:rect l="0" t="0" r="0" b="0"/>
            <a:pathLst>
              <a:path w="9526" h="114301">
                <a:moveTo>
                  <a:pt x="9525" y="0"/>
                </a:moveTo>
                <a:lnTo>
                  <a:pt x="9525" y="0"/>
                </a:lnTo>
                <a:lnTo>
                  <a:pt x="9525" y="44829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592"/>
          <p:cNvGrpSpPr/>
          <p:nvPr/>
        </p:nvGrpSpPr>
        <p:grpSpPr>
          <a:xfrm>
            <a:off x="6550347" y="4307417"/>
            <a:ext cx="96146" cy="91481"/>
            <a:chOff x="6550347" y="4307417"/>
            <a:chExt cx="96146" cy="91481"/>
          </a:xfrm>
        </p:grpSpPr>
        <p:sp>
          <p:nvSpPr>
            <p:cNvPr id="134" name="SMARTInkShape-2969"/>
            <p:cNvSpPr/>
            <p:nvPr>
              <p:custDataLst>
                <p:tags r:id="rId50"/>
              </p:custDataLst>
            </p:nvPr>
          </p:nvSpPr>
          <p:spPr>
            <a:xfrm>
              <a:off x="6619875" y="4333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70"/>
            <p:cNvSpPr/>
            <p:nvPr>
              <p:custDataLst>
                <p:tags r:id="rId51"/>
              </p:custDataLst>
            </p:nvPr>
          </p:nvSpPr>
          <p:spPr>
            <a:xfrm>
              <a:off x="6550347" y="4307417"/>
              <a:ext cx="96146" cy="91481"/>
            </a:xfrm>
            <a:custGeom>
              <a:avLst/>
              <a:gdLst/>
              <a:ahLst/>
              <a:cxnLst/>
              <a:rect l="0" t="0" r="0" b="0"/>
              <a:pathLst>
                <a:path w="96146" h="91481">
                  <a:moveTo>
                    <a:pt x="69528" y="26458"/>
                  </a:moveTo>
                  <a:lnTo>
                    <a:pt x="69528" y="26458"/>
                  </a:lnTo>
                  <a:lnTo>
                    <a:pt x="61328" y="26458"/>
                  </a:lnTo>
                  <a:lnTo>
                    <a:pt x="60886" y="25400"/>
                  </a:lnTo>
                  <a:lnTo>
                    <a:pt x="60003" y="7443"/>
                  </a:lnTo>
                  <a:lnTo>
                    <a:pt x="60003" y="20668"/>
                  </a:lnTo>
                  <a:lnTo>
                    <a:pt x="61061" y="22599"/>
                  </a:lnTo>
                  <a:lnTo>
                    <a:pt x="62825" y="23885"/>
                  </a:lnTo>
                  <a:lnTo>
                    <a:pt x="65059" y="24743"/>
                  </a:lnTo>
                  <a:lnTo>
                    <a:pt x="66548" y="26372"/>
                  </a:lnTo>
                  <a:lnTo>
                    <a:pt x="68203" y="31006"/>
                  </a:lnTo>
                  <a:lnTo>
                    <a:pt x="69704" y="32665"/>
                  </a:lnTo>
                  <a:lnTo>
                    <a:pt x="74192" y="34508"/>
                  </a:lnTo>
                  <a:lnTo>
                    <a:pt x="75812" y="33942"/>
                  </a:lnTo>
                  <a:lnTo>
                    <a:pt x="76893" y="32506"/>
                  </a:lnTo>
                  <a:lnTo>
                    <a:pt x="78093" y="27030"/>
                  </a:lnTo>
                  <a:lnTo>
                    <a:pt x="78927" y="10410"/>
                  </a:lnTo>
                  <a:lnTo>
                    <a:pt x="76175" y="5920"/>
                  </a:lnTo>
                  <a:lnTo>
                    <a:pt x="73960" y="3241"/>
                  </a:lnTo>
                  <a:lnTo>
                    <a:pt x="63031" y="264"/>
                  </a:lnTo>
                  <a:lnTo>
                    <a:pt x="48649" y="0"/>
                  </a:lnTo>
                  <a:lnTo>
                    <a:pt x="35201" y="3410"/>
                  </a:lnTo>
                  <a:lnTo>
                    <a:pt x="24991" y="11276"/>
                  </a:lnTo>
                  <a:lnTo>
                    <a:pt x="9814" y="33572"/>
                  </a:lnTo>
                  <a:lnTo>
                    <a:pt x="4915" y="52084"/>
                  </a:lnTo>
                  <a:lnTo>
                    <a:pt x="6345" y="58359"/>
                  </a:lnTo>
                  <a:lnTo>
                    <a:pt x="19436" y="79865"/>
                  </a:lnTo>
                  <a:lnTo>
                    <a:pt x="31285" y="87555"/>
                  </a:lnTo>
                  <a:lnTo>
                    <a:pt x="53258" y="91480"/>
                  </a:lnTo>
                  <a:lnTo>
                    <a:pt x="65119" y="89577"/>
                  </a:lnTo>
                  <a:lnTo>
                    <a:pt x="77747" y="82554"/>
                  </a:lnTo>
                  <a:lnTo>
                    <a:pt x="81357" y="79731"/>
                  </a:lnTo>
                  <a:lnTo>
                    <a:pt x="91495" y="60587"/>
                  </a:lnTo>
                  <a:lnTo>
                    <a:pt x="96145" y="39863"/>
                  </a:lnTo>
                  <a:lnTo>
                    <a:pt x="94411" y="29594"/>
                  </a:lnTo>
                  <a:lnTo>
                    <a:pt x="92467" y="25374"/>
                  </a:lnTo>
                  <a:lnTo>
                    <a:pt x="81840" y="17862"/>
                  </a:lnTo>
                  <a:lnTo>
                    <a:pt x="60829" y="10505"/>
                  </a:lnTo>
                  <a:lnTo>
                    <a:pt x="54203" y="9473"/>
                  </a:lnTo>
                  <a:lnTo>
                    <a:pt x="47670" y="10901"/>
                  </a:lnTo>
                  <a:lnTo>
                    <a:pt x="34767" y="18133"/>
                  </a:lnTo>
                  <a:lnTo>
                    <a:pt x="27620" y="25581"/>
                  </a:lnTo>
                  <a:lnTo>
                    <a:pt x="17975" y="38985"/>
                  </a:lnTo>
                  <a:lnTo>
                    <a:pt x="17168" y="42217"/>
                  </a:lnTo>
                  <a:lnTo>
                    <a:pt x="17689" y="45431"/>
                  </a:lnTo>
                  <a:lnTo>
                    <a:pt x="21088" y="51824"/>
                  </a:lnTo>
                  <a:lnTo>
                    <a:pt x="26127" y="58193"/>
                  </a:lnTo>
                  <a:lnTo>
                    <a:pt x="34716" y="61729"/>
                  </a:lnTo>
                  <a:lnTo>
                    <a:pt x="57478" y="64000"/>
                  </a:lnTo>
                  <a:lnTo>
                    <a:pt x="66995" y="61487"/>
                  </a:lnTo>
                  <a:lnTo>
                    <a:pt x="71014" y="59336"/>
                  </a:lnTo>
                  <a:lnTo>
                    <a:pt x="81728" y="46195"/>
                  </a:lnTo>
                  <a:lnTo>
                    <a:pt x="82953" y="41733"/>
                  </a:lnTo>
                  <a:lnTo>
                    <a:pt x="82711" y="37699"/>
                  </a:lnTo>
                  <a:lnTo>
                    <a:pt x="81492" y="33952"/>
                  </a:lnTo>
                  <a:lnTo>
                    <a:pt x="71671" y="26966"/>
                  </a:lnTo>
                  <a:lnTo>
                    <a:pt x="64607" y="23622"/>
                  </a:lnTo>
                  <a:lnTo>
                    <a:pt x="48291" y="22728"/>
                  </a:lnTo>
                  <a:lnTo>
                    <a:pt x="17003" y="30778"/>
                  </a:lnTo>
                  <a:lnTo>
                    <a:pt x="6319" y="39314"/>
                  </a:lnTo>
                  <a:lnTo>
                    <a:pt x="1989" y="44553"/>
                  </a:lnTo>
                  <a:lnTo>
                    <a:pt x="160" y="49105"/>
                  </a:lnTo>
                  <a:lnTo>
                    <a:pt x="0" y="53198"/>
                  </a:lnTo>
                  <a:lnTo>
                    <a:pt x="951" y="56985"/>
                  </a:lnTo>
                  <a:lnTo>
                    <a:pt x="7652" y="64014"/>
                  </a:lnTo>
                  <a:lnTo>
                    <a:pt x="16628" y="69608"/>
                  </a:lnTo>
                  <a:lnTo>
                    <a:pt x="24145" y="72094"/>
                  </a:lnTo>
                  <a:lnTo>
                    <a:pt x="44440" y="68437"/>
                  </a:lnTo>
                  <a:lnTo>
                    <a:pt x="65504" y="60651"/>
                  </a:lnTo>
                  <a:lnTo>
                    <a:pt x="70020" y="56662"/>
                  </a:lnTo>
                  <a:lnTo>
                    <a:pt x="75039" y="46585"/>
                  </a:lnTo>
                  <a:lnTo>
                    <a:pt x="75318" y="43051"/>
                  </a:lnTo>
                  <a:lnTo>
                    <a:pt x="74446" y="40695"/>
                  </a:lnTo>
                  <a:lnTo>
                    <a:pt x="69597" y="37019"/>
                  </a:lnTo>
                  <a:lnTo>
                    <a:pt x="60387" y="31857"/>
                  </a:lnTo>
                  <a:lnTo>
                    <a:pt x="54967" y="31116"/>
                  </a:lnTo>
                  <a:lnTo>
                    <a:pt x="37227" y="35129"/>
                  </a:lnTo>
                  <a:lnTo>
                    <a:pt x="24832" y="40189"/>
                  </a:lnTo>
                  <a:lnTo>
                    <a:pt x="15091" y="48788"/>
                  </a:lnTo>
                  <a:lnTo>
                    <a:pt x="8292" y="58608"/>
                  </a:lnTo>
                  <a:lnTo>
                    <a:pt x="4465" y="70086"/>
                  </a:lnTo>
                  <a:lnTo>
                    <a:pt x="3570" y="76893"/>
                  </a:lnTo>
                  <a:lnTo>
                    <a:pt x="6505" y="79131"/>
                  </a:lnTo>
                  <a:lnTo>
                    <a:pt x="31209" y="82724"/>
                  </a:lnTo>
                  <a:lnTo>
                    <a:pt x="37631" y="83019"/>
                  </a:lnTo>
                  <a:lnTo>
                    <a:pt x="61841" y="73320"/>
                  </a:lnTo>
                  <a:lnTo>
                    <a:pt x="79010" y="62098"/>
                  </a:lnTo>
                  <a:lnTo>
                    <a:pt x="90800" y="47013"/>
                  </a:lnTo>
                  <a:lnTo>
                    <a:pt x="91117" y="41220"/>
                  </a:lnTo>
                  <a:lnTo>
                    <a:pt x="85825" y="29138"/>
                  </a:lnTo>
                  <a:lnTo>
                    <a:pt x="81452" y="25070"/>
                  </a:lnTo>
                  <a:lnTo>
                    <a:pt x="70947" y="20549"/>
                  </a:lnTo>
                  <a:lnTo>
                    <a:pt x="31428" y="1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93"/>
          <p:cNvGrpSpPr/>
          <p:nvPr/>
        </p:nvGrpSpPr>
        <p:grpSpPr>
          <a:xfrm>
            <a:off x="6457988" y="4600623"/>
            <a:ext cx="188160" cy="342167"/>
            <a:chOff x="6457988" y="4600623"/>
            <a:chExt cx="188160" cy="342167"/>
          </a:xfrm>
        </p:grpSpPr>
        <p:sp>
          <p:nvSpPr>
            <p:cNvPr id="137" name="SMARTInkShape-2971"/>
            <p:cNvSpPr/>
            <p:nvPr>
              <p:custDataLst>
                <p:tags r:id="rId48"/>
              </p:custDataLst>
            </p:nvPr>
          </p:nvSpPr>
          <p:spPr>
            <a:xfrm>
              <a:off x="6457988" y="4600623"/>
              <a:ext cx="180938" cy="238064"/>
            </a:xfrm>
            <a:custGeom>
              <a:avLst/>
              <a:gdLst/>
              <a:ahLst/>
              <a:cxnLst/>
              <a:rect l="0" t="0" r="0" b="0"/>
              <a:pathLst>
                <a:path w="180938" h="238064">
                  <a:moveTo>
                    <a:pt x="85687" y="76152"/>
                  </a:moveTo>
                  <a:lnTo>
                    <a:pt x="85687" y="76152"/>
                  </a:lnTo>
                  <a:lnTo>
                    <a:pt x="95096" y="66743"/>
                  </a:lnTo>
                  <a:lnTo>
                    <a:pt x="95212" y="47613"/>
                  </a:lnTo>
                  <a:lnTo>
                    <a:pt x="90156" y="47587"/>
                  </a:lnTo>
                  <a:lnTo>
                    <a:pt x="88667" y="48642"/>
                  </a:lnTo>
                  <a:lnTo>
                    <a:pt x="87674" y="50404"/>
                  </a:lnTo>
                  <a:lnTo>
                    <a:pt x="87012" y="52637"/>
                  </a:lnTo>
                  <a:lnTo>
                    <a:pt x="85511" y="54125"/>
                  </a:lnTo>
                  <a:lnTo>
                    <a:pt x="75501" y="59336"/>
                  </a:lnTo>
                  <a:lnTo>
                    <a:pt x="72546" y="61767"/>
                  </a:lnTo>
                  <a:lnTo>
                    <a:pt x="69263" y="67289"/>
                  </a:lnTo>
                  <a:lnTo>
                    <a:pt x="66746" y="73270"/>
                  </a:lnTo>
                  <a:lnTo>
                    <a:pt x="62099" y="79458"/>
                  </a:lnTo>
                  <a:lnTo>
                    <a:pt x="45006" y="92053"/>
                  </a:lnTo>
                  <a:lnTo>
                    <a:pt x="18884" y="135536"/>
                  </a:lnTo>
                  <a:lnTo>
                    <a:pt x="12271" y="150192"/>
                  </a:lnTo>
                  <a:lnTo>
                    <a:pt x="9666" y="157742"/>
                  </a:lnTo>
                  <a:lnTo>
                    <a:pt x="3308" y="169001"/>
                  </a:lnTo>
                  <a:lnTo>
                    <a:pt x="0" y="212558"/>
                  </a:lnTo>
                  <a:lnTo>
                    <a:pt x="1046" y="214714"/>
                  </a:lnTo>
                  <a:lnTo>
                    <a:pt x="2801" y="216152"/>
                  </a:lnTo>
                  <a:lnTo>
                    <a:pt x="5030" y="217110"/>
                  </a:lnTo>
                  <a:lnTo>
                    <a:pt x="6515" y="218807"/>
                  </a:lnTo>
                  <a:lnTo>
                    <a:pt x="11723" y="229136"/>
                  </a:lnTo>
                  <a:lnTo>
                    <a:pt x="14152" y="232116"/>
                  </a:lnTo>
                  <a:lnTo>
                    <a:pt x="19674" y="235428"/>
                  </a:lnTo>
                  <a:lnTo>
                    <a:pt x="31843" y="237554"/>
                  </a:lnTo>
                  <a:lnTo>
                    <a:pt x="60289" y="238063"/>
                  </a:lnTo>
                  <a:lnTo>
                    <a:pt x="66638" y="235249"/>
                  </a:lnTo>
                  <a:lnTo>
                    <a:pt x="107519" y="206279"/>
                  </a:lnTo>
                  <a:lnTo>
                    <a:pt x="111265" y="199955"/>
                  </a:lnTo>
                  <a:lnTo>
                    <a:pt x="113988" y="193617"/>
                  </a:lnTo>
                  <a:lnTo>
                    <a:pt x="138679" y="155351"/>
                  </a:lnTo>
                  <a:lnTo>
                    <a:pt x="144838" y="135462"/>
                  </a:lnTo>
                  <a:lnTo>
                    <a:pt x="147346" y="131567"/>
                  </a:lnTo>
                  <a:lnTo>
                    <a:pt x="150876" y="115972"/>
                  </a:lnTo>
                  <a:lnTo>
                    <a:pt x="152336" y="69711"/>
                  </a:lnTo>
                  <a:lnTo>
                    <a:pt x="151296" y="54018"/>
                  </a:lnTo>
                  <a:lnTo>
                    <a:pt x="140602" y="28718"/>
                  </a:lnTo>
                  <a:lnTo>
                    <a:pt x="116105" y="1837"/>
                  </a:lnTo>
                  <a:lnTo>
                    <a:pt x="80875" y="0"/>
                  </a:lnTo>
                  <a:lnTo>
                    <a:pt x="75071" y="2101"/>
                  </a:lnTo>
                  <a:lnTo>
                    <a:pt x="36417" y="39677"/>
                  </a:lnTo>
                  <a:lnTo>
                    <a:pt x="32039" y="49710"/>
                  </a:lnTo>
                  <a:lnTo>
                    <a:pt x="30871" y="55349"/>
                  </a:lnTo>
                  <a:lnTo>
                    <a:pt x="34285" y="83511"/>
                  </a:lnTo>
                  <a:lnTo>
                    <a:pt x="41999" y="103498"/>
                  </a:lnTo>
                  <a:lnTo>
                    <a:pt x="56392" y="112294"/>
                  </a:lnTo>
                  <a:lnTo>
                    <a:pt x="103584" y="128811"/>
                  </a:lnTo>
                  <a:lnTo>
                    <a:pt x="144149" y="132711"/>
                  </a:lnTo>
                  <a:lnTo>
                    <a:pt x="180937" y="133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72"/>
            <p:cNvSpPr/>
            <p:nvPr>
              <p:custDataLst>
                <p:tags r:id="rId49"/>
              </p:custDataLst>
            </p:nvPr>
          </p:nvSpPr>
          <p:spPr>
            <a:xfrm>
              <a:off x="6582720" y="4867401"/>
              <a:ext cx="63428" cy="75389"/>
            </a:xfrm>
            <a:custGeom>
              <a:avLst/>
              <a:gdLst/>
              <a:ahLst/>
              <a:cxnLst/>
              <a:rect l="0" t="0" r="0" b="0"/>
              <a:pathLst>
                <a:path w="63428" h="75389">
                  <a:moveTo>
                    <a:pt x="37155" y="18924"/>
                  </a:moveTo>
                  <a:lnTo>
                    <a:pt x="37155" y="18924"/>
                  </a:lnTo>
                  <a:lnTo>
                    <a:pt x="42211" y="18924"/>
                  </a:lnTo>
                  <a:lnTo>
                    <a:pt x="43700" y="17866"/>
                  </a:lnTo>
                  <a:lnTo>
                    <a:pt x="44693" y="16102"/>
                  </a:lnTo>
                  <a:lnTo>
                    <a:pt x="46419" y="9223"/>
                  </a:lnTo>
                  <a:lnTo>
                    <a:pt x="46646" y="1315"/>
                  </a:lnTo>
                  <a:lnTo>
                    <a:pt x="45599" y="834"/>
                  </a:lnTo>
                  <a:lnTo>
                    <a:pt x="33420" y="0"/>
                  </a:lnTo>
                  <a:lnTo>
                    <a:pt x="30431" y="2075"/>
                  </a:lnTo>
                  <a:lnTo>
                    <a:pt x="3842" y="35652"/>
                  </a:lnTo>
                  <a:lnTo>
                    <a:pt x="1182" y="44350"/>
                  </a:lnTo>
                  <a:lnTo>
                    <a:pt x="0" y="55272"/>
                  </a:lnTo>
                  <a:lnTo>
                    <a:pt x="2297" y="64359"/>
                  </a:lnTo>
                  <a:lnTo>
                    <a:pt x="4391" y="68264"/>
                  </a:lnTo>
                  <a:lnTo>
                    <a:pt x="7905" y="70867"/>
                  </a:lnTo>
                  <a:lnTo>
                    <a:pt x="21903" y="74531"/>
                  </a:lnTo>
                  <a:lnTo>
                    <a:pt x="29671" y="75388"/>
                  </a:lnTo>
                  <a:lnTo>
                    <a:pt x="45051" y="70814"/>
                  </a:lnTo>
                  <a:lnTo>
                    <a:pt x="54069" y="62800"/>
                  </a:lnTo>
                  <a:lnTo>
                    <a:pt x="60548" y="52182"/>
                  </a:lnTo>
                  <a:lnTo>
                    <a:pt x="63427" y="40408"/>
                  </a:lnTo>
                  <a:lnTo>
                    <a:pt x="62078" y="34305"/>
                  </a:lnTo>
                  <a:lnTo>
                    <a:pt x="46680" y="9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94"/>
          <p:cNvGrpSpPr/>
          <p:nvPr/>
        </p:nvGrpSpPr>
        <p:grpSpPr>
          <a:xfrm>
            <a:off x="4248150" y="2629057"/>
            <a:ext cx="6038851" cy="1828090"/>
            <a:chOff x="4248150" y="2629057"/>
            <a:chExt cx="6038851" cy="1828090"/>
          </a:xfrm>
        </p:grpSpPr>
        <p:sp>
          <p:nvSpPr>
            <p:cNvPr id="140" name="SMARTInkShape-2973"/>
            <p:cNvSpPr/>
            <p:nvPr>
              <p:custDataLst>
                <p:tags r:id="rId43"/>
              </p:custDataLst>
            </p:nvPr>
          </p:nvSpPr>
          <p:spPr>
            <a:xfrm>
              <a:off x="4248150" y="2629057"/>
              <a:ext cx="6038851" cy="1771494"/>
            </a:xfrm>
            <a:custGeom>
              <a:avLst/>
              <a:gdLst/>
              <a:ahLst/>
              <a:cxnLst/>
              <a:rect l="0" t="0" r="0" b="0"/>
              <a:pathLst>
                <a:path w="6038851" h="1771494">
                  <a:moveTo>
                    <a:pt x="0" y="1533368"/>
                  </a:moveTo>
                  <a:lnTo>
                    <a:pt x="0" y="1533368"/>
                  </a:lnTo>
                  <a:lnTo>
                    <a:pt x="5057" y="1528312"/>
                  </a:lnTo>
                  <a:lnTo>
                    <a:pt x="13183" y="1525829"/>
                  </a:lnTo>
                  <a:lnTo>
                    <a:pt x="60468" y="1522862"/>
                  </a:lnTo>
                  <a:lnTo>
                    <a:pt x="97150" y="1515652"/>
                  </a:lnTo>
                  <a:lnTo>
                    <a:pt x="140303" y="1511672"/>
                  </a:lnTo>
                  <a:lnTo>
                    <a:pt x="163985" y="1506831"/>
                  </a:lnTo>
                  <a:lnTo>
                    <a:pt x="210880" y="1498515"/>
                  </a:lnTo>
                  <a:lnTo>
                    <a:pt x="252420" y="1493087"/>
                  </a:lnTo>
                  <a:lnTo>
                    <a:pt x="296806" y="1482137"/>
                  </a:lnTo>
                  <a:lnTo>
                    <a:pt x="341119" y="1477972"/>
                  </a:lnTo>
                  <a:lnTo>
                    <a:pt x="388291" y="1468960"/>
                  </a:lnTo>
                  <a:lnTo>
                    <a:pt x="432800" y="1458930"/>
                  </a:lnTo>
                  <a:lnTo>
                    <a:pt x="479622" y="1449861"/>
                  </a:lnTo>
                  <a:lnTo>
                    <a:pt x="526043" y="1446877"/>
                  </a:lnTo>
                  <a:lnTo>
                    <a:pt x="565226" y="1437340"/>
                  </a:lnTo>
                  <a:lnTo>
                    <a:pt x="601038" y="1428362"/>
                  </a:lnTo>
                  <a:lnTo>
                    <a:pt x="640952" y="1420904"/>
                  </a:lnTo>
                  <a:lnTo>
                    <a:pt x="681253" y="1411826"/>
                  </a:lnTo>
                  <a:lnTo>
                    <a:pt x="721759" y="1396726"/>
                  </a:lnTo>
                  <a:lnTo>
                    <a:pt x="768420" y="1383775"/>
                  </a:lnTo>
                  <a:lnTo>
                    <a:pt x="806425" y="1376466"/>
                  </a:lnTo>
                  <a:lnTo>
                    <a:pt x="851184" y="1361743"/>
                  </a:lnTo>
                  <a:lnTo>
                    <a:pt x="896490" y="1342852"/>
                  </a:lnTo>
                  <a:lnTo>
                    <a:pt x="918619" y="1333338"/>
                  </a:lnTo>
                  <a:lnTo>
                    <a:pt x="962241" y="1311118"/>
                  </a:lnTo>
                  <a:lnTo>
                    <a:pt x="1004557" y="1282347"/>
                  </a:lnTo>
                  <a:lnTo>
                    <a:pt x="1051118" y="1252975"/>
                  </a:lnTo>
                  <a:lnTo>
                    <a:pt x="1097591" y="1215781"/>
                  </a:lnTo>
                  <a:lnTo>
                    <a:pt x="1136566" y="1171215"/>
                  </a:lnTo>
                  <a:lnTo>
                    <a:pt x="1173685" y="1124916"/>
                  </a:lnTo>
                  <a:lnTo>
                    <a:pt x="1216417" y="1079077"/>
                  </a:lnTo>
                  <a:lnTo>
                    <a:pt x="1223254" y="1069347"/>
                  </a:lnTo>
                  <a:lnTo>
                    <a:pt x="1228410" y="1060436"/>
                  </a:lnTo>
                  <a:lnTo>
                    <a:pt x="1261005" y="1018556"/>
                  </a:lnTo>
                  <a:lnTo>
                    <a:pt x="1297417" y="976268"/>
                  </a:lnTo>
                  <a:lnTo>
                    <a:pt x="1327415" y="933739"/>
                  </a:lnTo>
                  <a:lnTo>
                    <a:pt x="1364215" y="886849"/>
                  </a:lnTo>
                  <a:lnTo>
                    <a:pt x="1397943" y="842456"/>
                  </a:lnTo>
                  <a:lnTo>
                    <a:pt x="1426568" y="807125"/>
                  </a:lnTo>
                  <a:lnTo>
                    <a:pt x="1430470" y="804731"/>
                  </a:lnTo>
                  <a:lnTo>
                    <a:pt x="1449826" y="780193"/>
                  </a:lnTo>
                  <a:lnTo>
                    <a:pt x="1461488" y="760137"/>
                  </a:lnTo>
                  <a:lnTo>
                    <a:pt x="1500684" y="717522"/>
                  </a:lnTo>
                  <a:lnTo>
                    <a:pt x="1528653" y="671223"/>
                  </a:lnTo>
                  <a:lnTo>
                    <a:pt x="1533477" y="661243"/>
                  </a:lnTo>
                  <a:lnTo>
                    <a:pt x="1568243" y="620342"/>
                  </a:lnTo>
                  <a:lnTo>
                    <a:pt x="1584297" y="589908"/>
                  </a:lnTo>
                  <a:lnTo>
                    <a:pt x="1621483" y="542625"/>
                  </a:lnTo>
                  <a:lnTo>
                    <a:pt x="1630826" y="531063"/>
                  </a:lnTo>
                  <a:lnTo>
                    <a:pt x="1647428" y="506510"/>
                  </a:lnTo>
                  <a:lnTo>
                    <a:pt x="1682994" y="464570"/>
                  </a:lnTo>
                  <a:lnTo>
                    <a:pt x="1708147" y="418524"/>
                  </a:lnTo>
                  <a:lnTo>
                    <a:pt x="1718027" y="408174"/>
                  </a:lnTo>
                  <a:lnTo>
                    <a:pt x="1729539" y="400230"/>
                  </a:lnTo>
                  <a:lnTo>
                    <a:pt x="1739652" y="384353"/>
                  </a:lnTo>
                  <a:lnTo>
                    <a:pt x="1755373" y="353902"/>
                  </a:lnTo>
                  <a:lnTo>
                    <a:pt x="1798063" y="306919"/>
                  </a:lnTo>
                  <a:lnTo>
                    <a:pt x="1841787" y="263085"/>
                  </a:lnTo>
                  <a:lnTo>
                    <a:pt x="1884110" y="220758"/>
                  </a:lnTo>
                  <a:lnTo>
                    <a:pt x="1928361" y="177565"/>
                  </a:lnTo>
                  <a:lnTo>
                    <a:pt x="1972243" y="145883"/>
                  </a:lnTo>
                  <a:lnTo>
                    <a:pt x="2011836" y="116964"/>
                  </a:lnTo>
                  <a:lnTo>
                    <a:pt x="2057671" y="92093"/>
                  </a:lnTo>
                  <a:lnTo>
                    <a:pt x="2105061" y="68253"/>
                  </a:lnTo>
                  <a:lnTo>
                    <a:pt x="2152655" y="48115"/>
                  </a:lnTo>
                  <a:lnTo>
                    <a:pt x="2197545" y="33192"/>
                  </a:lnTo>
                  <a:lnTo>
                    <a:pt x="2228041" y="23130"/>
                  </a:lnTo>
                  <a:lnTo>
                    <a:pt x="2266790" y="14674"/>
                  </a:lnTo>
                  <a:lnTo>
                    <a:pt x="2306077" y="3870"/>
                  </a:lnTo>
                  <a:lnTo>
                    <a:pt x="2350683" y="638"/>
                  </a:lnTo>
                  <a:lnTo>
                    <a:pt x="2390380" y="0"/>
                  </a:lnTo>
                  <a:lnTo>
                    <a:pt x="2429856" y="7478"/>
                  </a:lnTo>
                  <a:lnTo>
                    <a:pt x="2471676" y="16325"/>
                  </a:lnTo>
                  <a:lnTo>
                    <a:pt x="2506004" y="23442"/>
                  </a:lnTo>
                  <a:lnTo>
                    <a:pt x="2537744" y="35302"/>
                  </a:lnTo>
                  <a:lnTo>
                    <a:pt x="2555578" y="38886"/>
                  </a:lnTo>
                  <a:lnTo>
                    <a:pt x="2595876" y="55611"/>
                  </a:lnTo>
                  <a:lnTo>
                    <a:pt x="2634959" y="74476"/>
                  </a:lnTo>
                  <a:lnTo>
                    <a:pt x="2674782" y="92040"/>
                  </a:lnTo>
                  <a:lnTo>
                    <a:pt x="2717368" y="120586"/>
                  </a:lnTo>
                  <a:lnTo>
                    <a:pt x="2740292" y="137719"/>
                  </a:lnTo>
                  <a:lnTo>
                    <a:pt x="2749316" y="142613"/>
                  </a:lnTo>
                  <a:lnTo>
                    <a:pt x="2791279" y="175016"/>
                  </a:lnTo>
                  <a:lnTo>
                    <a:pt x="2836493" y="217088"/>
                  </a:lnTo>
                  <a:lnTo>
                    <a:pt x="2873483" y="262162"/>
                  </a:lnTo>
                  <a:lnTo>
                    <a:pt x="2911285" y="307747"/>
                  </a:lnTo>
                  <a:lnTo>
                    <a:pt x="2952924" y="352264"/>
                  </a:lnTo>
                  <a:lnTo>
                    <a:pt x="2993856" y="394425"/>
                  </a:lnTo>
                  <a:lnTo>
                    <a:pt x="3026768" y="440867"/>
                  </a:lnTo>
                  <a:lnTo>
                    <a:pt x="3041218" y="466547"/>
                  </a:lnTo>
                  <a:lnTo>
                    <a:pt x="3079038" y="508028"/>
                  </a:lnTo>
                  <a:lnTo>
                    <a:pt x="3115283" y="552303"/>
                  </a:lnTo>
                  <a:lnTo>
                    <a:pt x="3125529" y="563939"/>
                  </a:lnTo>
                  <a:lnTo>
                    <a:pt x="3154863" y="606660"/>
                  </a:lnTo>
                  <a:lnTo>
                    <a:pt x="3187812" y="650741"/>
                  </a:lnTo>
                  <a:lnTo>
                    <a:pt x="3204930" y="673300"/>
                  </a:lnTo>
                  <a:lnTo>
                    <a:pt x="3209822" y="682274"/>
                  </a:lnTo>
                  <a:lnTo>
                    <a:pt x="3242224" y="724201"/>
                  </a:lnTo>
                  <a:lnTo>
                    <a:pt x="3279239" y="769411"/>
                  </a:lnTo>
                  <a:lnTo>
                    <a:pt x="3314091" y="814324"/>
                  </a:lnTo>
                  <a:lnTo>
                    <a:pt x="3326867" y="836659"/>
                  </a:lnTo>
                  <a:lnTo>
                    <a:pt x="3338413" y="853861"/>
                  </a:lnTo>
                  <a:lnTo>
                    <a:pt x="3340034" y="858113"/>
                  </a:lnTo>
                  <a:lnTo>
                    <a:pt x="3347479" y="865660"/>
                  </a:lnTo>
                  <a:lnTo>
                    <a:pt x="3356785" y="873601"/>
                  </a:lnTo>
                  <a:lnTo>
                    <a:pt x="3385596" y="915831"/>
                  </a:lnTo>
                  <a:lnTo>
                    <a:pt x="3411382" y="957021"/>
                  </a:lnTo>
                  <a:lnTo>
                    <a:pt x="3450216" y="1001888"/>
                  </a:lnTo>
                  <a:lnTo>
                    <a:pt x="3492627" y="1044530"/>
                  </a:lnTo>
                  <a:lnTo>
                    <a:pt x="3530612" y="1090729"/>
                  </a:lnTo>
                  <a:lnTo>
                    <a:pt x="3576195" y="1137615"/>
                  </a:lnTo>
                  <a:lnTo>
                    <a:pt x="3592323" y="1154817"/>
                  </a:lnTo>
                  <a:lnTo>
                    <a:pt x="3600159" y="1167087"/>
                  </a:lnTo>
                  <a:lnTo>
                    <a:pt x="3632732" y="1192679"/>
                  </a:lnTo>
                  <a:lnTo>
                    <a:pt x="3657705" y="1204193"/>
                  </a:lnTo>
                  <a:lnTo>
                    <a:pt x="3692887" y="1232817"/>
                  </a:lnTo>
                  <a:lnTo>
                    <a:pt x="3701858" y="1237865"/>
                  </a:lnTo>
                  <a:lnTo>
                    <a:pt x="3718809" y="1250490"/>
                  </a:lnTo>
                  <a:lnTo>
                    <a:pt x="3736178" y="1257289"/>
                  </a:lnTo>
                  <a:lnTo>
                    <a:pt x="3750614" y="1270709"/>
                  </a:lnTo>
                  <a:lnTo>
                    <a:pt x="3791910" y="1293645"/>
                  </a:lnTo>
                  <a:lnTo>
                    <a:pt x="3831162" y="1316487"/>
                  </a:lnTo>
                  <a:lnTo>
                    <a:pt x="3852607" y="1328348"/>
                  </a:lnTo>
                  <a:lnTo>
                    <a:pt x="3874391" y="1337413"/>
                  </a:lnTo>
                  <a:lnTo>
                    <a:pt x="3905368" y="1357228"/>
                  </a:lnTo>
                  <a:lnTo>
                    <a:pt x="3918002" y="1361950"/>
                  </a:lnTo>
                  <a:lnTo>
                    <a:pt x="3940539" y="1376584"/>
                  </a:lnTo>
                  <a:lnTo>
                    <a:pt x="3983724" y="1399025"/>
                  </a:lnTo>
                  <a:lnTo>
                    <a:pt x="4030973" y="1416532"/>
                  </a:lnTo>
                  <a:lnTo>
                    <a:pt x="4073300" y="1428453"/>
                  </a:lnTo>
                  <a:lnTo>
                    <a:pt x="4115607" y="1441693"/>
                  </a:lnTo>
                  <a:lnTo>
                    <a:pt x="4125743" y="1447821"/>
                  </a:lnTo>
                  <a:lnTo>
                    <a:pt x="4128445" y="1450936"/>
                  </a:lnTo>
                  <a:lnTo>
                    <a:pt x="4174583" y="1466709"/>
                  </a:lnTo>
                  <a:lnTo>
                    <a:pt x="4218213" y="1479396"/>
                  </a:lnTo>
                  <a:lnTo>
                    <a:pt x="4261834" y="1492093"/>
                  </a:lnTo>
                  <a:lnTo>
                    <a:pt x="4303052" y="1507968"/>
                  </a:lnTo>
                  <a:lnTo>
                    <a:pt x="4349807" y="1521021"/>
                  </a:lnTo>
                  <a:lnTo>
                    <a:pt x="4365297" y="1524706"/>
                  </a:lnTo>
                  <a:lnTo>
                    <a:pt x="4398290" y="1538673"/>
                  </a:lnTo>
                  <a:lnTo>
                    <a:pt x="4435617" y="1547116"/>
                  </a:lnTo>
                  <a:lnTo>
                    <a:pt x="4481639" y="1557917"/>
                  </a:lnTo>
                  <a:lnTo>
                    <a:pt x="4518951" y="1563970"/>
                  </a:lnTo>
                  <a:lnTo>
                    <a:pt x="4566460" y="1575043"/>
                  </a:lnTo>
                  <a:lnTo>
                    <a:pt x="4603990" y="1584286"/>
                  </a:lnTo>
                  <a:lnTo>
                    <a:pt x="4648051" y="1589287"/>
                  </a:lnTo>
                  <a:lnTo>
                    <a:pt x="4684022" y="1591211"/>
                  </a:lnTo>
                  <a:lnTo>
                    <a:pt x="4731280" y="1600807"/>
                  </a:lnTo>
                  <a:lnTo>
                    <a:pt x="4776559" y="1607837"/>
                  </a:lnTo>
                  <a:lnTo>
                    <a:pt x="4820781" y="1616830"/>
                  </a:lnTo>
                  <a:lnTo>
                    <a:pt x="4862082" y="1625713"/>
                  </a:lnTo>
                  <a:lnTo>
                    <a:pt x="4900544" y="1633989"/>
                  </a:lnTo>
                  <a:lnTo>
                    <a:pt x="4948165" y="1640145"/>
                  </a:lnTo>
                  <a:lnTo>
                    <a:pt x="4986845" y="1648261"/>
                  </a:lnTo>
                  <a:lnTo>
                    <a:pt x="5033416" y="1660485"/>
                  </a:lnTo>
                  <a:lnTo>
                    <a:pt x="5080896" y="1664871"/>
                  </a:lnTo>
                  <a:lnTo>
                    <a:pt x="5113912" y="1668719"/>
                  </a:lnTo>
                  <a:lnTo>
                    <a:pt x="5146225" y="1673957"/>
                  </a:lnTo>
                  <a:lnTo>
                    <a:pt x="5178226" y="1679813"/>
                  </a:lnTo>
                  <a:lnTo>
                    <a:pt x="5210086" y="1685944"/>
                  </a:lnTo>
                  <a:lnTo>
                    <a:pt x="5242944" y="1692196"/>
                  </a:lnTo>
                  <a:lnTo>
                    <a:pt x="5278713" y="1698502"/>
                  </a:lnTo>
                  <a:lnTo>
                    <a:pt x="5312956" y="1702011"/>
                  </a:lnTo>
                  <a:lnTo>
                    <a:pt x="5356340" y="1706809"/>
                  </a:lnTo>
                  <a:lnTo>
                    <a:pt x="5397770" y="1712111"/>
                  </a:lnTo>
                  <a:lnTo>
                    <a:pt x="5431133" y="1714409"/>
                  </a:lnTo>
                  <a:lnTo>
                    <a:pt x="5463601" y="1718958"/>
                  </a:lnTo>
                  <a:lnTo>
                    <a:pt x="5498492" y="1724508"/>
                  </a:lnTo>
                  <a:lnTo>
                    <a:pt x="5545369" y="1730761"/>
                  </a:lnTo>
                  <a:lnTo>
                    <a:pt x="5587833" y="1732613"/>
                  </a:lnTo>
                  <a:lnTo>
                    <a:pt x="5632166" y="1735985"/>
                  </a:lnTo>
                  <a:lnTo>
                    <a:pt x="5673876" y="1740864"/>
                  </a:lnTo>
                  <a:lnTo>
                    <a:pt x="5717985" y="1745131"/>
                  </a:lnTo>
                  <a:lnTo>
                    <a:pt x="5756806" y="1750277"/>
                  </a:lnTo>
                  <a:lnTo>
                    <a:pt x="5787556" y="1751480"/>
                  </a:lnTo>
                  <a:lnTo>
                    <a:pt x="5822389" y="1752015"/>
                  </a:lnTo>
                  <a:lnTo>
                    <a:pt x="5862530" y="1757373"/>
                  </a:lnTo>
                  <a:lnTo>
                    <a:pt x="5899588" y="1760606"/>
                  </a:lnTo>
                  <a:lnTo>
                    <a:pt x="5942437" y="1766621"/>
                  </a:lnTo>
                  <a:lnTo>
                    <a:pt x="5983589" y="1770050"/>
                  </a:lnTo>
                  <a:lnTo>
                    <a:pt x="6038850" y="17714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74"/>
            <p:cNvSpPr/>
            <p:nvPr>
              <p:custDataLst>
                <p:tags r:id="rId44"/>
              </p:custDataLst>
            </p:nvPr>
          </p:nvSpPr>
          <p:spPr>
            <a:xfrm>
              <a:off x="4848225" y="40386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4659"/>
                  </a:lnTo>
                  <a:lnTo>
                    <a:pt x="0" y="8833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75"/>
            <p:cNvSpPr/>
            <p:nvPr>
              <p:custDataLst>
                <p:tags r:id="rId45"/>
              </p:custDataLst>
            </p:nvPr>
          </p:nvSpPr>
          <p:spPr>
            <a:xfrm>
              <a:off x="4794803" y="4372292"/>
              <a:ext cx="79940" cy="84855"/>
            </a:xfrm>
            <a:custGeom>
              <a:avLst/>
              <a:gdLst/>
              <a:ahLst/>
              <a:cxnLst/>
              <a:rect l="0" t="0" r="0" b="0"/>
              <a:pathLst>
                <a:path w="79940" h="84855">
                  <a:moveTo>
                    <a:pt x="34372" y="37783"/>
                  </a:moveTo>
                  <a:lnTo>
                    <a:pt x="34372" y="37783"/>
                  </a:lnTo>
                  <a:lnTo>
                    <a:pt x="29315" y="42840"/>
                  </a:lnTo>
                  <a:lnTo>
                    <a:pt x="26833" y="48144"/>
                  </a:lnTo>
                  <a:lnTo>
                    <a:pt x="26171" y="51040"/>
                  </a:lnTo>
                  <a:lnTo>
                    <a:pt x="26788" y="54030"/>
                  </a:lnTo>
                  <a:lnTo>
                    <a:pt x="30296" y="60173"/>
                  </a:lnTo>
                  <a:lnTo>
                    <a:pt x="32713" y="62235"/>
                  </a:lnTo>
                  <a:lnTo>
                    <a:pt x="38221" y="64526"/>
                  </a:lnTo>
                  <a:lnTo>
                    <a:pt x="41171" y="63020"/>
                  </a:lnTo>
                  <a:lnTo>
                    <a:pt x="62973" y="35230"/>
                  </a:lnTo>
                  <a:lnTo>
                    <a:pt x="66139" y="29731"/>
                  </a:lnTo>
                  <a:lnTo>
                    <a:pt x="67192" y="23948"/>
                  </a:lnTo>
                  <a:lnTo>
                    <a:pt x="63715" y="3296"/>
                  </a:lnTo>
                  <a:lnTo>
                    <a:pt x="61342" y="2092"/>
                  </a:lnTo>
                  <a:lnTo>
                    <a:pt x="41556" y="0"/>
                  </a:lnTo>
                  <a:lnTo>
                    <a:pt x="31921" y="5468"/>
                  </a:lnTo>
                  <a:lnTo>
                    <a:pt x="22699" y="13896"/>
                  </a:lnTo>
                  <a:lnTo>
                    <a:pt x="16294" y="26157"/>
                  </a:lnTo>
                  <a:lnTo>
                    <a:pt x="18576" y="30147"/>
                  </a:lnTo>
                  <a:lnTo>
                    <a:pt x="28664" y="41331"/>
                  </a:lnTo>
                  <a:lnTo>
                    <a:pt x="37480" y="44652"/>
                  </a:lnTo>
                  <a:lnTo>
                    <a:pt x="42794" y="45537"/>
                  </a:lnTo>
                  <a:lnTo>
                    <a:pt x="51521" y="43699"/>
                  </a:lnTo>
                  <a:lnTo>
                    <a:pt x="65746" y="33895"/>
                  </a:lnTo>
                  <a:lnTo>
                    <a:pt x="69483" y="27941"/>
                  </a:lnTo>
                  <a:lnTo>
                    <a:pt x="70479" y="24872"/>
                  </a:lnTo>
                  <a:lnTo>
                    <a:pt x="70085" y="21767"/>
                  </a:lnTo>
                  <a:lnTo>
                    <a:pt x="66825" y="15496"/>
                  </a:lnTo>
                  <a:lnTo>
                    <a:pt x="63416" y="13400"/>
                  </a:lnTo>
                  <a:lnTo>
                    <a:pt x="53983" y="11071"/>
                  </a:lnTo>
                  <a:lnTo>
                    <a:pt x="42735" y="12859"/>
                  </a:lnTo>
                  <a:lnTo>
                    <a:pt x="36772" y="14817"/>
                  </a:lnTo>
                  <a:lnTo>
                    <a:pt x="27325" y="22637"/>
                  </a:lnTo>
                  <a:lnTo>
                    <a:pt x="20657" y="32109"/>
                  </a:lnTo>
                  <a:lnTo>
                    <a:pt x="17693" y="39848"/>
                  </a:lnTo>
                  <a:lnTo>
                    <a:pt x="16025" y="55210"/>
                  </a:lnTo>
                  <a:lnTo>
                    <a:pt x="17908" y="58926"/>
                  </a:lnTo>
                  <a:lnTo>
                    <a:pt x="21279" y="61403"/>
                  </a:lnTo>
                  <a:lnTo>
                    <a:pt x="36842" y="65379"/>
                  </a:lnTo>
                  <a:lnTo>
                    <a:pt x="51919" y="61011"/>
                  </a:lnTo>
                  <a:lnTo>
                    <a:pt x="70180" y="48999"/>
                  </a:lnTo>
                  <a:lnTo>
                    <a:pt x="68827" y="47377"/>
                  </a:lnTo>
                  <a:lnTo>
                    <a:pt x="61680" y="42752"/>
                  </a:lnTo>
                  <a:lnTo>
                    <a:pt x="56811" y="42154"/>
                  </a:lnTo>
                  <a:lnTo>
                    <a:pt x="15149" y="49736"/>
                  </a:lnTo>
                  <a:lnTo>
                    <a:pt x="4662" y="54737"/>
                  </a:lnTo>
                  <a:lnTo>
                    <a:pt x="0" y="60487"/>
                  </a:lnTo>
                  <a:lnTo>
                    <a:pt x="875" y="63503"/>
                  </a:lnTo>
                  <a:lnTo>
                    <a:pt x="18058" y="79100"/>
                  </a:lnTo>
                  <a:lnTo>
                    <a:pt x="27474" y="82605"/>
                  </a:lnTo>
                  <a:lnTo>
                    <a:pt x="50766" y="84854"/>
                  </a:lnTo>
                  <a:lnTo>
                    <a:pt x="60355" y="82340"/>
                  </a:lnTo>
                  <a:lnTo>
                    <a:pt x="64395" y="80188"/>
                  </a:lnTo>
                  <a:lnTo>
                    <a:pt x="67087" y="77694"/>
                  </a:lnTo>
                  <a:lnTo>
                    <a:pt x="70078" y="72102"/>
                  </a:lnTo>
                  <a:lnTo>
                    <a:pt x="68586" y="63266"/>
                  </a:lnTo>
                  <a:lnTo>
                    <a:pt x="66706" y="57947"/>
                  </a:lnTo>
                  <a:lnTo>
                    <a:pt x="64395" y="54400"/>
                  </a:lnTo>
                  <a:lnTo>
                    <a:pt x="59005" y="50460"/>
                  </a:lnTo>
                  <a:lnTo>
                    <a:pt x="37510" y="39384"/>
                  </a:lnTo>
                  <a:lnTo>
                    <a:pt x="36464" y="37792"/>
                  </a:lnTo>
                  <a:lnTo>
                    <a:pt x="35302" y="33201"/>
                  </a:lnTo>
                  <a:lnTo>
                    <a:pt x="38167" y="30495"/>
                  </a:lnTo>
                  <a:lnTo>
                    <a:pt x="55253" y="22688"/>
                  </a:lnTo>
                  <a:lnTo>
                    <a:pt x="75052" y="19254"/>
                  </a:lnTo>
                  <a:lnTo>
                    <a:pt x="77367" y="20139"/>
                  </a:lnTo>
                  <a:lnTo>
                    <a:pt x="78910" y="21787"/>
                  </a:lnTo>
                  <a:lnTo>
                    <a:pt x="79939" y="23944"/>
                  </a:lnTo>
                  <a:lnTo>
                    <a:pt x="79567" y="25382"/>
                  </a:lnTo>
                  <a:lnTo>
                    <a:pt x="78260" y="26340"/>
                  </a:lnTo>
                  <a:lnTo>
                    <a:pt x="76331" y="26979"/>
                  </a:lnTo>
                  <a:lnTo>
                    <a:pt x="43897" y="56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76"/>
            <p:cNvSpPr/>
            <p:nvPr>
              <p:custDataLst>
                <p:tags r:id="rId46"/>
              </p:custDataLst>
            </p:nvPr>
          </p:nvSpPr>
          <p:spPr>
            <a:xfrm>
              <a:off x="8240452" y="4011349"/>
              <a:ext cx="27249" cy="379677"/>
            </a:xfrm>
            <a:custGeom>
              <a:avLst/>
              <a:gdLst/>
              <a:ahLst/>
              <a:cxnLst/>
              <a:rect l="0" t="0" r="0" b="0"/>
              <a:pathLst>
                <a:path w="27249" h="379677">
                  <a:moveTo>
                    <a:pt x="27248" y="8201"/>
                  </a:moveTo>
                  <a:lnTo>
                    <a:pt x="27248" y="8201"/>
                  </a:lnTo>
                  <a:lnTo>
                    <a:pt x="27248" y="0"/>
                  </a:lnTo>
                  <a:lnTo>
                    <a:pt x="27248" y="39418"/>
                  </a:lnTo>
                  <a:lnTo>
                    <a:pt x="24426" y="78220"/>
                  </a:lnTo>
                  <a:lnTo>
                    <a:pt x="19048" y="121280"/>
                  </a:lnTo>
                  <a:lnTo>
                    <a:pt x="17801" y="164216"/>
                  </a:lnTo>
                  <a:lnTo>
                    <a:pt x="17726" y="209536"/>
                  </a:lnTo>
                  <a:lnTo>
                    <a:pt x="16665" y="249764"/>
                  </a:lnTo>
                  <a:lnTo>
                    <a:pt x="9081" y="287624"/>
                  </a:lnTo>
                  <a:lnTo>
                    <a:pt x="8232" y="333345"/>
                  </a:lnTo>
                  <a:lnTo>
                    <a:pt x="5391" y="340740"/>
                  </a:lnTo>
                  <a:lnTo>
                    <a:pt x="1659" y="347554"/>
                  </a:lnTo>
                  <a:lnTo>
                    <a:pt x="0" y="354111"/>
                  </a:lnTo>
                  <a:lnTo>
                    <a:pt x="616" y="357341"/>
                  </a:lnTo>
                  <a:lnTo>
                    <a:pt x="6386" y="370129"/>
                  </a:lnTo>
                  <a:lnTo>
                    <a:pt x="8198" y="379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77"/>
            <p:cNvSpPr/>
            <p:nvPr>
              <p:custDataLst>
                <p:tags r:id="rId47"/>
              </p:custDataLst>
            </p:nvPr>
          </p:nvSpPr>
          <p:spPr>
            <a:xfrm>
              <a:off x="8175978" y="4381500"/>
              <a:ext cx="96666" cy="64799"/>
            </a:xfrm>
            <a:custGeom>
              <a:avLst/>
              <a:gdLst/>
              <a:ahLst/>
              <a:cxnLst/>
              <a:rect l="0" t="0" r="0" b="0"/>
              <a:pathLst>
                <a:path w="96666" h="64799">
                  <a:moveTo>
                    <a:pt x="91722" y="0"/>
                  </a:moveTo>
                  <a:lnTo>
                    <a:pt x="91722" y="0"/>
                  </a:lnTo>
                  <a:lnTo>
                    <a:pt x="86666" y="0"/>
                  </a:lnTo>
                  <a:lnTo>
                    <a:pt x="73408" y="5057"/>
                  </a:lnTo>
                  <a:lnTo>
                    <a:pt x="69988" y="7604"/>
                  </a:lnTo>
                  <a:lnTo>
                    <a:pt x="66187" y="13257"/>
                  </a:lnTo>
                  <a:lnTo>
                    <a:pt x="64048" y="22390"/>
                  </a:lnTo>
                  <a:lnTo>
                    <a:pt x="66369" y="28648"/>
                  </a:lnTo>
                  <a:lnTo>
                    <a:pt x="71426" y="36233"/>
                  </a:lnTo>
                  <a:lnTo>
                    <a:pt x="88965" y="37936"/>
                  </a:lnTo>
                  <a:lnTo>
                    <a:pt x="93319" y="35205"/>
                  </a:lnTo>
                  <a:lnTo>
                    <a:pt x="95961" y="32995"/>
                  </a:lnTo>
                  <a:lnTo>
                    <a:pt x="96665" y="30463"/>
                  </a:lnTo>
                  <a:lnTo>
                    <a:pt x="96075" y="27717"/>
                  </a:lnTo>
                  <a:lnTo>
                    <a:pt x="90190" y="18796"/>
                  </a:lnTo>
                  <a:lnTo>
                    <a:pt x="87526" y="15706"/>
                  </a:lnTo>
                  <a:lnTo>
                    <a:pt x="81744" y="12272"/>
                  </a:lnTo>
                  <a:lnTo>
                    <a:pt x="69408" y="10068"/>
                  </a:lnTo>
                  <a:lnTo>
                    <a:pt x="63107" y="12588"/>
                  </a:lnTo>
                  <a:lnTo>
                    <a:pt x="59946" y="14742"/>
                  </a:lnTo>
                  <a:lnTo>
                    <a:pt x="45976" y="35074"/>
                  </a:lnTo>
                  <a:lnTo>
                    <a:pt x="46408" y="37141"/>
                  </a:lnTo>
                  <a:lnTo>
                    <a:pt x="49711" y="42260"/>
                  </a:lnTo>
                  <a:lnTo>
                    <a:pt x="54706" y="45241"/>
                  </a:lnTo>
                  <a:lnTo>
                    <a:pt x="66536" y="47154"/>
                  </a:lnTo>
                  <a:lnTo>
                    <a:pt x="72767" y="44593"/>
                  </a:lnTo>
                  <a:lnTo>
                    <a:pt x="75910" y="42429"/>
                  </a:lnTo>
                  <a:lnTo>
                    <a:pt x="79403" y="37201"/>
                  </a:lnTo>
                  <a:lnTo>
                    <a:pt x="80334" y="34325"/>
                  </a:lnTo>
                  <a:lnTo>
                    <a:pt x="79896" y="31350"/>
                  </a:lnTo>
                  <a:lnTo>
                    <a:pt x="76589" y="25222"/>
                  </a:lnTo>
                  <a:lnTo>
                    <a:pt x="74225" y="23165"/>
                  </a:lnTo>
                  <a:lnTo>
                    <a:pt x="68776" y="20879"/>
                  </a:lnTo>
                  <a:lnTo>
                    <a:pt x="54702" y="19591"/>
                  </a:lnTo>
                  <a:lnTo>
                    <a:pt x="45988" y="22113"/>
                  </a:lnTo>
                  <a:lnTo>
                    <a:pt x="31771" y="32355"/>
                  </a:lnTo>
                  <a:lnTo>
                    <a:pt x="30587" y="35328"/>
                  </a:lnTo>
                  <a:lnTo>
                    <a:pt x="30857" y="38369"/>
                  </a:lnTo>
                  <a:lnTo>
                    <a:pt x="33471" y="47704"/>
                  </a:lnTo>
                  <a:lnTo>
                    <a:pt x="33838" y="50853"/>
                  </a:lnTo>
                  <a:lnTo>
                    <a:pt x="37069" y="57174"/>
                  </a:lnTo>
                  <a:lnTo>
                    <a:pt x="39412" y="60341"/>
                  </a:lnTo>
                  <a:lnTo>
                    <a:pt x="47659" y="63860"/>
                  </a:lnTo>
                  <a:lnTo>
                    <a:pt x="52821" y="64798"/>
                  </a:lnTo>
                  <a:lnTo>
                    <a:pt x="57322" y="64365"/>
                  </a:lnTo>
                  <a:lnTo>
                    <a:pt x="65144" y="61063"/>
                  </a:lnTo>
                  <a:lnTo>
                    <a:pt x="66595" y="58700"/>
                  </a:lnTo>
                  <a:lnTo>
                    <a:pt x="66504" y="56066"/>
                  </a:lnTo>
                  <a:lnTo>
                    <a:pt x="63580" y="50319"/>
                  </a:lnTo>
                  <a:lnTo>
                    <a:pt x="58753" y="44236"/>
                  </a:lnTo>
                  <a:lnTo>
                    <a:pt x="50259" y="40827"/>
                  </a:lnTo>
                  <a:lnTo>
                    <a:pt x="8974" y="30059"/>
                  </a:lnTo>
                  <a:lnTo>
                    <a:pt x="4807" y="30623"/>
                  </a:lnTo>
                  <a:lnTo>
                    <a:pt x="2029" y="32057"/>
                  </a:lnTo>
                  <a:lnTo>
                    <a:pt x="176" y="34071"/>
                  </a:lnTo>
                  <a:lnTo>
                    <a:pt x="0" y="36473"/>
                  </a:lnTo>
                  <a:lnTo>
                    <a:pt x="2626" y="41962"/>
                  </a:lnTo>
                  <a:lnTo>
                    <a:pt x="4808" y="43850"/>
                  </a:lnTo>
                  <a:lnTo>
                    <a:pt x="30709" y="53840"/>
                  </a:lnTo>
                  <a:lnTo>
                    <a:pt x="46613" y="55679"/>
                  </a:lnTo>
                  <a:lnTo>
                    <a:pt x="52124" y="55111"/>
                  </a:lnTo>
                  <a:lnTo>
                    <a:pt x="55799" y="53674"/>
                  </a:lnTo>
                  <a:lnTo>
                    <a:pt x="66752" y="43763"/>
                  </a:lnTo>
                  <a:lnTo>
                    <a:pt x="67667" y="40818"/>
                  </a:lnTo>
                  <a:lnTo>
                    <a:pt x="67219" y="37795"/>
                  </a:lnTo>
                  <a:lnTo>
                    <a:pt x="64957" y="31615"/>
                  </a:lnTo>
                  <a:lnTo>
                    <a:pt x="63952" y="25340"/>
                  </a:lnTo>
                  <a:lnTo>
                    <a:pt x="60509" y="23243"/>
                  </a:lnTo>
                  <a:lnTo>
                    <a:pt x="37814" y="17056"/>
                  </a:lnTo>
                  <a:lnTo>
                    <a:pt x="33557" y="14546"/>
                  </a:lnTo>
                  <a:lnTo>
                    <a:pt x="29662" y="13931"/>
                  </a:lnTo>
                  <a:lnTo>
                    <a:pt x="1552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95"/>
          <p:cNvGrpSpPr/>
          <p:nvPr/>
        </p:nvGrpSpPr>
        <p:grpSpPr>
          <a:xfrm>
            <a:off x="4287339" y="4587144"/>
            <a:ext cx="979987" cy="432054"/>
            <a:chOff x="4287339" y="4587144"/>
            <a:chExt cx="979987" cy="432054"/>
          </a:xfrm>
        </p:grpSpPr>
        <p:sp>
          <p:nvSpPr>
            <p:cNvPr id="146" name="SMARTInkShape-2978"/>
            <p:cNvSpPr/>
            <p:nvPr>
              <p:custDataLst>
                <p:tags r:id="rId33"/>
              </p:custDataLst>
            </p:nvPr>
          </p:nvSpPr>
          <p:spPr>
            <a:xfrm>
              <a:off x="4287339" y="4686727"/>
              <a:ext cx="140152" cy="195579"/>
            </a:xfrm>
            <a:custGeom>
              <a:avLst/>
              <a:gdLst/>
              <a:ahLst/>
              <a:cxnLst/>
              <a:rect l="0" t="0" r="0" b="0"/>
              <a:pathLst>
                <a:path w="140152" h="195579">
                  <a:moveTo>
                    <a:pt x="113211" y="18623"/>
                  </a:moveTo>
                  <a:lnTo>
                    <a:pt x="113211" y="18623"/>
                  </a:lnTo>
                  <a:lnTo>
                    <a:pt x="113211" y="10422"/>
                  </a:lnTo>
                  <a:lnTo>
                    <a:pt x="108154" y="4434"/>
                  </a:lnTo>
                  <a:lnTo>
                    <a:pt x="102850" y="1733"/>
                  </a:lnTo>
                  <a:lnTo>
                    <a:pt x="90821" y="0"/>
                  </a:lnTo>
                  <a:lnTo>
                    <a:pt x="81740" y="5407"/>
                  </a:lnTo>
                  <a:lnTo>
                    <a:pt x="54621" y="31033"/>
                  </a:lnTo>
                  <a:lnTo>
                    <a:pt x="16370" y="78171"/>
                  </a:lnTo>
                  <a:lnTo>
                    <a:pt x="4425" y="107590"/>
                  </a:lnTo>
                  <a:lnTo>
                    <a:pt x="0" y="148576"/>
                  </a:lnTo>
                  <a:lnTo>
                    <a:pt x="292" y="172250"/>
                  </a:lnTo>
                  <a:lnTo>
                    <a:pt x="4111" y="186032"/>
                  </a:lnTo>
                  <a:lnTo>
                    <a:pt x="8727" y="190555"/>
                  </a:lnTo>
                  <a:lnTo>
                    <a:pt x="22324" y="195578"/>
                  </a:lnTo>
                  <a:lnTo>
                    <a:pt x="33305" y="194989"/>
                  </a:lnTo>
                  <a:lnTo>
                    <a:pt x="43831" y="192258"/>
                  </a:lnTo>
                  <a:lnTo>
                    <a:pt x="66548" y="188603"/>
                  </a:lnTo>
                  <a:lnTo>
                    <a:pt x="80478" y="180247"/>
                  </a:lnTo>
                  <a:lnTo>
                    <a:pt x="88079" y="172300"/>
                  </a:lnTo>
                  <a:lnTo>
                    <a:pt x="98004" y="159054"/>
                  </a:lnTo>
                  <a:lnTo>
                    <a:pt x="124300" y="123939"/>
                  </a:lnTo>
                  <a:lnTo>
                    <a:pt x="136269" y="97023"/>
                  </a:lnTo>
                  <a:lnTo>
                    <a:pt x="140151" y="68546"/>
                  </a:lnTo>
                  <a:lnTo>
                    <a:pt x="136245" y="38354"/>
                  </a:lnTo>
                  <a:lnTo>
                    <a:pt x="128385" y="19412"/>
                  </a:lnTo>
                  <a:lnTo>
                    <a:pt x="116780" y="10860"/>
                  </a:lnTo>
                  <a:lnTo>
                    <a:pt x="93573" y="1802"/>
                  </a:lnTo>
                  <a:lnTo>
                    <a:pt x="82963" y="3386"/>
                  </a:lnTo>
                  <a:lnTo>
                    <a:pt x="77171" y="5290"/>
                  </a:lnTo>
                  <a:lnTo>
                    <a:pt x="65090" y="15872"/>
                  </a:lnTo>
                  <a:lnTo>
                    <a:pt x="35887" y="50011"/>
                  </a:lnTo>
                  <a:lnTo>
                    <a:pt x="29975" y="69316"/>
                  </a:lnTo>
                  <a:lnTo>
                    <a:pt x="28593" y="82075"/>
                  </a:lnTo>
                  <a:lnTo>
                    <a:pt x="30340" y="87383"/>
                  </a:lnTo>
                  <a:lnTo>
                    <a:pt x="37927" y="96102"/>
                  </a:lnTo>
                  <a:lnTo>
                    <a:pt x="51176" y="100683"/>
                  </a:lnTo>
                  <a:lnTo>
                    <a:pt x="85553" y="103624"/>
                  </a:lnTo>
                  <a:lnTo>
                    <a:pt x="132261" y="94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79"/>
            <p:cNvSpPr/>
            <p:nvPr>
              <p:custDataLst>
                <p:tags r:id="rId34"/>
              </p:custDataLst>
            </p:nvPr>
          </p:nvSpPr>
          <p:spPr>
            <a:xfrm>
              <a:off x="4411550" y="4895850"/>
              <a:ext cx="61609" cy="90479"/>
            </a:xfrm>
            <a:custGeom>
              <a:avLst/>
              <a:gdLst/>
              <a:ahLst/>
              <a:cxnLst/>
              <a:rect l="0" t="0" r="0" b="0"/>
              <a:pathLst>
                <a:path w="61609" h="90479">
                  <a:moveTo>
                    <a:pt x="27100" y="0"/>
                  </a:moveTo>
                  <a:lnTo>
                    <a:pt x="27100" y="0"/>
                  </a:lnTo>
                  <a:lnTo>
                    <a:pt x="22043" y="0"/>
                  </a:lnTo>
                  <a:lnTo>
                    <a:pt x="16739" y="5645"/>
                  </a:lnTo>
                  <a:lnTo>
                    <a:pt x="11912" y="14151"/>
                  </a:lnTo>
                  <a:lnTo>
                    <a:pt x="0" y="54465"/>
                  </a:lnTo>
                  <a:lnTo>
                    <a:pt x="4018" y="73171"/>
                  </a:lnTo>
                  <a:lnTo>
                    <a:pt x="6420" y="77355"/>
                  </a:lnTo>
                  <a:lnTo>
                    <a:pt x="9080" y="80145"/>
                  </a:lnTo>
                  <a:lnTo>
                    <a:pt x="20953" y="89679"/>
                  </a:lnTo>
                  <a:lnTo>
                    <a:pt x="25119" y="90478"/>
                  </a:lnTo>
                  <a:lnTo>
                    <a:pt x="35391" y="88543"/>
                  </a:lnTo>
                  <a:lnTo>
                    <a:pt x="47013" y="78511"/>
                  </a:lnTo>
                  <a:lnTo>
                    <a:pt x="59811" y="60657"/>
                  </a:lnTo>
                  <a:lnTo>
                    <a:pt x="61608" y="56313"/>
                  </a:lnTo>
                  <a:lnTo>
                    <a:pt x="60781" y="45841"/>
                  </a:lnTo>
                  <a:lnTo>
                    <a:pt x="56886" y="35190"/>
                  </a:lnTo>
                  <a:lnTo>
                    <a:pt x="51627" y="26929"/>
                  </a:lnTo>
                  <a:lnTo>
                    <a:pt x="40118" y="22552"/>
                  </a:lnTo>
                  <a:lnTo>
                    <a:pt x="1757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80"/>
            <p:cNvSpPr/>
            <p:nvPr>
              <p:custDataLst>
                <p:tags r:id="rId35"/>
              </p:custDataLst>
            </p:nvPr>
          </p:nvSpPr>
          <p:spPr>
            <a:xfrm>
              <a:off x="4535224" y="4829175"/>
              <a:ext cx="103452" cy="18659"/>
            </a:xfrm>
            <a:custGeom>
              <a:avLst/>
              <a:gdLst/>
              <a:ahLst/>
              <a:cxnLst/>
              <a:rect l="0" t="0" r="0" b="0"/>
              <a:pathLst>
                <a:path w="103452" h="18659">
                  <a:moveTo>
                    <a:pt x="8201" y="9525"/>
                  </a:moveTo>
                  <a:lnTo>
                    <a:pt x="8201" y="9525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4125" y="18658"/>
                  </a:lnTo>
                  <a:lnTo>
                    <a:pt x="46637" y="10098"/>
                  </a:lnTo>
                  <a:lnTo>
                    <a:pt x="59151" y="8721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81"/>
            <p:cNvSpPr/>
            <p:nvPr>
              <p:custDataLst>
                <p:tags r:id="rId36"/>
              </p:custDataLst>
            </p:nvPr>
          </p:nvSpPr>
          <p:spPr>
            <a:xfrm>
              <a:off x="4697149" y="4714886"/>
              <a:ext cx="148397" cy="161715"/>
            </a:xfrm>
            <a:custGeom>
              <a:avLst/>
              <a:gdLst/>
              <a:ahLst/>
              <a:cxnLst/>
              <a:rect l="0" t="0" r="0" b="0"/>
              <a:pathLst>
                <a:path w="148397" h="161715">
                  <a:moveTo>
                    <a:pt x="8201" y="28564"/>
                  </a:moveTo>
                  <a:lnTo>
                    <a:pt x="8201" y="28564"/>
                  </a:lnTo>
                  <a:lnTo>
                    <a:pt x="0" y="20363"/>
                  </a:lnTo>
                  <a:lnTo>
                    <a:pt x="617" y="18863"/>
                  </a:lnTo>
                  <a:lnTo>
                    <a:pt x="4125" y="14375"/>
                  </a:lnTo>
                  <a:lnTo>
                    <a:pt x="9212" y="11674"/>
                  </a:lnTo>
                  <a:lnTo>
                    <a:pt x="56433" y="956"/>
                  </a:lnTo>
                  <a:lnTo>
                    <a:pt x="100526" y="116"/>
                  </a:lnTo>
                  <a:lnTo>
                    <a:pt x="142030" y="0"/>
                  </a:lnTo>
                  <a:lnTo>
                    <a:pt x="145046" y="2113"/>
                  </a:lnTo>
                  <a:lnTo>
                    <a:pt x="147056" y="5638"/>
                  </a:lnTo>
                  <a:lnTo>
                    <a:pt x="148396" y="10105"/>
                  </a:lnTo>
                  <a:lnTo>
                    <a:pt x="147172" y="14142"/>
                  </a:lnTo>
                  <a:lnTo>
                    <a:pt x="100010" y="60641"/>
                  </a:lnTo>
                  <a:lnTo>
                    <a:pt x="52820" y="107772"/>
                  </a:lnTo>
                  <a:lnTo>
                    <a:pt x="34615" y="123154"/>
                  </a:lnTo>
                  <a:lnTo>
                    <a:pt x="24173" y="130929"/>
                  </a:lnTo>
                  <a:lnTo>
                    <a:pt x="13404" y="146148"/>
                  </a:lnTo>
                  <a:lnTo>
                    <a:pt x="10514" y="154201"/>
                  </a:lnTo>
                  <a:lnTo>
                    <a:pt x="10801" y="156772"/>
                  </a:lnTo>
                  <a:lnTo>
                    <a:pt x="12051" y="158486"/>
                  </a:lnTo>
                  <a:lnTo>
                    <a:pt x="13942" y="159629"/>
                  </a:lnTo>
                  <a:lnTo>
                    <a:pt x="43909" y="161714"/>
                  </a:lnTo>
                  <a:lnTo>
                    <a:pt x="85340" y="154350"/>
                  </a:lnTo>
                  <a:lnTo>
                    <a:pt x="123487" y="151589"/>
                  </a:lnTo>
                  <a:lnTo>
                    <a:pt x="141551" y="142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82"/>
            <p:cNvSpPr/>
            <p:nvPr>
              <p:custDataLst>
                <p:tags r:id="rId37"/>
              </p:custDataLst>
            </p:nvPr>
          </p:nvSpPr>
          <p:spPr>
            <a:xfrm>
              <a:off x="4829752" y="4857750"/>
              <a:ext cx="85149" cy="85726"/>
            </a:xfrm>
            <a:custGeom>
              <a:avLst/>
              <a:gdLst/>
              <a:ahLst/>
              <a:cxnLst/>
              <a:rect l="0" t="0" r="0" b="0"/>
              <a:pathLst>
                <a:path w="85149" h="85726">
                  <a:moveTo>
                    <a:pt x="75623" y="0"/>
                  </a:moveTo>
                  <a:lnTo>
                    <a:pt x="75623" y="0"/>
                  </a:lnTo>
                  <a:lnTo>
                    <a:pt x="80679" y="0"/>
                  </a:lnTo>
                  <a:lnTo>
                    <a:pt x="81111" y="1058"/>
                  </a:lnTo>
                  <a:lnTo>
                    <a:pt x="77719" y="8662"/>
                  </a:lnTo>
                  <a:lnTo>
                    <a:pt x="75186" y="22793"/>
                  </a:lnTo>
                  <a:lnTo>
                    <a:pt x="62447" y="45988"/>
                  </a:lnTo>
                  <a:lnTo>
                    <a:pt x="43144" y="63956"/>
                  </a:lnTo>
                  <a:lnTo>
                    <a:pt x="27429" y="72572"/>
                  </a:lnTo>
                  <a:lnTo>
                    <a:pt x="9291" y="75723"/>
                  </a:lnTo>
                  <a:lnTo>
                    <a:pt x="6001" y="75882"/>
                  </a:lnTo>
                  <a:lnTo>
                    <a:pt x="3809" y="74930"/>
                  </a:lnTo>
                  <a:lnTo>
                    <a:pt x="2347" y="73236"/>
                  </a:lnTo>
                  <a:lnTo>
                    <a:pt x="723" y="68532"/>
                  </a:lnTo>
                  <a:lnTo>
                    <a:pt x="0" y="62914"/>
                  </a:lnTo>
                  <a:lnTo>
                    <a:pt x="2502" y="56890"/>
                  </a:lnTo>
                  <a:lnTo>
                    <a:pt x="4651" y="53801"/>
                  </a:lnTo>
                  <a:lnTo>
                    <a:pt x="8200" y="51743"/>
                  </a:lnTo>
                  <a:lnTo>
                    <a:pt x="17788" y="49456"/>
                  </a:lnTo>
                  <a:lnTo>
                    <a:pt x="22250" y="49904"/>
                  </a:lnTo>
                  <a:lnTo>
                    <a:pt x="30029" y="53223"/>
                  </a:lnTo>
                  <a:lnTo>
                    <a:pt x="58819" y="73166"/>
                  </a:lnTo>
                  <a:lnTo>
                    <a:pt x="64999" y="81534"/>
                  </a:lnTo>
                  <a:lnTo>
                    <a:pt x="70196" y="83863"/>
                  </a:lnTo>
                  <a:lnTo>
                    <a:pt x="85148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83"/>
            <p:cNvSpPr/>
            <p:nvPr>
              <p:custDataLst>
                <p:tags r:id="rId38"/>
              </p:custDataLst>
            </p:nvPr>
          </p:nvSpPr>
          <p:spPr>
            <a:xfrm>
              <a:off x="4924425" y="4862670"/>
              <a:ext cx="36777" cy="147481"/>
            </a:xfrm>
            <a:custGeom>
              <a:avLst/>
              <a:gdLst/>
              <a:ahLst/>
              <a:cxnLst/>
              <a:rect l="0" t="0" r="0" b="0"/>
              <a:pathLst>
                <a:path w="36777" h="147481">
                  <a:moveTo>
                    <a:pt x="28575" y="14130"/>
                  </a:moveTo>
                  <a:lnTo>
                    <a:pt x="28575" y="14130"/>
                  </a:lnTo>
                  <a:lnTo>
                    <a:pt x="28575" y="9074"/>
                  </a:lnTo>
                  <a:lnTo>
                    <a:pt x="31397" y="3769"/>
                  </a:lnTo>
                  <a:lnTo>
                    <a:pt x="33631" y="873"/>
                  </a:lnTo>
                  <a:lnTo>
                    <a:pt x="35120" y="0"/>
                  </a:lnTo>
                  <a:lnTo>
                    <a:pt x="36114" y="477"/>
                  </a:lnTo>
                  <a:lnTo>
                    <a:pt x="36776" y="1853"/>
                  </a:lnTo>
                  <a:lnTo>
                    <a:pt x="26289" y="48738"/>
                  </a:lnTo>
                  <a:lnTo>
                    <a:pt x="13457" y="93907"/>
                  </a:lnTo>
                  <a:lnTo>
                    <a:pt x="0" y="147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84"/>
            <p:cNvSpPr/>
            <p:nvPr>
              <p:custDataLst>
                <p:tags r:id="rId39"/>
              </p:custDataLst>
            </p:nvPr>
          </p:nvSpPr>
          <p:spPr>
            <a:xfrm>
              <a:off x="4972050" y="4953392"/>
              <a:ext cx="95251" cy="65806"/>
            </a:xfrm>
            <a:custGeom>
              <a:avLst/>
              <a:gdLst/>
              <a:ahLst/>
              <a:cxnLst/>
              <a:rect l="0" t="0" r="0" b="0"/>
              <a:pathLst>
                <a:path w="95251" h="65806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17900" y="2605"/>
                  </a:lnTo>
                  <a:lnTo>
                    <a:pt x="26467" y="7844"/>
                  </a:lnTo>
                  <a:lnTo>
                    <a:pt x="28158" y="23028"/>
                  </a:lnTo>
                  <a:lnTo>
                    <a:pt x="28390" y="30479"/>
                  </a:lnTo>
                  <a:lnTo>
                    <a:pt x="23464" y="45679"/>
                  </a:lnTo>
                  <a:lnTo>
                    <a:pt x="20934" y="49372"/>
                  </a:lnTo>
                  <a:lnTo>
                    <a:pt x="1831" y="64671"/>
                  </a:lnTo>
                  <a:lnTo>
                    <a:pt x="3338" y="65208"/>
                  </a:lnTo>
                  <a:lnTo>
                    <a:pt x="10656" y="65805"/>
                  </a:lnTo>
                  <a:lnTo>
                    <a:pt x="18142" y="63249"/>
                  </a:lnTo>
                  <a:lnTo>
                    <a:pt x="21619" y="61084"/>
                  </a:lnTo>
                  <a:lnTo>
                    <a:pt x="67737" y="52081"/>
                  </a:lnTo>
                  <a:lnTo>
                    <a:pt x="95250" y="47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85"/>
            <p:cNvSpPr/>
            <p:nvPr>
              <p:custDataLst>
                <p:tags r:id="rId40"/>
              </p:custDataLst>
            </p:nvPr>
          </p:nvSpPr>
          <p:spPr>
            <a:xfrm>
              <a:off x="5096428" y="4719174"/>
              <a:ext cx="50197" cy="117137"/>
            </a:xfrm>
            <a:custGeom>
              <a:avLst/>
              <a:gdLst/>
              <a:ahLst/>
              <a:cxnLst/>
              <a:rect l="0" t="0" r="0" b="0"/>
              <a:pathLst>
                <a:path w="50197" h="117137">
                  <a:moveTo>
                    <a:pt x="37547" y="14751"/>
                  </a:moveTo>
                  <a:lnTo>
                    <a:pt x="37547" y="14751"/>
                  </a:lnTo>
                  <a:lnTo>
                    <a:pt x="37547" y="6550"/>
                  </a:lnTo>
                  <a:lnTo>
                    <a:pt x="32491" y="562"/>
                  </a:lnTo>
                  <a:lnTo>
                    <a:pt x="29943" y="0"/>
                  </a:lnTo>
                  <a:lnTo>
                    <a:pt x="27186" y="684"/>
                  </a:lnTo>
                  <a:lnTo>
                    <a:pt x="21300" y="3207"/>
                  </a:lnTo>
                  <a:lnTo>
                    <a:pt x="15157" y="4329"/>
                  </a:lnTo>
                  <a:lnTo>
                    <a:pt x="8899" y="10472"/>
                  </a:lnTo>
                  <a:lnTo>
                    <a:pt x="3648" y="19199"/>
                  </a:lnTo>
                  <a:lnTo>
                    <a:pt x="692" y="30063"/>
                  </a:lnTo>
                  <a:lnTo>
                    <a:pt x="0" y="36726"/>
                  </a:lnTo>
                  <a:lnTo>
                    <a:pt x="2515" y="43214"/>
                  </a:lnTo>
                  <a:lnTo>
                    <a:pt x="4667" y="46427"/>
                  </a:lnTo>
                  <a:lnTo>
                    <a:pt x="23330" y="59186"/>
                  </a:lnTo>
                  <a:lnTo>
                    <a:pt x="40155" y="69780"/>
                  </a:lnTo>
                  <a:lnTo>
                    <a:pt x="48584" y="80130"/>
                  </a:lnTo>
                  <a:lnTo>
                    <a:pt x="50196" y="85854"/>
                  </a:lnTo>
                  <a:lnTo>
                    <a:pt x="47692" y="111459"/>
                  </a:lnTo>
                  <a:lnTo>
                    <a:pt x="46427" y="114148"/>
                  </a:lnTo>
                  <a:lnTo>
                    <a:pt x="44525" y="115941"/>
                  </a:lnTo>
                  <a:lnTo>
                    <a:pt x="42199" y="117136"/>
                  </a:lnTo>
                  <a:lnTo>
                    <a:pt x="39590" y="116875"/>
                  </a:lnTo>
                  <a:lnTo>
                    <a:pt x="33869" y="113762"/>
                  </a:lnTo>
                  <a:lnTo>
                    <a:pt x="28022" y="90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86"/>
            <p:cNvSpPr/>
            <p:nvPr>
              <p:custDataLst>
                <p:tags r:id="rId41"/>
              </p:custDataLst>
            </p:nvPr>
          </p:nvSpPr>
          <p:spPr>
            <a:xfrm>
              <a:off x="5181600" y="4744003"/>
              <a:ext cx="85726" cy="55919"/>
            </a:xfrm>
            <a:custGeom>
              <a:avLst/>
              <a:gdLst/>
              <a:ahLst/>
              <a:cxnLst/>
              <a:rect l="0" t="0" r="0" b="0"/>
              <a:pathLst>
                <a:path w="85726" h="55919">
                  <a:moveTo>
                    <a:pt x="0" y="37547"/>
                  </a:moveTo>
                  <a:lnTo>
                    <a:pt x="0" y="37547"/>
                  </a:lnTo>
                  <a:lnTo>
                    <a:pt x="14189" y="37547"/>
                  </a:lnTo>
                  <a:lnTo>
                    <a:pt x="27722" y="32491"/>
                  </a:lnTo>
                  <a:lnTo>
                    <a:pt x="40082" y="24290"/>
                  </a:lnTo>
                  <a:lnTo>
                    <a:pt x="44272" y="18249"/>
                  </a:lnTo>
                  <a:lnTo>
                    <a:pt x="46632" y="8899"/>
                  </a:lnTo>
                  <a:lnTo>
                    <a:pt x="47429" y="1314"/>
                  </a:lnTo>
                  <a:lnTo>
                    <a:pt x="46436" y="692"/>
                  </a:lnTo>
                  <a:lnTo>
                    <a:pt x="42510" y="0"/>
                  </a:lnTo>
                  <a:lnTo>
                    <a:pt x="29293" y="9724"/>
                  </a:lnTo>
                  <a:lnTo>
                    <a:pt x="17028" y="20954"/>
                  </a:lnTo>
                  <a:lnTo>
                    <a:pt x="15585" y="25427"/>
                  </a:lnTo>
                  <a:lnTo>
                    <a:pt x="16805" y="36041"/>
                  </a:lnTo>
                  <a:lnTo>
                    <a:pt x="23697" y="44992"/>
                  </a:lnTo>
                  <a:lnTo>
                    <a:pt x="32757" y="51439"/>
                  </a:lnTo>
                  <a:lnTo>
                    <a:pt x="40312" y="54305"/>
                  </a:lnTo>
                  <a:lnTo>
                    <a:pt x="60628" y="55918"/>
                  </a:lnTo>
                  <a:lnTo>
                    <a:pt x="85725" y="47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87"/>
            <p:cNvSpPr/>
            <p:nvPr>
              <p:custDataLst>
                <p:tags r:id="rId42"/>
              </p:custDataLst>
            </p:nvPr>
          </p:nvSpPr>
          <p:spPr>
            <a:xfrm>
              <a:off x="5128749" y="4587144"/>
              <a:ext cx="71902" cy="60238"/>
            </a:xfrm>
            <a:custGeom>
              <a:avLst/>
              <a:gdLst/>
              <a:ahLst/>
              <a:cxnLst/>
              <a:rect l="0" t="0" r="0" b="0"/>
              <a:pathLst>
                <a:path w="71902" h="60238">
                  <a:moveTo>
                    <a:pt x="14751" y="32481"/>
                  </a:moveTo>
                  <a:lnTo>
                    <a:pt x="14751" y="32481"/>
                  </a:lnTo>
                  <a:lnTo>
                    <a:pt x="14751" y="37537"/>
                  </a:lnTo>
                  <a:lnTo>
                    <a:pt x="13693" y="39026"/>
                  </a:lnTo>
                  <a:lnTo>
                    <a:pt x="11929" y="40020"/>
                  </a:lnTo>
                  <a:lnTo>
                    <a:pt x="9695" y="40682"/>
                  </a:lnTo>
                  <a:lnTo>
                    <a:pt x="8206" y="43240"/>
                  </a:lnTo>
                  <a:lnTo>
                    <a:pt x="5050" y="54837"/>
                  </a:lnTo>
                  <a:lnTo>
                    <a:pt x="2992" y="56909"/>
                  </a:lnTo>
                  <a:lnTo>
                    <a:pt x="562" y="58292"/>
                  </a:lnTo>
                  <a:lnTo>
                    <a:pt x="0" y="59213"/>
                  </a:lnTo>
                  <a:lnTo>
                    <a:pt x="684" y="59828"/>
                  </a:lnTo>
                  <a:lnTo>
                    <a:pt x="2198" y="60237"/>
                  </a:lnTo>
                  <a:lnTo>
                    <a:pt x="3207" y="59452"/>
                  </a:lnTo>
                  <a:lnTo>
                    <a:pt x="24488" y="15922"/>
                  </a:lnTo>
                  <a:lnTo>
                    <a:pt x="29662" y="8188"/>
                  </a:lnTo>
                  <a:lnTo>
                    <a:pt x="31961" y="1223"/>
                  </a:lnTo>
                  <a:lnTo>
                    <a:pt x="33633" y="0"/>
                  </a:lnTo>
                  <a:lnTo>
                    <a:pt x="35806" y="244"/>
                  </a:lnTo>
                  <a:lnTo>
                    <a:pt x="43920" y="5643"/>
                  </a:lnTo>
                  <a:lnTo>
                    <a:pt x="59279" y="21068"/>
                  </a:lnTo>
                  <a:lnTo>
                    <a:pt x="71901" y="42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96"/>
          <p:cNvGrpSpPr/>
          <p:nvPr/>
        </p:nvGrpSpPr>
        <p:grpSpPr>
          <a:xfrm>
            <a:off x="7916705" y="4518174"/>
            <a:ext cx="760571" cy="396727"/>
            <a:chOff x="7916705" y="4518174"/>
            <a:chExt cx="760571" cy="396727"/>
          </a:xfrm>
        </p:grpSpPr>
        <p:sp>
          <p:nvSpPr>
            <p:cNvPr id="157" name="SMARTInkShape-2988"/>
            <p:cNvSpPr/>
            <p:nvPr>
              <p:custDataLst>
                <p:tags r:id="rId22"/>
              </p:custDataLst>
            </p:nvPr>
          </p:nvSpPr>
          <p:spPr>
            <a:xfrm>
              <a:off x="7916705" y="4562867"/>
              <a:ext cx="112871" cy="197103"/>
            </a:xfrm>
            <a:custGeom>
              <a:avLst/>
              <a:gdLst/>
              <a:ahLst/>
              <a:cxnLst/>
              <a:rect l="0" t="0" r="0" b="0"/>
              <a:pathLst>
                <a:path w="112871" h="197103">
                  <a:moveTo>
                    <a:pt x="84295" y="9133"/>
                  </a:moveTo>
                  <a:lnTo>
                    <a:pt x="84295" y="9133"/>
                  </a:lnTo>
                  <a:lnTo>
                    <a:pt x="84295" y="932"/>
                  </a:lnTo>
                  <a:lnTo>
                    <a:pt x="83237" y="491"/>
                  </a:lnTo>
                  <a:lnTo>
                    <a:pt x="79239" y="0"/>
                  </a:lnTo>
                  <a:lnTo>
                    <a:pt x="73934" y="2605"/>
                  </a:lnTo>
                  <a:lnTo>
                    <a:pt x="52239" y="17994"/>
                  </a:lnTo>
                  <a:lnTo>
                    <a:pt x="27313" y="61249"/>
                  </a:lnTo>
                  <a:lnTo>
                    <a:pt x="8110" y="106763"/>
                  </a:lnTo>
                  <a:lnTo>
                    <a:pt x="454" y="132840"/>
                  </a:lnTo>
                  <a:lnTo>
                    <a:pt x="0" y="162333"/>
                  </a:lnTo>
                  <a:lnTo>
                    <a:pt x="3791" y="176352"/>
                  </a:lnTo>
                  <a:lnTo>
                    <a:pt x="11827" y="186817"/>
                  </a:lnTo>
                  <a:lnTo>
                    <a:pt x="22453" y="193937"/>
                  </a:lnTo>
                  <a:lnTo>
                    <a:pt x="34232" y="197102"/>
                  </a:lnTo>
                  <a:lnTo>
                    <a:pt x="57820" y="193827"/>
                  </a:lnTo>
                  <a:lnTo>
                    <a:pt x="70059" y="186116"/>
                  </a:lnTo>
                  <a:lnTo>
                    <a:pt x="95512" y="152344"/>
                  </a:lnTo>
                  <a:lnTo>
                    <a:pt x="107370" y="115494"/>
                  </a:lnTo>
                  <a:lnTo>
                    <a:pt x="111241" y="85803"/>
                  </a:lnTo>
                  <a:lnTo>
                    <a:pt x="107331" y="56897"/>
                  </a:lnTo>
                  <a:lnTo>
                    <a:pt x="99469" y="38337"/>
                  </a:lnTo>
                  <a:lnTo>
                    <a:pt x="90687" y="29874"/>
                  </a:lnTo>
                  <a:lnTo>
                    <a:pt x="80785" y="23643"/>
                  </a:lnTo>
                  <a:lnTo>
                    <a:pt x="72858" y="20873"/>
                  </a:lnTo>
                  <a:lnTo>
                    <a:pt x="60162" y="25287"/>
                  </a:lnTo>
                  <a:lnTo>
                    <a:pt x="47111" y="33246"/>
                  </a:lnTo>
                  <a:lnTo>
                    <a:pt x="41311" y="40311"/>
                  </a:lnTo>
                  <a:lnTo>
                    <a:pt x="32989" y="55295"/>
                  </a:lnTo>
                  <a:lnTo>
                    <a:pt x="32564" y="69866"/>
                  </a:lnTo>
                  <a:lnTo>
                    <a:pt x="35903" y="84809"/>
                  </a:lnTo>
                  <a:lnTo>
                    <a:pt x="40915" y="94978"/>
                  </a:lnTo>
                  <a:lnTo>
                    <a:pt x="52316" y="103025"/>
                  </a:lnTo>
                  <a:lnTo>
                    <a:pt x="96686" y="120029"/>
                  </a:lnTo>
                  <a:lnTo>
                    <a:pt x="112870" y="123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89"/>
            <p:cNvSpPr/>
            <p:nvPr>
              <p:custDataLst>
                <p:tags r:id="rId23"/>
              </p:custDataLst>
            </p:nvPr>
          </p:nvSpPr>
          <p:spPr>
            <a:xfrm>
              <a:off x="8048680" y="4762500"/>
              <a:ext cx="44954" cy="64343"/>
            </a:xfrm>
            <a:custGeom>
              <a:avLst/>
              <a:gdLst/>
              <a:ahLst/>
              <a:cxnLst/>
              <a:rect l="0" t="0" r="0" b="0"/>
              <a:pathLst>
                <a:path w="44954" h="64343">
                  <a:moveTo>
                    <a:pt x="28520" y="9525"/>
                  </a:moveTo>
                  <a:lnTo>
                    <a:pt x="28520" y="9525"/>
                  </a:lnTo>
                  <a:lnTo>
                    <a:pt x="7062" y="9525"/>
                  </a:lnTo>
                  <a:lnTo>
                    <a:pt x="4689" y="10583"/>
                  </a:lnTo>
                  <a:lnTo>
                    <a:pt x="3108" y="12347"/>
                  </a:lnTo>
                  <a:lnTo>
                    <a:pt x="2053" y="14581"/>
                  </a:lnTo>
                  <a:lnTo>
                    <a:pt x="0" y="50457"/>
                  </a:lnTo>
                  <a:lnTo>
                    <a:pt x="2792" y="56998"/>
                  </a:lnTo>
                  <a:lnTo>
                    <a:pt x="5018" y="60224"/>
                  </a:lnTo>
                  <a:lnTo>
                    <a:pt x="15958" y="63808"/>
                  </a:lnTo>
                  <a:lnTo>
                    <a:pt x="29287" y="64342"/>
                  </a:lnTo>
                  <a:lnTo>
                    <a:pt x="38739" y="61052"/>
                  </a:lnTo>
                  <a:lnTo>
                    <a:pt x="41683" y="58694"/>
                  </a:lnTo>
                  <a:lnTo>
                    <a:pt x="44953" y="53249"/>
                  </a:lnTo>
                  <a:lnTo>
                    <a:pt x="43585" y="44481"/>
                  </a:lnTo>
                  <a:lnTo>
                    <a:pt x="34083" y="21604"/>
                  </a:lnTo>
                  <a:lnTo>
                    <a:pt x="25348" y="12072"/>
                  </a:lnTo>
                  <a:lnTo>
                    <a:pt x="94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90"/>
            <p:cNvSpPr/>
            <p:nvPr>
              <p:custDataLst>
                <p:tags r:id="rId24"/>
              </p:custDataLst>
            </p:nvPr>
          </p:nvSpPr>
          <p:spPr>
            <a:xfrm>
              <a:off x="8143875" y="4705938"/>
              <a:ext cx="104776" cy="8938"/>
            </a:xfrm>
            <a:custGeom>
              <a:avLst/>
              <a:gdLst/>
              <a:ahLst/>
              <a:cxnLst/>
              <a:rect l="0" t="0" r="0" b="0"/>
              <a:pathLst>
                <a:path w="104776" h="8938">
                  <a:moveTo>
                    <a:pt x="0" y="8937"/>
                  </a:moveTo>
                  <a:lnTo>
                    <a:pt x="0" y="8937"/>
                  </a:lnTo>
                  <a:lnTo>
                    <a:pt x="16267" y="7879"/>
                  </a:lnTo>
                  <a:lnTo>
                    <a:pt x="61516" y="0"/>
                  </a:lnTo>
                  <a:lnTo>
                    <a:pt x="77082" y="732"/>
                  </a:lnTo>
                  <a:lnTo>
                    <a:pt x="104775" y="8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91"/>
            <p:cNvSpPr/>
            <p:nvPr>
              <p:custDataLst>
                <p:tags r:id="rId25"/>
              </p:custDataLst>
            </p:nvPr>
          </p:nvSpPr>
          <p:spPr>
            <a:xfrm>
              <a:off x="8186444" y="4667250"/>
              <a:ext cx="5057" cy="114301"/>
            </a:xfrm>
            <a:custGeom>
              <a:avLst/>
              <a:gdLst/>
              <a:ahLst/>
              <a:cxnLst/>
              <a:rect l="0" t="0" r="0" b="0"/>
              <a:pathLst>
                <a:path w="5057" h="114301">
                  <a:moveTo>
                    <a:pt x="5056" y="0"/>
                  </a:moveTo>
                  <a:lnTo>
                    <a:pt x="5056" y="0"/>
                  </a:lnTo>
                  <a:lnTo>
                    <a:pt x="5056" y="42816"/>
                  </a:lnTo>
                  <a:lnTo>
                    <a:pt x="3998" y="65956"/>
                  </a:lnTo>
                  <a:lnTo>
                    <a:pt x="0" y="76233"/>
                  </a:lnTo>
                  <a:lnTo>
                    <a:pt x="339" y="87150"/>
                  </a:lnTo>
                  <a:lnTo>
                    <a:pt x="505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92"/>
            <p:cNvSpPr/>
            <p:nvPr>
              <p:custDataLst>
                <p:tags r:id="rId26"/>
              </p:custDataLst>
            </p:nvPr>
          </p:nvSpPr>
          <p:spPr>
            <a:xfrm>
              <a:off x="8272380" y="4639099"/>
              <a:ext cx="114374" cy="180340"/>
            </a:xfrm>
            <a:custGeom>
              <a:avLst/>
              <a:gdLst/>
              <a:ahLst/>
              <a:cxnLst/>
              <a:rect l="0" t="0" r="0" b="0"/>
              <a:pathLst>
                <a:path w="114374" h="180340">
                  <a:moveTo>
                    <a:pt x="23895" y="9101"/>
                  </a:moveTo>
                  <a:lnTo>
                    <a:pt x="23895" y="9101"/>
                  </a:lnTo>
                  <a:lnTo>
                    <a:pt x="23895" y="17302"/>
                  </a:lnTo>
                  <a:lnTo>
                    <a:pt x="66273" y="2793"/>
                  </a:lnTo>
                  <a:lnTo>
                    <a:pt x="97066" y="0"/>
                  </a:lnTo>
                  <a:lnTo>
                    <a:pt x="101251" y="917"/>
                  </a:lnTo>
                  <a:lnTo>
                    <a:pt x="104040" y="2587"/>
                  </a:lnTo>
                  <a:lnTo>
                    <a:pt x="105900" y="4758"/>
                  </a:lnTo>
                  <a:lnTo>
                    <a:pt x="110790" y="7171"/>
                  </a:lnTo>
                  <a:lnTo>
                    <a:pt x="113575" y="7814"/>
                  </a:lnTo>
                  <a:lnTo>
                    <a:pt x="114373" y="10360"/>
                  </a:lnTo>
                  <a:lnTo>
                    <a:pt x="112438" y="18833"/>
                  </a:lnTo>
                  <a:lnTo>
                    <a:pt x="101514" y="41519"/>
                  </a:lnTo>
                  <a:lnTo>
                    <a:pt x="67912" y="86614"/>
                  </a:lnTo>
                  <a:lnTo>
                    <a:pt x="34231" y="134153"/>
                  </a:lnTo>
                  <a:lnTo>
                    <a:pt x="5955" y="175111"/>
                  </a:lnTo>
                  <a:lnTo>
                    <a:pt x="0" y="178940"/>
                  </a:lnTo>
                  <a:lnTo>
                    <a:pt x="556" y="179477"/>
                  </a:lnTo>
                  <a:lnTo>
                    <a:pt x="9054" y="180339"/>
                  </a:lnTo>
                  <a:lnTo>
                    <a:pt x="52040" y="171896"/>
                  </a:lnTo>
                  <a:lnTo>
                    <a:pt x="71520" y="171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93"/>
            <p:cNvSpPr/>
            <p:nvPr>
              <p:custDataLst>
                <p:tags r:id="rId27"/>
              </p:custDataLst>
            </p:nvPr>
          </p:nvSpPr>
          <p:spPr>
            <a:xfrm>
              <a:off x="8363115" y="4772025"/>
              <a:ext cx="66511" cy="76201"/>
            </a:xfrm>
            <a:custGeom>
              <a:avLst/>
              <a:gdLst/>
              <a:ahLst/>
              <a:cxnLst/>
              <a:rect l="0" t="0" r="0" b="0"/>
              <a:pathLst>
                <a:path w="66511" h="76201">
                  <a:moveTo>
                    <a:pt x="66510" y="0"/>
                  </a:moveTo>
                  <a:lnTo>
                    <a:pt x="66510" y="0"/>
                  </a:lnTo>
                  <a:lnTo>
                    <a:pt x="61454" y="5056"/>
                  </a:lnTo>
                  <a:lnTo>
                    <a:pt x="58972" y="13183"/>
                  </a:lnTo>
                  <a:lnTo>
                    <a:pt x="58310" y="18314"/>
                  </a:lnTo>
                  <a:lnTo>
                    <a:pt x="51929" y="29659"/>
                  </a:lnTo>
                  <a:lnTo>
                    <a:pt x="25497" y="59831"/>
                  </a:lnTo>
                  <a:lnTo>
                    <a:pt x="19001" y="63633"/>
                  </a:lnTo>
                  <a:lnTo>
                    <a:pt x="15787" y="64647"/>
                  </a:lnTo>
                  <a:lnTo>
                    <a:pt x="12587" y="64265"/>
                  </a:lnTo>
                  <a:lnTo>
                    <a:pt x="6207" y="61018"/>
                  </a:lnTo>
                  <a:lnTo>
                    <a:pt x="4083" y="58670"/>
                  </a:lnTo>
                  <a:lnTo>
                    <a:pt x="1722" y="53239"/>
                  </a:lnTo>
                  <a:lnTo>
                    <a:pt x="0" y="39917"/>
                  </a:lnTo>
                  <a:lnTo>
                    <a:pt x="1003" y="39311"/>
                  </a:lnTo>
                  <a:lnTo>
                    <a:pt x="4941" y="38638"/>
                  </a:lnTo>
                  <a:lnTo>
                    <a:pt x="10218" y="41161"/>
                  </a:lnTo>
                  <a:lnTo>
                    <a:pt x="31635" y="60504"/>
                  </a:lnTo>
                  <a:lnTo>
                    <a:pt x="35134" y="66754"/>
                  </a:lnTo>
                  <a:lnTo>
                    <a:pt x="36068" y="69903"/>
                  </a:lnTo>
                  <a:lnTo>
                    <a:pt x="37748" y="72002"/>
                  </a:lnTo>
                  <a:lnTo>
                    <a:pt x="4746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94"/>
            <p:cNvSpPr/>
            <p:nvPr>
              <p:custDataLst>
                <p:tags r:id="rId28"/>
              </p:custDataLst>
            </p:nvPr>
          </p:nvSpPr>
          <p:spPr>
            <a:xfrm>
              <a:off x="8420100" y="4791075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38963" y="24910"/>
                  </a:lnTo>
                  <a:lnTo>
                    <a:pt x="25891" y="49361"/>
                  </a:lnTo>
                  <a:lnTo>
                    <a:pt x="17579" y="8042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95"/>
            <p:cNvSpPr/>
            <p:nvPr>
              <p:custDataLst>
                <p:tags r:id="rId29"/>
              </p:custDataLst>
            </p:nvPr>
          </p:nvSpPr>
          <p:spPr>
            <a:xfrm>
              <a:off x="8467725" y="4852524"/>
              <a:ext cx="66676" cy="62209"/>
            </a:xfrm>
            <a:custGeom>
              <a:avLst/>
              <a:gdLst/>
              <a:ahLst/>
              <a:cxnLst/>
              <a:rect l="0" t="0" r="0" b="0"/>
              <a:pathLst>
                <a:path w="66676" h="62209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6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13257" y="562"/>
                  </a:lnTo>
                  <a:lnTo>
                    <a:pt x="16246" y="0"/>
                  </a:lnTo>
                  <a:lnTo>
                    <a:pt x="19297" y="685"/>
                  </a:lnTo>
                  <a:lnTo>
                    <a:pt x="22390" y="2198"/>
                  </a:lnTo>
                  <a:lnTo>
                    <a:pt x="24452" y="4266"/>
                  </a:lnTo>
                  <a:lnTo>
                    <a:pt x="26742" y="9385"/>
                  </a:lnTo>
                  <a:lnTo>
                    <a:pt x="24938" y="18011"/>
                  </a:lnTo>
                  <a:lnTo>
                    <a:pt x="16745" y="42776"/>
                  </a:lnTo>
                  <a:lnTo>
                    <a:pt x="12734" y="49431"/>
                  </a:lnTo>
                  <a:lnTo>
                    <a:pt x="10951" y="55917"/>
                  </a:lnTo>
                  <a:lnTo>
                    <a:pt x="11534" y="58070"/>
                  </a:lnTo>
                  <a:lnTo>
                    <a:pt x="12981" y="59505"/>
                  </a:lnTo>
                  <a:lnTo>
                    <a:pt x="17411" y="61100"/>
                  </a:lnTo>
                  <a:lnTo>
                    <a:pt x="37009" y="62208"/>
                  </a:lnTo>
                  <a:lnTo>
                    <a:pt x="45729" y="59479"/>
                  </a:lnTo>
                  <a:lnTo>
                    <a:pt x="53132" y="55797"/>
                  </a:lnTo>
                  <a:lnTo>
                    <a:pt x="66675" y="52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96"/>
            <p:cNvSpPr/>
            <p:nvPr>
              <p:custDataLst>
                <p:tags r:id="rId30"/>
              </p:custDataLst>
            </p:nvPr>
          </p:nvSpPr>
          <p:spPr>
            <a:xfrm>
              <a:off x="8529275" y="4667366"/>
              <a:ext cx="42646" cy="99960"/>
            </a:xfrm>
            <a:custGeom>
              <a:avLst/>
              <a:gdLst/>
              <a:ahLst/>
              <a:cxnLst/>
              <a:rect l="0" t="0" r="0" b="0"/>
              <a:pathLst>
                <a:path w="42646" h="99960">
                  <a:moveTo>
                    <a:pt x="33700" y="9409"/>
                  </a:moveTo>
                  <a:lnTo>
                    <a:pt x="33700" y="9409"/>
                  </a:lnTo>
                  <a:lnTo>
                    <a:pt x="28644" y="4353"/>
                  </a:lnTo>
                  <a:lnTo>
                    <a:pt x="23339" y="1870"/>
                  </a:lnTo>
                  <a:lnTo>
                    <a:pt x="6958" y="0"/>
                  </a:lnTo>
                  <a:lnTo>
                    <a:pt x="612" y="4975"/>
                  </a:lnTo>
                  <a:lnTo>
                    <a:pt x="0" y="7511"/>
                  </a:lnTo>
                  <a:lnTo>
                    <a:pt x="650" y="10260"/>
                  </a:lnTo>
                  <a:lnTo>
                    <a:pt x="3136" y="16138"/>
                  </a:lnTo>
                  <a:lnTo>
                    <a:pt x="4241" y="22278"/>
                  </a:lnTo>
                  <a:lnTo>
                    <a:pt x="36625" y="68022"/>
                  </a:lnTo>
                  <a:lnTo>
                    <a:pt x="40291" y="78146"/>
                  </a:lnTo>
                  <a:lnTo>
                    <a:pt x="42645" y="91778"/>
                  </a:lnTo>
                  <a:lnTo>
                    <a:pt x="37324" y="96465"/>
                  </a:lnTo>
                  <a:lnTo>
                    <a:pt x="32941" y="99196"/>
                  </a:lnTo>
                  <a:lnTo>
                    <a:pt x="28961" y="99959"/>
                  </a:lnTo>
                  <a:lnTo>
                    <a:pt x="25249" y="99409"/>
                  </a:lnTo>
                  <a:lnTo>
                    <a:pt x="5125" y="85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997"/>
            <p:cNvSpPr/>
            <p:nvPr>
              <p:custDataLst>
                <p:tags r:id="rId31"/>
              </p:custDataLst>
            </p:nvPr>
          </p:nvSpPr>
          <p:spPr>
            <a:xfrm>
              <a:off x="8582025" y="4678642"/>
              <a:ext cx="95251" cy="64809"/>
            </a:xfrm>
            <a:custGeom>
              <a:avLst/>
              <a:gdLst/>
              <a:ahLst/>
              <a:cxnLst/>
              <a:rect l="0" t="0" r="0" b="0"/>
              <a:pathLst>
                <a:path w="95251" h="64809">
                  <a:moveTo>
                    <a:pt x="0" y="36233"/>
                  </a:moveTo>
                  <a:lnTo>
                    <a:pt x="0" y="36233"/>
                  </a:lnTo>
                  <a:lnTo>
                    <a:pt x="40082" y="36233"/>
                  </a:lnTo>
                  <a:lnTo>
                    <a:pt x="47095" y="33411"/>
                  </a:lnTo>
                  <a:lnTo>
                    <a:pt x="60220" y="22976"/>
                  </a:lnTo>
                  <a:lnTo>
                    <a:pt x="63806" y="16935"/>
                  </a:lnTo>
                  <a:lnTo>
                    <a:pt x="64763" y="13843"/>
                  </a:lnTo>
                  <a:lnTo>
                    <a:pt x="64341" y="10723"/>
                  </a:lnTo>
                  <a:lnTo>
                    <a:pt x="61052" y="4435"/>
                  </a:lnTo>
                  <a:lnTo>
                    <a:pt x="58693" y="2334"/>
                  </a:lnTo>
                  <a:lnTo>
                    <a:pt x="53250" y="0"/>
                  </a:lnTo>
                  <a:lnTo>
                    <a:pt x="50317" y="436"/>
                  </a:lnTo>
                  <a:lnTo>
                    <a:pt x="29805" y="11554"/>
                  </a:lnTo>
                  <a:lnTo>
                    <a:pt x="23830" y="17504"/>
                  </a:lnTo>
                  <a:lnTo>
                    <a:pt x="22236" y="20572"/>
                  </a:lnTo>
                  <a:lnTo>
                    <a:pt x="23288" y="29625"/>
                  </a:lnTo>
                  <a:lnTo>
                    <a:pt x="27283" y="39646"/>
                  </a:lnTo>
                  <a:lnTo>
                    <a:pt x="32587" y="47628"/>
                  </a:lnTo>
                  <a:lnTo>
                    <a:pt x="51636" y="58072"/>
                  </a:lnTo>
                  <a:lnTo>
                    <a:pt x="95250" y="64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98"/>
            <p:cNvSpPr/>
            <p:nvPr>
              <p:custDataLst>
                <p:tags r:id="rId32"/>
              </p:custDataLst>
            </p:nvPr>
          </p:nvSpPr>
          <p:spPr>
            <a:xfrm>
              <a:off x="8534524" y="4518174"/>
              <a:ext cx="85602" cy="94984"/>
            </a:xfrm>
            <a:custGeom>
              <a:avLst/>
              <a:gdLst/>
              <a:ahLst/>
              <a:cxnLst/>
              <a:rect l="0" t="0" r="0" b="0"/>
              <a:pathLst>
                <a:path w="85602" h="94984">
                  <a:moveTo>
                    <a:pt x="18926" y="25251"/>
                  </a:moveTo>
                  <a:lnTo>
                    <a:pt x="18926" y="25251"/>
                  </a:lnTo>
                  <a:lnTo>
                    <a:pt x="10726" y="17050"/>
                  </a:lnTo>
                  <a:lnTo>
                    <a:pt x="11342" y="16609"/>
                  </a:lnTo>
                  <a:lnTo>
                    <a:pt x="14850" y="16118"/>
                  </a:lnTo>
                  <a:lnTo>
                    <a:pt x="15150" y="18104"/>
                  </a:lnTo>
                  <a:lnTo>
                    <a:pt x="4630" y="60516"/>
                  </a:lnTo>
                  <a:lnTo>
                    <a:pt x="154" y="94925"/>
                  </a:lnTo>
                  <a:lnTo>
                    <a:pt x="61" y="94983"/>
                  </a:lnTo>
                  <a:lnTo>
                    <a:pt x="0" y="93964"/>
                  </a:lnTo>
                  <a:lnTo>
                    <a:pt x="7431" y="68650"/>
                  </a:lnTo>
                  <a:lnTo>
                    <a:pt x="8088" y="60534"/>
                  </a:lnTo>
                  <a:lnTo>
                    <a:pt x="14462" y="45871"/>
                  </a:lnTo>
                  <a:lnTo>
                    <a:pt x="24306" y="28538"/>
                  </a:lnTo>
                  <a:lnTo>
                    <a:pt x="32689" y="8144"/>
                  </a:lnTo>
                  <a:lnTo>
                    <a:pt x="38448" y="1773"/>
                  </a:lnTo>
                  <a:lnTo>
                    <a:pt x="41466" y="74"/>
                  </a:lnTo>
                  <a:lnTo>
                    <a:pt x="44535" y="0"/>
                  </a:lnTo>
                  <a:lnTo>
                    <a:pt x="50769" y="2740"/>
                  </a:lnTo>
                  <a:lnTo>
                    <a:pt x="60229" y="15288"/>
                  </a:lnTo>
                  <a:lnTo>
                    <a:pt x="85601" y="63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97"/>
          <p:cNvGrpSpPr/>
          <p:nvPr/>
        </p:nvGrpSpPr>
        <p:grpSpPr>
          <a:xfrm>
            <a:off x="4861787" y="2771775"/>
            <a:ext cx="3082064" cy="1552576"/>
            <a:chOff x="4861787" y="2771775"/>
            <a:chExt cx="3082064" cy="1552576"/>
          </a:xfrm>
        </p:grpSpPr>
        <p:sp>
          <p:nvSpPr>
            <p:cNvPr id="169" name="SMARTInkShape-2999"/>
            <p:cNvSpPr/>
            <p:nvPr>
              <p:custDataLst>
                <p:tags r:id="rId16"/>
              </p:custDataLst>
            </p:nvPr>
          </p:nvSpPr>
          <p:spPr>
            <a:xfrm>
              <a:off x="6143625" y="2771775"/>
              <a:ext cx="781051" cy="66676"/>
            </a:xfrm>
            <a:custGeom>
              <a:avLst/>
              <a:gdLst/>
              <a:ahLst/>
              <a:cxnLst/>
              <a:rect l="0" t="0" r="0" b="0"/>
              <a:pathLst>
                <a:path w="781051" h="66676">
                  <a:moveTo>
                    <a:pt x="0" y="66675"/>
                  </a:moveTo>
                  <a:lnTo>
                    <a:pt x="0" y="66675"/>
                  </a:lnTo>
                  <a:lnTo>
                    <a:pt x="15209" y="60129"/>
                  </a:lnTo>
                  <a:lnTo>
                    <a:pt x="60119" y="54503"/>
                  </a:lnTo>
                  <a:lnTo>
                    <a:pt x="100893" y="48983"/>
                  </a:lnTo>
                  <a:lnTo>
                    <a:pt x="137257" y="42972"/>
                  </a:lnTo>
                  <a:lnTo>
                    <a:pt x="179899" y="34487"/>
                  </a:lnTo>
                  <a:lnTo>
                    <a:pt x="226047" y="30326"/>
                  </a:lnTo>
                  <a:lnTo>
                    <a:pt x="260274" y="26531"/>
                  </a:lnTo>
                  <a:lnTo>
                    <a:pt x="297711" y="22375"/>
                  </a:lnTo>
                  <a:lnTo>
                    <a:pt x="339044" y="20527"/>
                  </a:lnTo>
                  <a:lnTo>
                    <a:pt x="379286" y="16884"/>
                  </a:lnTo>
                  <a:lnTo>
                    <a:pt x="419397" y="12796"/>
                  </a:lnTo>
                  <a:lnTo>
                    <a:pt x="461918" y="10979"/>
                  </a:lnTo>
                  <a:lnTo>
                    <a:pt x="502689" y="7349"/>
                  </a:lnTo>
                  <a:lnTo>
                    <a:pt x="541975" y="3266"/>
                  </a:lnTo>
                  <a:lnTo>
                    <a:pt x="580603" y="1452"/>
                  </a:lnTo>
                  <a:lnTo>
                    <a:pt x="618937" y="646"/>
                  </a:lnTo>
                  <a:lnTo>
                    <a:pt x="655024" y="287"/>
                  </a:lnTo>
                  <a:lnTo>
                    <a:pt x="699141" y="85"/>
                  </a:lnTo>
                  <a:lnTo>
                    <a:pt x="737966" y="25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00"/>
            <p:cNvSpPr/>
            <p:nvPr>
              <p:custDataLst>
                <p:tags r:id="rId17"/>
              </p:custDataLst>
            </p:nvPr>
          </p:nvSpPr>
          <p:spPr>
            <a:xfrm>
              <a:off x="5953125" y="2981360"/>
              <a:ext cx="1114426" cy="66641"/>
            </a:xfrm>
            <a:custGeom>
              <a:avLst/>
              <a:gdLst/>
              <a:ahLst/>
              <a:cxnLst/>
              <a:rect l="0" t="0" r="0" b="0"/>
              <a:pathLst>
                <a:path w="1114426" h="66641">
                  <a:moveTo>
                    <a:pt x="0" y="66640"/>
                  </a:moveTo>
                  <a:lnTo>
                    <a:pt x="0" y="66640"/>
                  </a:lnTo>
                  <a:lnTo>
                    <a:pt x="18828" y="63818"/>
                  </a:lnTo>
                  <a:lnTo>
                    <a:pt x="60100" y="56939"/>
                  </a:lnTo>
                  <a:lnTo>
                    <a:pt x="105164" y="49030"/>
                  </a:lnTo>
                  <a:lnTo>
                    <a:pt x="143578" y="42960"/>
                  </a:lnTo>
                  <a:lnTo>
                    <a:pt x="183417" y="34458"/>
                  </a:lnTo>
                  <a:lnTo>
                    <a:pt x="214869" y="31171"/>
                  </a:lnTo>
                  <a:lnTo>
                    <a:pt x="250014" y="28651"/>
                  </a:lnTo>
                  <a:lnTo>
                    <a:pt x="286800" y="24003"/>
                  </a:lnTo>
                  <a:lnTo>
                    <a:pt x="324317" y="18410"/>
                  </a:lnTo>
                  <a:lnTo>
                    <a:pt x="362158" y="13454"/>
                  </a:lnTo>
                  <a:lnTo>
                    <a:pt x="400143" y="11252"/>
                  </a:lnTo>
                  <a:lnTo>
                    <a:pt x="443835" y="10273"/>
                  </a:lnTo>
                  <a:lnTo>
                    <a:pt x="490418" y="8780"/>
                  </a:lnTo>
                  <a:lnTo>
                    <a:pt x="535817" y="4588"/>
                  </a:lnTo>
                  <a:lnTo>
                    <a:pt x="559353" y="3047"/>
                  </a:lnTo>
                  <a:lnTo>
                    <a:pt x="583510" y="2020"/>
                  </a:lnTo>
                  <a:lnTo>
                    <a:pt x="608081" y="1335"/>
                  </a:lnTo>
                  <a:lnTo>
                    <a:pt x="655139" y="574"/>
                  </a:lnTo>
                  <a:lnTo>
                    <a:pt x="701807" y="236"/>
                  </a:lnTo>
                  <a:lnTo>
                    <a:pt x="726104" y="145"/>
                  </a:lnTo>
                  <a:lnTo>
                    <a:pt x="773563" y="45"/>
                  </a:lnTo>
                  <a:lnTo>
                    <a:pt x="815822" y="0"/>
                  </a:lnTo>
                  <a:lnTo>
                    <a:pt x="858593" y="2803"/>
                  </a:lnTo>
                  <a:lnTo>
                    <a:pt x="901239" y="6518"/>
                  </a:lnTo>
                  <a:lnTo>
                    <a:pt x="941359" y="8169"/>
                  </a:lnTo>
                  <a:lnTo>
                    <a:pt x="977534" y="8903"/>
                  </a:lnTo>
                  <a:lnTo>
                    <a:pt x="1024828" y="12138"/>
                  </a:lnTo>
                  <a:lnTo>
                    <a:pt x="1068475" y="16977"/>
                  </a:lnTo>
                  <a:lnTo>
                    <a:pt x="1114425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01"/>
            <p:cNvSpPr/>
            <p:nvPr>
              <p:custDataLst>
                <p:tags r:id="rId18"/>
              </p:custDataLst>
            </p:nvPr>
          </p:nvSpPr>
          <p:spPr>
            <a:xfrm>
              <a:off x="5579241" y="3371850"/>
              <a:ext cx="1840735" cy="72164"/>
            </a:xfrm>
            <a:custGeom>
              <a:avLst/>
              <a:gdLst/>
              <a:ahLst/>
              <a:cxnLst/>
              <a:rect l="0" t="0" r="0" b="0"/>
              <a:pathLst>
                <a:path w="1840735" h="72164">
                  <a:moveTo>
                    <a:pt x="21459" y="66675"/>
                  </a:moveTo>
                  <a:lnTo>
                    <a:pt x="21459" y="66675"/>
                  </a:lnTo>
                  <a:lnTo>
                    <a:pt x="11346" y="66675"/>
                  </a:lnTo>
                  <a:lnTo>
                    <a:pt x="3559" y="69497"/>
                  </a:lnTo>
                  <a:lnTo>
                    <a:pt x="0" y="71732"/>
                  </a:lnTo>
                  <a:lnTo>
                    <a:pt x="1861" y="72163"/>
                  </a:lnTo>
                  <a:lnTo>
                    <a:pt x="40911" y="65251"/>
                  </a:lnTo>
                  <a:lnTo>
                    <a:pt x="74554" y="60750"/>
                  </a:lnTo>
                  <a:lnTo>
                    <a:pt x="114202" y="58750"/>
                  </a:lnTo>
                  <a:lnTo>
                    <a:pt x="150872" y="57861"/>
                  </a:lnTo>
                  <a:lnTo>
                    <a:pt x="185868" y="56408"/>
                  </a:lnTo>
                  <a:lnTo>
                    <a:pt x="222588" y="52234"/>
                  </a:lnTo>
                  <a:lnTo>
                    <a:pt x="260075" y="49673"/>
                  </a:lnTo>
                  <a:lnTo>
                    <a:pt x="297902" y="47477"/>
                  </a:lnTo>
                  <a:lnTo>
                    <a:pt x="335881" y="42973"/>
                  </a:lnTo>
                  <a:lnTo>
                    <a:pt x="373927" y="40266"/>
                  </a:lnTo>
                  <a:lnTo>
                    <a:pt x="413062" y="38004"/>
                  </a:lnTo>
                  <a:lnTo>
                    <a:pt x="455149" y="33471"/>
                  </a:lnTo>
                  <a:lnTo>
                    <a:pt x="498549" y="30751"/>
                  </a:lnTo>
                  <a:lnTo>
                    <a:pt x="543590" y="28484"/>
                  </a:lnTo>
                  <a:lnTo>
                    <a:pt x="567455" y="26398"/>
                  </a:lnTo>
                  <a:lnTo>
                    <a:pt x="591832" y="23948"/>
                  </a:lnTo>
                  <a:lnTo>
                    <a:pt x="616549" y="22315"/>
                  </a:lnTo>
                  <a:lnTo>
                    <a:pt x="641494" y="21227"/>
                  </a:lnTo>
                  <a:lnTo>
                    <a:pt x="666591" y="20501"/>
                  </a:lnTo>
                  <a:lnTo>
                    <a:pt x="691789" y="18959"/>
                  </a:lnTo>
                  <a:lnTo>
                    <a:pt x="717053" y="16873"/>
                  </a:lnTo>
                  <a:lnTo>
                    <a:pt x="742363" y="14423"/>
                  </a:lnTo>
                  <a:lnTo>
                    <a:pt x="768762" y="12790"/>
                  </a:lnTo>
                  <a:lnTo>
                    <a:pt x="795886" y="11702"/>
                  </a:lnTo>
                  <a:lnTo>
                    <a:pt x="823494" y="10976"/>
                  </a:lnTo>
                  <a:lnTo>
                    <a:pt x="850365" y="9434"/>
                  </a:lnTo>
                  <a:lnTo>
                    <a:pt x="876747" y="7348"/>
                  </a:lnTo>
                  <a:lnTo>
                    <a:pt x="902801" y="4898"/>
                  </a:lnTo>
                  <a:lnTo>
                    <a:pt x="929696" y="3265"/>
                  </a:lnTo>
                  <a:lnTo>
                    <a:pt x="957150" y="2177"/>
                  </a:lnTo>
                  <a:lnTo>
                    <a:pt x="984978" y="1451"/>
                  </a:lnTo>
                  <a:lnTo>
                    <a:pt x="1013055" y="967"/>
                  </a:lnTo>
                  <a:lnTo>
                    <a:pt x="1041298" y="645"/>
                  </a:lnTo>
                  <a:lnTo>
                    <a:pt x="1069652" y="430"/>
                  </a:lnTo>
                  <a:lnTo>
                    <a:pt x="1098079" y="286"/>
                  </a:lnTo>
                  <a:lnTo>
                    <a:pt x="1126555" y="191"/>
                  </a:lnTo>
                  <a:lnTo>
                    <a:pt x="1155065" y="128"/>
                  </a:lnTo>
                  <a:lnTo>
                    <a:pt x="1182538" y="85"/>
                  </a:lnTo>
                  <a:lnTo>
                    <a:pt x="1209320" y="57"/>
                  </a:lnTo>
                  <a:lnTo>
                    <a:pt x="1235641" y="38"/>
                  </a:lnTo>
                  <a:lnTo>
                    <a:pt x="1261656" y="25"/>
                  </a:lnTo>
                  <a:lnTo>
                    <a:pt x="1287465" y="17"/>
                  </a:lnTo>
                  <a:lnTo>
                    <a:pt x="1313138" y="11"/>
                  </a:lnTo>
                  <a:lnTo>
                    <a:pt x="1338720" y="7"/>
                  </a:lnTo>
                  <a:lnTo>
                    <a:pt x="1364241" y="5"/>
                  </a:lnTo>
                  <a:lnTo>
                    <a:pt x="1389723" y="3"/>
                  </a:lnTo>
                  <a:lnTo>
                    <a:pt x="1414118" y="2"/>
                  </a:lnTo>
                  <a:lnTo>
                    <a:pt x="1460980" y="1"/>
                  </a:lnTo>
                  <a:lnTo>
                    <a:pt x="1506502" y="0"/>
                  </a:lnTo>
                  <a:lnTo>
                    <a:pt x="1550370" y="0"/>
                  </a:lnTo>
                  <a:lnTo>
                    <a:pt x="1591034" y="0"/>
                  </a:lnTo>
                  <a:lnTo>
                    <a:pt x="1627450" y="0"/>
                  </a:lnTo>
                  <a:lnTo>
                    <a:pt x="1661274" y="0"/>
                  </a:lnTo>
                  <a:lnTo>
                    <a:pt x="1707951" y="0"/>
                  </a:lnTo>
                  <a:lnTo>
                    <a:pt x="1743888" y="0"/>
                  </a:lnTo>
                  <a:lnTo>
                    <a:pt x="1787777" y="0"/>
                  </a:lnTo>
                  <a:lnTo>
                    <a:pt x="1840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02"/>
            <p:cNvSpPr/>
            <p:nvPr>
              <p:custDataLst>
                <p:tags r:id="rId19"/>
              </p:custDataLst>
            </p:nvPr>
          </p:nvSpPr>
          <p:spPr>
            <a:xfrm>
              <a:off x="5309462" y="3629025"/>
              <a:ext cx="2443889" cy="176939"/>
            </a:xfrm>
            <a:custGeom>
              <a:avLst/>
              <a:gdLst/>
              <a:ahLst/>
              <a:cxnLst/>
              <a:rect l="0" t="0" r="0" b="0"/>
              <a:pathLst>
                <a:path w="2443889" h="176939">
                  <a:moveTo>
                    <a:pt x="5488" y="171450"/>
                  </a:moveTo>
                  <a:lnTo>
                    <a:pt x="5488" y="171450"/>
                  </a:lnTo>
                  <a:lnTo>
                    <a:pt x="0" y="171450"/>
                  </a:lnTo>
                  <a:lnTo>
                    <a:pt x="2344" y="171450"/>
                  </a:lnTo>
                  <a:lnTo>
                    <a:pt x="29797" y="176938"/>
                  </a:lnTo>
                  <a:lnTo>
                    <a:pt x="68194" y="173546"/>
                  </a:lnTo>
                  <a:lnTo>
                    <a:pt x="106853" y="172071"/>
                  </a:lnTo>
                  <a:lnTo>
                    <a:pt x="145118" y="170575"/>
                  </a:lnTo>
                  <a:lnTo>
                    <a:pt x="184326" y="163900"/>
                  </a:lnTo>
                  <a:lnTo>
                    <a:pt x="228986" y="155220"/>
                  </a:lnTo>
                  <a:lnTo>
                    <a:pt x="260043" y="149067"/>
                  </a:lnTo>
                  <a:lnTo>
                    <a:pt x="297129" y="145627"/>
                  </a:lnTo>
                  <a:lnTo>
                    <a:pt x="337248" y="143040"/>
                  </a:lnTo>
                  <a:lnTo>
                    <a:pt x="376245" y="138362"/>
                  </a:lnTo>
                  <a:lnTo>
                    <a:pt x="417566" y="132755"/>
                  </a:lnTo>
                  <a:lnTo>
                    <a:pt x="460625" y="126735"/>
                  </a:lnTo>
                  <a:lnTo>
                    <a:pt x="504458" y="120532"/>
                  </a:lnTo>
                  <a:lnTo>
                    <a:pt x="551455" y="114248"/>
                  </a:lnTo>
                  <a:lnTo>
                    <a:pt x="575842" y="111090"/>
                  </a:lnTo>
                  <a:lnTo>
                    <a:pt x="601624" y="107926"/>
                  </a:lnTo>
                  <a:lnTo>
                    <a:pt x="628337" y="104759"/>
                  </a:lnTo>
                  <a:lnTo>
                    <a:pt x="655670" y="101590"/>
                  </a:lnTo>
                  <a:lnTo>
                    <a:pt x="682359" y="98418"/>
                  </a:lnTo>
                  <a:lnTo>
                    <a:pt x="708619" y="95245"/>
                  </a:lnTo>
                  <a:lnTo>
                    <a:pt x="734592" y="92072"/>
                  </a:lnTo>
                  <a:lnTo>
                    <a:pt x="762491" y="89957"/>
                  </a:lnTo>
                  <a:lnTo>
                    <a:pt x="791673" y="88546"/>
                  </a:lnTo>
                  <a:lnTo>
                    <a:pt x="821711" y="87606"/>
                  </a:lnTo>
                  <a:lnTo>
                    <a:pt x="851262" y="85921"/>
                  </a:lnTo>
                  <a:lnTo>
                    <a:pt x="880487" y="83739"/>
                  </a:lnTo>
                  <a:lnTo>
                    <a:pt x="909496" y="81226"/>
                  </a:lnTo>
                  <a:lnTo>
                    <a:pt x="939418" y="78492"/>
                  </a:lnTo>
                  <a:lnTo>
                    <a:pt x="969950" y="75611"/>
                  </a:lnTo>
                  <a:lnTo>
                    <a:pt x="1000888" y="72632"/>
                  </a:lnTo>
                  <a:lnTo>
                    <a:pt x="1033154" y="69588"/>
                  </a:lnTo>
                  <a:lnTo>
                    <a:pt x="1066307" y="66500"/>
                  </a:lnTo>
                  <a:lnTo>
                    <a:pt x="1100052" y="63384"/>
                  </a:lnTo>
                  <a:lnTo>
                    <a:pt x="1133130" y="61306"/>
                  </a:lnTo>
                  <a:lnTo>
                    <a:pt x="1165766" y="59920"/>
                  </a:lnTo>
                  <a:lnTo>
                    <a:pt x="1198107" y="58997"/>
                  </a:lnTo>
                  <a:lnTo>
                    <a:pt x="1231309" y="57322"/>
                  </a:lnTo>
                  <a:lnTo>
                    <a:pt x="1265086" y="55149"/>
                  </a:lnTo>
                  <a:lnTo>
                    <a:pt x="1299245" y="52641"/>
                  </a:lnTo>
                  <a:lnTo>
                    <a:pt x="1333659" y="49911"/>
                  </a:lnTo>
                  <a:lnTo>
                    <a:pt x="1368244" y="47032"/>
                  </a:lnTo>
                  <a:lnTo>
                    <a:pt x="1402942" y="44055"/>
                  </a:lnTo>
                  <a:lnTo>
                    <a:pt x="1437716" y="42070"/>
                  </a:lnTo>
                  <a:lnTo>
                    <a:pt x="1472540" y="40746"/>
                  </a:lnTo>
                  <a:lnTo>
                    <a:pt x="1507398" y="39864"/>
                  </a:lnTo>
                  <a:lnTo>
                    <a:pt x="1542278" y="38218"/>
                  </a:lnTo>
                  <a:lnTo>
                    <a:pt x="1577173" y="36062"/>
                  </a:lnTo>
                  <a:lnTo>
                    <a:pt x="1612078" y="33566"/>
                  </a:lnTo>
                  <a:lnTo>
                    <a:pt x="1645931" y="31902"/>
                  </a:lnTo>
                  <a:lnTo>
                    <a:pt x="1679084" y="30793"/>
                  </a:lnTo>
                  <a:lnTo>
                    <a:pt x="1711768" y="30054"/>
                  </a:lnTo>
                  <a:lnTo>
                    <a:pt x="1745200" y="28503"/>
                  </a:lnTo>
                  <a:lnTo>
                    <a:pt x="1779129" y="26410"/>
                  </a:lnTo>
                  <a:lnTo>
                    <a:pt x="1813390" y="23956"/>
                  </a:lnTo>
                  <a:lnTo>
                    <a:pt x="1844697" y="22321"/>
                  </a:lnTo>
                  <a:lnTo>
                    <a:pt x="1874036" y="21231"/>
                  </a:lnTo>
                  <a:lnTo>
                    <a:pt x="1902061" y="20504"/>
                  </a:lnTo>
                  <a:lnTo>
                    <a:pt x="1931329" y="18961"/>
                  </a:lnTo>
                  <a:lnTo>
                    <a:pt x="1961424" y="16874"/>
                  </a:lnTo>
                  <a:lnTo>
                    <a:pt x="1992070" y="14424"/>
                  </a:lnTo>
                  <a:lnTo>
                    <a:pt x="2020968" y="12791"/>
                  </a:lnTo>
                  <a:lnTo>
                    <a:pt x="2048700" y="11702"/>
                  </a:lnTo>
                  <a:lnTo>
                    <a:pt x="2075654" y="10976"/>
                  </a:lnTo>
                  <a:lnTo>
                    <a:pt x="2102090" y="10493"/>
                  </a:lnTo>
                  <a:lnTo>
                    <a:pt x="2128181" y="10170"/>
                  </a:lnTo>
                  <a:lnTo>
                    <a:pt x="2154041" y="9955"/>
                  </a:lnTo>
                  <a:lnTo>
                    <a:pt x="2178690" y="8753"/>
                  </a:lnTo>
                  <a:lnTo>
                    <a:pt x="2225834" y="4595"/>
                  </a:lnTo>
                  <a:lnTo>
                    <a:pt x="2268658" y="2043"/>
                  </a:lnTo>
                  <a:lnTo>
                    <a:pt x="2307799" y="908"/>
                  </a:lnTo>
                  <a:lnTo>
                    <a:pt x="2342834" y="403"/>
                  </a:lnTo>
                  <a:lnTo>
                    <a:pt x="2443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03"/>
            <p:cNvSpPr/>
            <p:nvPr>
              <p:custDataLst>
                <p:tags r:id="rId20"/>
              </p:custDataLst>
            </p:nvPr>
          </p:nvSpPr>
          <p:spPr>
            <a:xfrm>
              <a:off x="5000625" y="3933859"/>
              <a:ext cx="2809876" cy="95217"/>
            </a:xfrm>
            <a:custGeom>
              <a:avLst/>
              <a:gdLst/>
              <a:ahLst/>
              <a:cxnLst/>
              <a:rect l="0" t="0" r="0" b="0"/>
              <a:pathLst>
                <a:path w="2809876" h="95217">
                  <a:moveTo>
                    <a:pt x="0" y="95216"/>
                  </a:moveTo>
                  <a:lnTo>
                    <a:pt x="0" y="95216"/>
                  </a:lnTo>
                  <a:lnTo>
                    <a:pt x="38622" y="95216"/>
                  </a:lnTo>
                  <a:lnTo>
                    <a:pt x="80942" y="95216"/>
                  </a:lnTo>
                  <a:lnTo>
                    <a:pt x="120641" y="94158"/>
                  </a:lnTo>
                  <a:lnTo>
                    <a:pt x="155924" y="90160"/>
                  </a:lnTo>
                  <a:lnTo>
                    <a:pt x="189244" y="87677"/>
                  </a:lnTo>
                  <a:lnTo>
                    <a:pt x="223808" y="86574"/>
                  </a:lnTo>
                  <a:lnTo>
                    <a:pt x="263865" y="86084"/>
                  </a:lnTo>
                  <a:lnTo>
                    <a:pt x="303540" y="85866"/>
                  </a:lnTo>
                  <a:lnTo>
                    <a:pt x="345514" y="84710"/>
                  </a:lnTo>
                  <a:lnTo>
                    <a:pt x="370043" y="82921"/>
                  </a:lnTo>
                  <a:lnTo>
                    <a:pt x="395920" y="80669"/>
                  </a:lnTo>
                  <a:lnTo>
                    <a:pt x="421638" y="79168"/>
                  </a:lnTo>
                  <a:lnTo>
                    <a:pt x="447251" y="78167"/>
                  </a:lnTo>
                  <a:lnTo>
                    <a:pt x="472792" y="77500"/>
                  </a:lnTo>
                  <a:lnTo>
                    <a:pt x="499345" y="75997"/>
                  </a:lnTo>
                  <a:lnTo>
                    <a:pt x="526571" y="73937"/>
                  </a:lnTo>
                  <a:lnTo>
                    <a:pt x="554247" y="71505"/>
                  </a:lnTo>
                  <a:lnTo>
                    <a:pt x="582223" y="69883"/>
                  </a:lnTo>
                  <a:lnTo>
                    <a:pt x="610398" y="68802"/>
                  </a:lnTo>
                  <a:lnTo>
                    <a:pt x="638707" y="68082"/>
                  </a:lnTo>
                  <a:lnTo>
                    <a:pt x="668163" y="66544"/>
                  </a:lnTo>
                  <a:lnTo>
                    <a:pt x="698384" y="64459"/>
                  </a:lnTo>
                  <a:lnTo>
                    <a:pt x="729114" y="62011"/>
                  </a:lnTo>
                  <a:lnTo>
                    <a:pt x="760185" y="59321"/>
                  </a:lnTo>
                  <a:lnTo>
                    <a:pt x="791482" y="56470"/>
                  </a:lnTo>
                  <a:lnTo>
                    <a:pt x="822930" y="53510"/>
                  </a:lnTo>
                  <a:lnTo>
                    <a:pt x="854478" y="50478"/>
                  </a:lnTo>
                  <a:lnTo>
                    <a:pt x="886093" y="47399"/>
                  </a:lnTo>
                  <a:lnTo>
                    <a:pt x="917754" y="44288"/>
                  </a:lnTo>
                  <a:lnTo>
                    <a:pt x="950503" y="42214"/>
                  </a:lnTo>
                  <a:lnTo>
                    <a:pt x="983977" y="40831"/>
                  </a:lnTo>
                  <a:lnTo>
                    <a:pt x="1017935" y="39910"/>
                  </a:lnTo>
                  <a:lnTo>
                    <a:pt x="1052215" y="38237"/>
                  </a:lnTo>
                  <a:lnTo>
                    <a:pt x="1086710" y="36063"/>
                  </a:lnTo>
                  <a:lnTo>
                    <a:pt x="1121349" y="33556"/>
                  </a:lnTo>
                  <a:lnTo>
                    <a:pt x="1157140" y="30826"/>
                  </a:lnTo>
                  <a:lnTo>
                    <a:pt x="1193702" y="27948"/>
                  </a:lnTo>
                  <a:lnTo>
                    <a:pt x="1230776" y="24971"/>
                  </a:lnTo>
                  <a:lnTo>
                    <a:pt x="1268192" y="22986"/>
                  </a:lnTo>
                  <a:lnTo>
                    <a:pt x="1305837" y="21662"/>
                  </a:lnTo>
                  <a:lnTo>
                    <a:pt x="1343633" y="20780"/>
                  </a:lnTo>
                  <a:lnTo>
                    <a:pt x="1382588" y="19134"/>
                  </a:lnTo>
                  <a:lnTo>
                    <a:pt x="1422317" y="16978"/>
                  </a:lnTo>
                  <a:lnTo>
                    <a:pt x="1462562" y="14482"/>
                  </a:lnTo>
                  <a:lnTo>
                    <a:pt x="1502090" y="12818"/>
                  </a:lnTo>
                  <a:lnTo>
                    <a:pt x="1541144" y="11709"/>
                  </a:lnTo>
                  <a:lnTo>
                    <a:pt x="1579880" y="10970"/>
                  </a:lnTo>
                  <a:lnTo>
                    <a:pt x="1619461" y="10477"/>
                  </a:lnTo>
                  <a:lnTo>
                    <a:pt x="1659608" y="10148"/>
                  </a:lnTo>
                  <a:lnTo>
                    <a:pt x="1700130" y="9929"/>
                  </a:lnTo>
                  <a:lnTo>
                    <a:pt x="1740903" y="9783"/>
                  </a:lnTo>
                  <a:lnTo>
                    <a:pt x="1781844" y="9686"/>
                  </a:lnTo>
                  <a:lnTo>
                    <a:pt x="1822896" y="9621"/>
                  </a:lnTo>
                  <a:lnTo>
                    <a:pt x="1862964" y="8519"/>
                  </a:lnTo>
                  <a:lnTo>
                    <a:pt x="1902376" y="6726"/>
                  </a:lnTo>
                  <a:lnTo>
                    <a:pt x="1941351" y="4473"/>
                  </a:lnTo>
                  <a:lnTo>
                    <a:pt x="1980034" y="2970"/>
                  </a:lnTo>
                  <a:lnTo>
                    <a:pt x="2018523" y="1969"/>
                  </a:lnTo>
                  <a:lnTo>
                    <a:pt x="2056882" y="1301"/>
                  </a:lnTo>
                  <a:lnTo>
                    <a:pt x="2094096" y="856"/>
                  </a:lnTo>
                  <a:lnTo>
                    <a:pt x="2130547" y="559"/>
                  </a:lnTo>
                  <a:lnTo>
                    <a:pt x="2166490" y="362"/>
                  </a:lnTo>
                  <a:lnTo>
                    <a:pt x="2202093" y="230"/>
                  </a:lnTo>
                  <a:lnTo>
                    <a:pt x="2237470" y="142"/>
                  </a:lnTo>
                  <a:lnTo>
                    <a:pt x="2272696" y="83"/>
                  </a:lnTo>
                  <a:lnTo>
                    <a:pt x="2305706" y="44"/>
                  </a:lnTo>
                  <a:lnTo>
                    <a:pt x="2337237" y="18"/>
                  </a:lnTo>
                  <a:lnTo>
                    <a:pt x="2367783" y="0"/>
                  </a:lnTo>
                  <a:lnTo>
                    <a:pt x="2398730" y="1047"/>
                  </a:lnTo>
                  <a:lnTo>
                    <a:pt x="2429945" y="2803"/>
                  </a:lnTo>
                  <a:lnTo>
                    <a:pt x="2461339" y="5033"/>
                  </a:lnTo>
                  <a:lnTo>
                    <a:pt x="2490734" y="6519"/>
                  </a:lnTo>
                  <a:lnTo>
                    <a:pt x="2518797" y="7510"/>
                  </a:lnTo>
                  <a:lnTo>
                    <a:pt x="2545974" y="8170"/>
                  </a:lnTo>
                  <a:lnTo>
                    <a:pt x="2571500" y="9669"/>
                  </a:lnTo>
                  <a:lnTo>
                    <a:pt x="2595924" y="11726"/>
                  </a:lnTo>
                  <a:lnTo>
                    <a:pt x="2640702" y="15776"/>
                  </a:lnTo>
                  <a:lnTo>
                    <a:pt x="2678243" y="17576"/>
                  </a:lnTo>
                  <a:lnTo>
                    <a:pt x="2715389" y="21198"/>
                  </a:lnTo>
                  <a:lnTo>
                    <a:pt x="2750948" y="26336"/>
                  </a:lnTo>
                  <a:lnTo>
                    <a:pt x="2809875" y="38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04"/>
            <p:cNvSpPr/>
            <p:nvPr>
              <p:custDataLst>
                <p:tags r:id="rId21"/>
              </p:custDataLst>
            </p:nvPr>
          </p:nvSpPr>
          <p:spPr>
            <a:xfrm>
              <a:off x="4861787" y="4210050"/>
              <a:ext cx="3082064" cy="114301"/>
            </a:xfrm>
            <a:custGeom>
              <a:avLst/>
              <a:gdLst/>
              <a:ahLst/>
              <a:cxnLst/>
              <a:rect l="0" t="0" r="0" b="0"/>
              <a:pathLst>
                <a:path w="3082064" h="114301">
                  <a:moveTo>
                    <a:pt x="5488" y="114300"/>
                  </a:moveTo>
                  <a:lnTo>
                    <a:pt x="5488" y="114300"/>
                  </a:lnTo>
                  <a:lnTo>
                    <a:pt x="0" y="114300"/>
                  </a:lnTo>
                  <a:lnTo>
                    <a:pt x="39713" y="107754"/>
                  </a:lnTo>
                  <a:lnTo>
                    <a:pt x="76415" y="105364"/>
                  </a:lnTo>
                  <a:lnTo>
                    <a:pt x="123803" y="99835"/>
                  </a:lnTo>
                  <a:lnTo>
                    <a:pt x="161311" y="91552"/>
                  </a:lnTo>
                  <a:lnTo>
                    <a:pt x="192219" y="88315"/>
                  </a:lnTo>
                  <a:lnTo>
                    <a:pt x="227121" y="85818"/>
                  </a:lnTo>
                  <a:lnTo>
                    <a:pt x="263800" y="81180"/>
                  </a:lnTo>
                  <a:lnTo>
                    <a:pt x="304091" y="75591"/>
                  </a:lnTo>
                  <a:lnTo>
                    <a:pt x="347750" y="69579"/>
                  </a:lnTo>
                  <a:lnTo>
                    <a:pt x="371246" y="66495"/>
                  </a:lnTo>
                  <a:lnTo>
                    <a:pt x="395376" y="63380"/>
                  </a:lnTo>
                  <a:lnTo>
                    <a:pt x="419930" y="60245"/>
                  </a:lnTo>
                  <a:lnTo>
                    <a:pt x="444765" y="57097"/>
                  </a:lnTo>
                  <a:lnTo>
                    <a:pt x="469790" y="53939"/>
                  </a:lnTo>
                  <a:lnTo>
                    <a:pt x="497056" y="50776"/>
                  </a:lnTo>
                  <a:lnTo>
                    <a:pt x="525817" y="47609"/>
                  </a:lnTo>
                  <a:lnTo>
                    <a:pt x="555574" y="44440"/>
                  </a:lnTo>
                  <a:lnTo>
                    <a:pt x="584937" y="42326"/>
                  </a:lnTo>
                  <a:lnTo>
                    <a:pt x="614037" y="40917"/>
                  </a:lnTo>
                  <a:lnTo>
                    <a:pt x="642962" y="39979"/>
                  </a:lnTo>
                  <a:lnTo>
                    <a:pt x="673888" y="38294"/>
                  </a:lnTo>
                  <a:lnTo>
                    <a:pt x="706146" y="36113"/>
                  </a:lnTo>
                  <a:lnTo>
                    <a:pt x="739294" y="33600"/>
                  </a:lnTo>
                  <a:lnTo>
                    <a:pt x="773033" y="30867"/>
                  </a:lnTo>
                  <a:lnTo>
                    <a:pt x="807168" y="27986"/>
                  </a:lnTo>
                  <a:lnTo>
                    <a:pt x="841567" y="25007"/>
                  </a:lnTo>
                  <a:lnTo>
                    <a:pt x="877199" y="21963"/>
                  </a:lnTo>
                  <a:lnTo>
                    <a:pt x="913654" y="18875"/>
                  </a:lnTo>
                  <a:lnTo>
                    <a:pt x="950657" y="15759"/>
                  </a:lnTo>
                  <a:lnTo>
                    <a:pt x="989084" y="13681"/>
                  </a:lnTo>
                  <a:lnTo>
                    <a:pt x="1028460" y="12295"/>
                  </a:lnTo>
                  <a:lnTo>
                    <a:pt x="1068470" y="11372"/>
                  </a:lnTo>
                  <a:lnTo>
                    <a:pt x="1108901" y="9697"/>
                  </a:lnTo>
                  <a:lnTo>
                    <a:pt x="1149613" y="7524"/>
                  </a:lnTo>
                  <a:lnTo>
                    <a:pt x="1190513" y="5016"/>
                  </a:lnTo>
                  <a:lnTo>
                    <a:pt x="1231538" y="3344"/>
                  </a:lnTo>
                  <a:lnTo>
                    <a:pt x="1272646" y="2229"/>
                  </a:lnTo>
                  <a:lnTo>
                    <a:pt x="1313810" y="1486"/>
                  </a:lnTo>
                  <a:lnTo>
                    <a:pt x="1356070" y="991"/>
                  </a:lnTo>
                  <a:lnTo>
                    <a:pt x="1399059" y="660"/>
                  </a:lnTo>
                  <a:lnTo>
                    <a:pt x="1442535" y="440"/>
                  </a:lnTo>
                  <a:lnTo>
                    <a:pt x="1486336" y="293"/>
                  </a:lnTo>
                  <a:lnTo>
                    <a:pt x="1530353" y="196"/>
                  </a:lnTo>
                  <a:lnTo>
                    <a:pt x="1574516" y="131"/>
                  </a:lnTo>
                  <a:lnTo>
                    <a:pt x="1618772" y="87"/>
                  </a:lnTo>
                  <a:lnTo>
                    <a:pt x="1663095" y="59"/>
                  </a:lnTo>
                  <a:lnTo>
                    <a:pt x="1707459" y="39"/>
                  </a:lnTo>
                  <a:lnTo>
                    <a:pt x="1750794" y="26"/>
                  </a:lnTo>
                  <a:lnTo>
                    <a:pt x="1793442" y="17"/>
                  </a:lnTo>
                  <a:lnTo>
                    <a:pt x="1835632" y="11"/>
                  </a:lnTo>
                  <a:lnTo>
                    <a:pt x="1878576" y="7"/>
                  </a:lnTo>
                  <a:lnTo>
                    <a:pt x="1922021" y="5"/>
                  </a:lnTo>
                  <a:lnTo>
                    <a:pt x="1965802" y="3"/>
                  </a:lnTo>
                  <a:lnTo>
                    <a:pt x="2007689" y="2"/>
                  </a:lnTo>
                  <a:lnTo>
                    <a:pt x="2048314" y="1"/>
                  </a:lnTo>
                  <a:lnTo>
                    <a:pt x="2088097" y="0"/>
                  </a:lnTo>
                  <a:lnTo>
                    <a:pt x="2128377" y="0"/>
                  </a:lnTo>
                  <a:lnTo>
                    <a:pt x="2168989" y="0"/>
                  </a:lnTo>
                  <a:lnTo>
                    <a:pt x="2209822" y="0"/>
                  </a:lnTo>
                  <a:lnTo>
                    <a:pt x="2249744" y="0"/>
                  </a:lnTo>
                  <a:lnTo>
                    <a:pt x="2289059" y="0"/>
                  </a:lnTo>
                  <a:lnTo>
                    <a:pt x="2327969" y="0"/>
                  </a:lnTo>
                  <a:lnTo>
                    <a:pt x="2365550" y="1058"/>
                  </a:lnTo>
                  <a:lnTo>
                    <a:pt x="2402246" y="2822"/>
                  </a:lnTo>
                  <a:lnTo>
                    <a:pt x="2438352" y="5056"/>
                  </a:lnTo>
                  <a:lnTo>
                    <a:pt x="2475123" y="6546"/>
                  </a:lnTo>
                  <a:lnTo>
                    <a:pt x="2512336" y="7539"/>
                  </a:lnTo>
                  <a:lnTo>
                    <a:pt x="2549845" y="8201"/>
                  </a:lnTo>
                  <a:lnTo>
                    <a:pt x="2585434" y="8642"/>
                  </a:lnTo>
                  <a:lnTo>
                    <a:pt x="2619744" y="8936"/>
                  </a:lnTo>
                  <a:lnTo>
                    <a:pt x="2653200" y="9132"/>
                  </a:lnTo>
                  <a:lnTo>
                    <a:pt x="2685030" y="9263"/>
                  </a:lnTo>
                  <a:lnTo>
                    <a:pt x="2715775" y="9350"/>
                  </a:lnTo>
                  <a:lnTo>
                    <a:pt x="2745796" y="9408"/>
                  </a:lnTo>
                  <a:lnTo>
                    <a:pt x="2775334" y="9447"/>
                  </a:lnTo>
                  <a:lnTo>
                    <a:pt x="2804552" y="9473"/>
                  </a:lnTo>
                  <a:lnTo>
                    <a:pt x="2833556" y="9491"/>
                  </a:lnTo>
                  <a:lnTo>
                    <a:pt x="2861359" y="9502"/>
                  </a:lnTo>
                  <a:lnTo>
                    <a:pt x="2888359" y="9509"/>
                  </a:lnTo>
                  <a:lnTo>
                    <a:pt x="2914827" y="9515"/>
                  </a:lnTo>
                  <a:lnTo>
                    <a:pt x="2939881" y="9518"/>
                  </a:lnTo>
                  <a:lnTo>
                    <a:pt x="2987474" y="9522"/>
                  </a:lnTo>
                  <a:lnTo>
                    <a:pt x="3027676" y="9524"/>
                  </a:lnTo>
                  <a:lnTo>
                    <a:pt x="308206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3005"/>
          <p:cNvSpPr/>
          <p:nvPr>
            <p:custDataLst>
              <p:tags r:id="rId5"/>
            </p:custDataLst>
          </p:nvPr>
        </p:nvSpPr>
        <p:spPr>
          <a:xfrm>
            <a:off x="3638550" y="4238625"/>
            <a:ext cx="3105151" cy="180976"/>
          </a:xfrm>
          <a:custGeom>
            <a:avLst/>
            <a:gdLst/>
            <a:ahLst/>
            <a:cxnLst/>
            <a:rect l="0" t="0" r="0" b="0"/>
            <a:pathLst>
              <a:path w="3105151" h="180976">
                <a:moveTo>
                  <a:pt x="0" y="180975"/>
                </a:moveTo>
                <a:lnTo>
                  <a:pt x="0" y="180975"/>
                </a:lnTo>
                <a:lnTo>
                  <a:pt x="8201" y="172774"/>
                </a:lnTo>
                <a:lnTo>
                  <a:pt x="54271" y="171484"/>
                </a:lnTo>
                <a:lnTo>
                  <a:pt x="96125" y="163916"/>
                </a:lnTo>
                <a:lnTo>
                  <a:pt x="138580" y="157262"/>
                </a:lnTo>
                <a:lnTo>
                  <a:pt x="181185" y="152302"/>
                </a:lnTo>
                <a:lnTo>
                  <a:pt x="216903" y="145080"/>
                </a:lnTo>
                <a:lnTo>
                  <a:pt x="261253" y="135980"/>
                </a:lnTo>
                <a:lnTo>
                  <a:pt x="301137" y="128813"/>
                </a:lnTo>
                <a:lnTo>
                  <a:pt x="347226" y="124482"/>
                </a:lnTo>
                <a:lnTo>
                  <a:pt x="394555" y="118899"/>
                </a:lnTo>
                <a:lnTo>
                  <a:pt x="431577" y="115208"/>
                </a:lnTo>
                <a:lnTo>
                  <a:pt x="477460" y="111657"/>
                </a:lnTo>
                <a:lnTo>
                  <a:pt x="517176" y="106135"/>
                </a:lnTo>
                <a:lnTo>
                  <a:pt x="560613" y="103985"/>
                </a:lnTo>
                <a:lnTo>
                  <a:pt x="604314" y="97289"/>
                </a:lnTo>
                <a:lnTo>
                  <a:pt x="649125" y="95653"/>
                </a:lnTo>
                <a:lnTo>
                  <a:pt x="688456" y="95369"/>
                </a:lnTo>
                <a:lnTo>
                  <a:pt x="732068" y="94216"/>
                </a:lnTo>
                <a:lnTo>
                  <a:pt x="775815" y="87052"/>
                </a:lnTo>
                <a:lnTo>
                  <a:pt x="819135" y="85987"/>
                </a:lnTo>
                <a:lnTo>
                  <a:pt x="861244" y="84744"/>
                </a:lnTo>
                <a:lnTo>
                  <a:pt x="905468" y="78201"/>
                </a:lnTo>
                <a:lnTo>
                  <a:pt x="951912" y="76464"/>
                </a:lnTo>
                <a:lnTo>
                  <a:pt x="994992" y="76252"/>
                </a:lnTo>
                <a:lnTo>
                  <a:pt x="1034624" y="76210"/>
                </a:lnTo>
                <a:lnTo>
                  <a:pt x="1075846" y="76203"/>
                </a:lnTo>
                <a:lnTo>
                  <a:pt x="1116518" y="76200"/>
                </a:lnTo>
                <a:lnTo>
                  <a:pt x="1161640" y="76200"/>
                </a:lnTo>
                <a:lnTo>
                  <a:pt x="1204577" y="76200"/>
                </a:lnTo>
                <a:lnTo>
                  <a:pt x="1244181" y="76200"/>
                </a:lnTo>
                <a:lnTo>
                  <a:pt x="1287388" y="76200"/>
                </a:lnTo>
                <a:lnTo>
                  <a:pt x="1329331" y="76200"/>
                </a:lnTo>
                <a:lnTo>
                  <a:pt x="1373037" y="76200"/>
                </a:lnTo>
                <a:lnTo>
                  <a:pt x="1415040" y="76200"/>
                </a:lnTo>
                <a:lnTo>
                  <a:pt x="1459605" y="76200"/>
                </a:lnTo>
                <a:lnTo>
                  <a:pt x="1501364" y="69654"/>
                </a:lnTo>
                <a:lnTo>
                  <a:pt x="1540656" y="67264"/>
                </a:lnTo>
                <a:lnTo>
                  <a:pt x="1577618" y="64027"/>
                </a:lnTo>
                <a:lnTo>
                  <a:pt x="1623609" y="58508"/>
                </a:lnTo>
                <a:lnTo>
                  <a:pt x="1665932" y="57553"/>
                </a:lnTo>
                <a:lnTo>
                  <a:pt x="1713490" y="56171"/>
                </a:lnTo>
                <a:lnTo>
                  <a:pt x="1759940" y="48959"/>
                </a:lnTo>
                <a:lnTo>
                  <a:pt x="1804014" y="44979"/>
                </a:lnTo>
                <a:lnTo>
                  <a:pt x="1844585" y="39006"/>
                </a:lnTo>
                <a:lnTo>
                  <a:pt x="1889779" y="38219"/>
                </a:lnTo>
                <a:lnTo>
                  <a:pt x="1926923" y="31577"/>
                </a:lnTo>
                <a:lnTo>
                  <a:pt x="1971733" y="29168"/>
                </a:lnTo>
                <a:lnTo>
                  <a:pt x="2007200" y="23636"/>
                </a:lnTo>
                <a:lnTo>
                  <a:pt x="2047700" y="20408"/>
                </a:lnTo>
                <a:lnTo>
                  <a:pt x="2088157" y="14396"/>
                </a:lnTo>
                <a:lnTo>
                  <a:pt x="2127720" y="10487"/>
                </a:lnTo>
                <a:lnTo>
                  <a:pt x="2167254" y="9810"/>
                </a:lnTo>
                <a:lnTo>
                  <a:pt x="2205190" y="9609"/>
                </a:lnTo>
                <a:lnTo>
                  <a:pt x="2252633" y="6719"/>
                </a:lnTo>
                <a:lnTo>
                  <a:pt x="2297166" y="1327"/>
                </a:lnTo>
                <a:lnTo>
                  <a:pt x="2341554" y="262"/>
                </a:lnTo>
                <a:lnTo>
                  <a:pt x="2385443" y="52"/>
                </a:lnTo>
                <a:lnTo>
                  <a:pt x="2430291" y="10"/>
                </a:lnTo>
                <a:lnTo>
                  <a:pt x="2469629" y="3"/>
                </a:lnTo>
                <a:lnTo>
                  <a:pt x="2510965" y="0"/>
                </a:lnTo>
                <a:lnTo>
                  <a:pt x="2547742" y="0"/>
                </a:lnTo>
                <a:lnTo>
                  <a:pt x="2586510" y="0"/>
                </a:lnTo>
                <a:lnTo>
                  <a:pt x="2628052" y="5056"/>
                </a:lnTo>
                <a:lnTo>
                  <a:pt x="2668874" y="8936"/>
                </a:lnTo>
                <a:lnTo>
                  <a:pt x="2714872" y="9447"/>
                </a:lnTo>
                <a:lnTo>
                  <a:pt x="2752773" y="12332"/>
                </a:lnTo>
                <a:lnTo>
                  <a:pt x="2793811" y="19224"/>
                </a:lnTo>
                <a:lnTo>
                  <a:pt x="2835146" y="27615"/>
                </a:lnTo>
                <a:lnTo>
                  <a:pt x="2865431" y="31207"/>
                </a:lnTo>
                <a:lnTo>
                  <a:pt x="2892110" y="36738"/>
                </a:lnTo>
                <a:lnTo>
                  <a:pt x="2938698" y="37981"/>
                </a:lnTo>
                <a:lnTo>
                  <a:pt x="2986232" y="38089"/>
                </a:lnTo>
                <a:lnTo>
                  <a:pt x="3027999" y="37040"/>
                </a:lnTo>
                <a:lnTo>
                  <a:pt x="310515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Shape-3006"/>
          <p:cNvSpPr/>
          <p:nvPr>
            <p:custDataLst>
              <p:tags r:id="rId6"/>
            </p:custDataLst>
          </p:nvPr>
        </p:nvSpPr>
        <p:spPr>
          <a:xfrm>
            <a:off x="4857785" y="4238862"/>
            <a:ext cx="1472635" cy="141033"/>
          </a:xfrm>
          <a:custGeom>
            <a:avLst/>
            <a:gdLst/>
            <a:ahLst/>
            <a:cxnLst/>
            <a:rect l="0" t="0" r="0" b="0"/>
            <a:pathLst>
              <a:path w="1472635" h="141033">
                <a:moveTo>
                  <a:pt x="19015" y="95013"/>
                </a:moveTo>
                <a:lnTo>
                  <a:pt x="19015" y="95013"/>
                </a:lnTo>
                <a:lnTo>
                  <a:pt x="13958" y="95013"/>
                </a:lnTo>
                <a:lnTo>
                  <a:pt x="12469" y="93955"/>
                </a:lnTo>
                <a:lnTo>
                  <a:pt x="11476" y="92191"/>
                </a:lnTo>
                <a:lnTo>
                  <a:pt x="9607" y="85881"/>
                </a:lnTo>
                <a:lnTo>
                  <a:pt x="4468" y="90661"/>
                </a:lnTo>
                <a:lnTo>
                  <a:pt x="1966" y="95901"/>
                </a:lnTo>
                <a:lnTo>
                  <a:pt x="0" y="129923"/>
                </a:lnTo>
                <a:lnTo>
                  <a:pt x="1046" y="130986"/>
                </a:lnTo>
                <a:lnTo>
                  <a:pt x="5032" y="132168"/>
                </a:lnTo>
                <a:lnTo>
                  <a:pt x="7577" y="131424"/>
                </a:lnTo>
                <a:lnTo>
                  <a:pt x="17272" y="124264"/>
                </a:lnTo>
                <a:lnTo>
                  <a:pt x="43565" y="97886"/>
                </a:lnTo>
                <a:lnTo>
                  <a:pt x="55121" y="79268"/>
                </a:lnTo>
                <a:lnTo>
                  <a:pt x="54728" y="78166"/>
                </a:lnTo>
                <a:lnTo>
                  <a:pt x="53407" y="77432"/>
                </a:lnTo>
                <a:lnTo>
                  <a:pt x="51468" y="76942"/>
                </a:lnTo>
                <a:lnTo>
                  <a:pt x="49117" y="77674"/>
                </a:lnTo>
                <a:lnTo>
                  <a:pt x="43683" y="81310"/>
                </a:lnTo>
                <a:lnTo>
                  <a:pt x="25301" y="111636"/>
                </a:lnTo>
                <a:lnTo>
                  <a:pt x="20877" y="125103"/>
                </a:lnTo>
                <a:lnTo>
                  <a:pt x="19567" y="135796"/>
                </a:lnTo>
                <a:lnTo>
                  <a:pt x="20441" y="138077"/>
                </a:lnTo>
                <a:lnTo>
                  <a:pt x="22083" y="139597"/>
                </a:lnTo>
                <a:lnTo>
                  <a:pt x="24235" y="140611"/>
                </a:lnTo>
                <a:lnTo>
                  <a:pt x="32271" y="138915"/>
                </a:lnTo>
                <a:lnTo>
                  <a:pt x="45873" y="132010"/>
                </a:lnTo>
                <a:lnTo>
                  <a:pt x="53177" y="125214"/>
                </a:lnTo>
                <a:lnTo>
                  <a:pt x="70806" y="100086"/>
                </a:lnTo>
                <a:lnTo>
                  <a:pt x="70476" y="98395"/>
                </a:lnTo>
                <a:lnTo>
                  <a:pt x="69198" y="97268"/>
                </a:lnTo>
                <a:lnTo>
                  <a:pt x="64954" y="96015"/>
                </a:lnTo>
                <a:lnTo>
                  <a:pt x="53607" y="95211"/>
                </a:lnTo>
                <a:lnTo>
                  <a:pt x="44620" y="100746"/>
                </a:lnTo>
                <a:lnTo>
                  <a:pt x="26660" y="116489"/>
                </a:lnTo>
                <a:lnTo>
                  <a:pt x="22412" y="123255"/>
                </a:lnTo>
                <a:lnTo>
                  <a:pt x="21280" y="126541"/>
                </a:lnTo>
                <a:lnTo>
                  <a:pt x="21583" y="129790"/>
                </a:lnTo>
                <a:lnTo>
                  <a:pt x="24743" y="136222"/>
                </a:lnTo>
                <a:lnTo>
                  <a:pt x="27067" y="138361"/>
                </a:lnTo>
                <a:lnTo>
                  <a:pt x="32472" y="140737"/>
                </a:lnTo>
                <a:lnTo>
                  <a:pt x="51577" y="137018"/>
                </a:lnTo>
                <a:lnTo>
                  <a:pt x="62767" y="129204"/>
                </a:lnTo>
                <a:lnTo>
                  <a:pt x="88688" y="106941"/>
                </a:lnTo>
                <a:lnTo>
                  <a:pt x="119733" y="87860"/>
                </a:lnTo>
                <a:lnTo>
                  <a:pt x="120027" y="87069"/>
                </a:lnTo>
                <a:lnTo>
                  <a:pt x="119165" y="86542"/>
                </a:lnTo>
                <a:lnTo>
                  <a:pt x="117531" y="86191"/>
                </a:lnTo>
                <a:lnTo>
                  <a:pt x="112895" y="88623"/>
                </a:lnTo>
                <a:lnTo>
                  <a:pt x="78415" y="112236"/>
                </a:lnTo>
                <a:lnTo>
                  <a:pt x="78723" y="113903"/>
                </a:lnTo>
                <a:lnTo>
                  <a:pt x="81889" y="118578"/>
                </a:lnTo>
                <a:lnTo>
                  <a:pt x="85272" y="119190"/>
                </a:lnTo>
                <a:lnTo>
                  <a:pt x="126623" y="107048"/>
                </a:lnTo>
                <a:lnTo>
                  <a:pt x="166958" y="94882"/>
                </a:lnTo>
                <a:lnTo>
                  <a:pt x="195934" y="82287"/>
                </a:lnTo>
                <a:lnTo>
                  <a:pt x="203479" y="75951"/>
                </a:lnTo>
                <a:lnTo>
                  <a:pt x="205492" y="72780"/>
                </a:lnTo>
                <a:lnTo>
                  <a:pt x="205774" y="71724"/>
                </a:lnTo>
                <a:lnTo>
                  <a:pt x="204904" y="72079"/>
                </a:lnTo>
                <a:lnTo>
                  <a:pt x="203266" y="73374"/>
                </a:lnTo>
                <a:lnTo>
                  <a:pt x="176877" y="81267"/>
                </a:lnTo>
                <a:lnTo>
                  <a:pt x="141443" y="101865"/>
                </a:lnTo>
                <a:lnTo>
                  <a:pt x="132341" y="112522"/>
                </a:lnTo>
                <a:lnTo>
                  <a:pt x="130549" y="116211"/>
                </a:lnTo>
                <a:lnTo>
                  <a:pt x="130412" y="118670"/>
                </a:lnTo>
                <a:lnTo>
                  <a:pt x="131380" y="120310"/>
                </a:lnTo>
                <a:lnTo>
                  <a:pt x="147911" y="122616"/>
                </a:lnTo>
                <a:lnTo>
                  <a:pt x="161321" y="117512"/>
                </a:lnTo>
                <a:lnTo>
                  <a:pt x="177949" y="108382"/>
                </a:lnTo>
                <a:lnTo>
                  <a:pt x="218175" y="90894"/>
                </a:lnTo>
                <a:lnTo>
                  <a:pt x="261964" y="70867"/>
                </a:lnTo>
                <a:lnTo>
                  <a:pt x="288839" y="66827"/>
                </a:lnTo>
                <a:lnTo>
                  <a:pt x="288856" y="66697"/>
                </a:lnTo>
                <a:lnTo>
                  <a:pt x="287809" y="66610"/>
                </a:lnTo>
                <a:lnTo>
                  <a:pt x="242485" y="85742"/>
                </a:lnTo>
                <a:lnTo>
                  <a:pt x="199720" y="107728"/>
                </a:lnTo>
                <a:lnTo>
                  <a:pt x="169819" y="126764"/>
                </a:lnTo>
                <a:lnTo>
                  <a:pt x="168234" y="128881"/>
                </a:lnTo>
                <a:lnTo>
                  <a:pt x="168236" y="130291"/>
                </a:lnTo>
                <a:lnTo>
                  <a:pt x="169296" y="131232"/>
                </a:lnTo>
                <a:lnTo>
                  <a:pt x="211001" y="119690"/>
                </a:lnTo>
                <a:lnTo>
                  <a:pt x="253396" y="107570"/>
                </a:lnTo>
                <a:lnTo>
                  <a:pt x="296210" y="91819"/>
                </a:lnTo>
                <a:lnTo>
                  <a:pt x="337348" y="75960"/>
                </a:lnTo>
                <a:lnTo>
                  <a:pt x="349418" y="68319"/>
                </a:lnTo>
                <a:lnTo>
                  <a:pt x="349351" y="68750"/>
                </a:lnTo>
                <a:lnTo>
                  <a:pt x="346454" y="72052"/>
                </a:lnTo>
                <a:lnTo>
                  <a:pt x="303407" y="88877"/>
                </a:lnTo>
                <a:lnTo>
                  <a:pt x="256354" y="111959"/>
                </a:lnTo>
                <a:lnTo>
                  <a:pt x="231859" y="128307"/>
                </a:lnTo>
                <a:lnTo>
                  <a:pt x="223678" y="132036"/>
                </a:lnTo>
                <a:lnTo>
                  <a:pt x="216516" y="137220"/>
                </a:lnTo>
                <a:lnTo>
                  <a:pt x="215240" y="139026"/>
                </a:lnTo>
                <a:lnTo>
                  <a:pt x="215448" y="140230"/>
                </a:lnTo>
                <a:lnTo>
                  <a:pt x="216645" y="141032"/>
                </a:lnTo>
                <a:lnTo>
                  <a:pt x="257347" y="124526"/>
                </a:lnTo>
                <a:lnTo>
                  <a:pt x="291420" y="111519"/>
                </a:lnTo>
                <a:lnTo>
                  <a:pt x="329386" y="94259"/>
                </a:lnTo>
                <a:lnTo>
                  <a:pt x="373899" y="70768"/>
                </a:lnTo>
                <a:lnTo>
                  <a:pt x="412539" y="57211"/>
                </a:lnTo>
                <a:lnTo>
                  <a:pt x="414714" y="54995"/>
                </a:lnTo>
                <a:lnTo>
                  <a:pt x="416164" y="52459"/>
                </a:lnTo>
                <a:lnTo>
                  <a:pt x="415014" y="51827"/>
                </a:lnTo>
                <a:lnTo>
                  <a:pt x="373310" y="63932"/>
                </a:lnTo>
                <a:lnTo>
                  <a:pt x="326179" y="87859"/>
                </a:lnTo>
                <a:lnTo>
                  <a:pt x="310799" y="99127"/>
                </a:lnTo>
                <a:lnTo>
                  <a:pt x="309846" y="100931"/>
                </a:lnTo>
                <a:lnTo>
                  <a:pt x="310270" y="102133"/>
                </a:lnTo>
                <a:lnTo>
                  <a:pt x="311610" y="102935"/>
                </a:lnTo>
                <a:lnTo>
                  <a:pt x="328665" y="104063"/>
                </a:lnTo>
                <a:lnTo>
                  <a:pt x="368361" y="91352"/>
                </a:lnTo>
                <a:lnTo>
                  <a:pt x="415654" y="76147"/>
                </a:lnTo>
                <a:lnTo>
                  <a:pt x="457550" y="60752"/>
                </a:lnTo>
                <a:lnTo>
                  <a:pt x="493145" y="50759"/>
                </a:lnTo>
                <a:lnTo>
                  <a:pt x="540276" y="37902"/>
                </a:lnTo>
                <a:lnTo>
                  <a:pt x="579088" y="26356"/>
                </a:lnTo>
                <a:lnTo>
                  <a:pt x="584378" y="23224"/>
                </a:lnTo>
                <a:lnTo>
                  <a:pt x="584307" y="23870"/>
                </a:lnTo>
                <a:lnTo>
                  <a:pt x="583202" y="25359"/>
                </a:lnTo>
                <a:lnTo>
                  <a:pt x="541412" y="41334"/>
                </a:lnTo>
                <a:lnTo>
                  <a:pt x="503440" y="61401"/>
                </a:lnTo>
                <a:lnTo>
                  <a:pt x="459039" y="81898"/>
                </a:lnTo>
                <a:lnTo>
                  <a:pt x="432238" y="101575"/>
                </a:lnTo>
                <a:lnTo>
                  <a:pt x="430212" y="106043"/>
                </a:lnTo>
                <a:lnTo>
                  <a:pt x="429671" y="108716"/>
                </a:lnTo>
                <a:lnTo>
                  <a:pt x="432486" y="110498"/>
                </a:lnTo>
                <a:lnTo>
                  <a:pt x="444079" y="112479"/>
                </a:lnTo>
                <a:lnTo>
                  <a:pt x="484997" y="106146"/>
                </a:lnTo>
                <a:lnTo>
                  <a:pt x="531023" y="94703"/>
                </a:lnTo>
                <a:lnTo>
                  <a:pt x="571002" y="82251"/>
                </a:lnTo>
                <a:lnTo>
                  <a:pt x="610532" y="69601"/>
                </a:lnTo>
                <a:lnTo>
                  <a:pt x="652364" y="56910"/>
                </a:lnTo>
                <a:lnTo>
                  <a:pt x="694851" y="42096"/>
                </a:lnTo>
                <a:lnTo>
                  <a:pt x="715385" y="38059"/>
                </a:lnTo>
                <a:lnTo>
                  <a:pt x="730810" y="29827"/>
                </a:lnTo>
                <a:lnTo>
                  <a:pt x="709009" y="42782"/>
                </a:lnTo>
                <a:lnTo>
                  <a:pt x="662213" y="59453"/>
                </a:lnTo>
                <a:lnTo>
                  <a:pt x="617495" y="77758"/>
                </a:lnTo>
                <a:lnTo>
                  <a:pt x="571255" y="94832"/>
                </a:lnTo>
                <a:lnTo>
                  <a:pt x="524871" y="117410"/>
                </a:lnTo>
                <a:lnTo>
                  <a:pt x="494525" y="135893"/>
                </a:lnTo>
                <a:lnTo>
                  <a:pt x="492655" y="138141"/>
                </a:lnTo>
                <a:lnTo>
                  <a:pt x="492467" y="139640"/>
                </a:lnTo>
                <a:lnTo>
                  <a:pt x="493400" y="140640"/>
                </a:lnTo>
                <a:lnTo>
                  <a:pt x="532918" y="134639"/>
                </a:lnTo>
                <a:lnTo>
                  <a:pt x="575331" y="125216"/>
                </a:lnTo>
                <a:lnTo>
                  <a:pt x="614121" y="110547"/>
                </a:lnTo>
                <a:lnTo>
                  <a:pt x="656208" y="95573"/>
                </a:lnTo>
                <a:lnTo>
                  <a:pt x="695096" y="82423"/>
                </a:lnTo>
                <a:lnTo>
                  <a:pt x="733921" y="72821"/>
                </a:lnTo>
                <a:lnTo>
                  <a:pt x="778180" y="54607"/>
                </a:lnTo>
                <a:lnTo>
                  <a:pt x="801460" y="47410"/>
                </a:lnTo>
                <a:lnTo>
                  <a:pt x="824642" y="31268"/>
                </a:lnTo>
                <a:lnTo>
                  <a:pt x="815574" y="29640"/>
                </a:lnTo>
                <a:lnTo>
                  <a:pt x="771024" y="29568"/>
                </a:lnTo>
                <a:lnTo>
                  <a:pt x="723804" y="41618"/>
                </a:lnTo>
                <a:lnTo>
                  <a:pt x="682578" y="53853"/>
                </a:lnTo>
                <a:lnTo>
                  <a:pt x="637548" y="63297"/>
                </a:lnTo>
                <a:lnTo>
                  <a:pt x="601629" y="72798"/>
                </a:lnTo>
                <a:lnTo>
                  <a:pt x="554925" y="85490"/>
                </a:lnTo>
                <a:lnTo>
                  <a:pt x="537655" y="91839"/>
                </a:lnTo>
                <a:lnTo>
                  <a:pt x="529980" y="98188"/>
                </a:lnTo>
                <a:lnTo>
                  <a:pt x="530050" y="100305"/>
                </a:lnTo>
                <a:lnTo>
                  <a:pt x="532214" y="101716"/>
                </a:lnTo>
                <a:lnTo>
                  <a:pt x="535773" y="102657"/>
                </a:lnTo>
                <a:lnTo>
                  <a:pt x="582038" y="96172"/>
                </a:lnTo>
                <a:lnTo>
                  <a:pt x="619988" y="90300"/>
                </a:lnTo>
                <a:lnTo>
                  <a:pt x="666069" y="78834"/>
                </a:lnTo>
                <a:lnTo>
                  <a:pt x="712018" y="66378"/>
                </a:lnTo>
                <a:lnTo>
                  <a:pt x="751981" y="53726"/>
                </a:lnTo>
                <a:lnTo>
                  <a:pt x="790449" y="47582"/>
                </a:lnTo>
                <a:lnTo>
                  <a:pt x="828623" y="37274"/>
                </a:lnTo>
                <a:lnTo>
                  <a:pt x="869717" y="28457"/>
                </a:lnTo>
                <a:lnTo>
                  <a:pt x="907885" y="18741"/>
                </a:lnTo>
                <a:lnTo>
                  <a:pt x="910045" y="16648"/>
                </a:lnTo>
                <a:lnTo>
                  <a:pt x="911485" y="14194"/>
                </a:lnTo>
                <a:lnTo>
                  <a:pt x="911387" y="13618"/>
                </a:lnTo>
                <a:lnTo>
                  <a:pt x="908455" y="15798"/>
                </a:lnTo>
                <a:lnTo>
                  <a:pt x="868591" y="25821"/>
                </a:lnTo>
                <a:lnTo>
                  <a:pt x="831423" y="35942"/>
                </a:lnTo>
                <a:lnTo>
                  <a:pt x="786582" y="52143"/>
                </a:lnTo>
                <a:lnTo>
                  <a:pt x="769731" y="56910"/>
                </a:lnTo>
                <a:lnTo>
                  <a:pt x="745569" y="70435"/>
                </a:lnTo>
                <a:lnTo>
                  <a:pt x="738802" y="78093"/>
                </a:lnTo>
                <a:lnTo>
                  <a:pt x="741232" y="80558"/>
                </a:lnTo>
                <a:lnTo>
                  <a:pt x="764876" y="84027"/>
                </a:lnTo>
                <a:lnTo>
                  <a:pt x="807970" y="82377"/>
                </a:lnTo>
                <a:lnTo>
                  <a:pt x="843329" y="75041"/>
                </a:lnTo>
                <a:lnTo>
                  <a:pt x="881676" y="66165"/>
                </a:lnTo>
                <a:lnTo>
                  <a:pt x="923076" y="58740"/>
                </a:lnTo>
                <a:lnTo>
                  <a:pt x="962337" y="47341"/>
                </a:lnTo>
                <a:lnTo>
                  <a:pt x="1001256" y="38677"/>
                </a:lnTo>
                <a:lnTo>
                  <a:pt x="1041075" y="28327"/>
                </a:lnTo>
                <a:lnTo>
                  <a:pt x="1043289" y="26214"/>
                </a:lnTo>
                <a:lnTo>
                  <a:pt x="1046841" y="20275"/>
                </a:lnTo>
                <a:lnTo>
                  <a:pt x="1004411" y="29658"/>
                </a:lnTo>
                <a:lnTo>
                  <a:pt x="957513" y="46081"/>
                </a:lnTo>
                <a:lnTo>
                  <a:pt x="912775" y="59830"/>
                </a:lnTo>
                <a:lnTo>
                  <a:pt x="870464" y="73795"/>
                </a:lnTo>
                <a:lnTo>
                  <a:pt x="842836" y="91801"/>
                </a:lnTo>
                <a:lnTo>
                  <a:pt x="843396" y="93930"/>
                </a:lnTo>
                <a:lnTo>
                  <a:pt x="849662" y="99118"/>
                </a:lnTo>
                <a:lnTo>
                  <a:pt x="870146" y="102932"/>
                </a:lnTo>
                <a:lnTo>
                  <a:pt x="906437" y="99005"/>
                </a:lnTo>
                <a:lnTo>
                  <a:pt x="953015" y="88197"/>
                </a:lnTo>
                <a:lnTo>
                  <a:pt x="993668" y="79000"/>
                </a:lnTo>
                <a:lnTo>
                  <a:pt x="1036921" y="66410"/>
                </a:lnTo>
                <a:lnTo>
                  <a:pt x="1081096" y="53733"/>
                </a:lnTo>
                <a:lnTo>
                  <a:pt x="1126149" y="34688"/>
                </a:lnTo>
                <a:lnTo>
                  <a:pt x="1130696" y="31513"/>
                </a:lnTo>
                <a:lnTo>
                  <a:pt x="1132669" y="28338"/>
                </a:lnTo>
                <a:lnTo>
                  <a:pt x="1132926" y="25163"/>
                </a:lnTo>
                <a:lnTo>
                  <a:pt x="1128864" y="23046"/>
                </a:lnTo>
                <a:lnTo>
                  <a:pt x="1113061" y="20694"/>
                </a:lnTo>
                <a:lnTo>
                  <a:pt x="1066306" y="26789"/>
                </a:lnTo>
                <a:lnTo>
                  <a:pt x="1020415" y="34112"/>
                </a:lnTo>
                <a:lnTo>
                  <a:pt x="978156" y="39944"/>
                </a:lnTo>
                <a:lnTo>
                  <a:pt x="942086" y="48005"/>
                </a:lnTo>
                <a:lnTo>
                  <a:pt x="921394" y="54012"/>
                </a:lnTo>
                <a:lnTo>
                  <a:pt x="907020" y="64592"/>
                </a:lnTo>
                <a:lnTo>
                  <a:pt x="907351" y="66266"/>
                </a:lnTo>
                <a:lnTo>
                  <a:pt x="910542" y="70947"/>
                </a:lnTo>
                <a:lnTo>
                  <a:pt x="933458" y="74477"/>
                </a:lnTo>
                <a:lnTo>
                  <a:pt x="968152" y="68065"/>
                </a:lnTo>
                <a:lnTo>
                  <a:pt x="1011088" y="60688"/>
                </a:lnTo>
                <a:lnTo>
                  <a:pt x="1055649" y="54837"/>
                </a:lnTo>
                <a:lnTo>
                  <a:pt x="1095026" y="43803"/>
                </a:lnTo>
                <a:lnTo>
                  <a:pt x="1134436" y="31432"/>
                </a:lnTo>
                <a:lnTo>
                  <a:pt x="1179067" y="18797"/>
                </a:lnTo>
                <a:lnTo>
                  <a:pt x="1216052" y="9844"/>
                </a:lnTo>
                <a:lnTo>
                  <a:pt x="1177310" y="19723"/>
                </a:lnTo>
                <a:lnTo>
                  <a:pt x="1139636" y="31692"/>
                </a:lnTo>
                <a:lnTo>
                  <a:pt x="1103291" y="41091"/>
                </a:lnTo>
                <a:lnTo>
                  <a:pt x="1058811" y="53748"/>
                </a:lnTo>
                <a:lnTo>
                  <a:pt x="1024991" y="64558"/>
                </a:lnTo>
                <a:lnTo>
                  <a:pt x="1024099" y="65185"/>
                </a:lnTo>
                <a:lnTo>
                  <a:pt x="1024563" y="65602"/>
                </a:lnTo>
                <a:lnTo>
                  <a:pt x="1053138" y="66273"/>
                </a:lnTo>
                <a:lnTo>
                  <a:pt x="1089655" y="61332"/>
                </a:lnTo>
                <a:lnTo>
                  <a:pt x="1134434" y="50182"/>
                </a:lnTo>
                <a:lnTo>
                  <a:pt x="1175833" y="39867"/>
                </a:lnTo>
                <a:lnTo>
                  <a:pt x="1214322" y="25992"/>
                </a:lnTo>
                <a:lnTo>
                  <a:pt x="1256308" y="17408"/>
                </a:lnTo>
                <a:lnTo>
                  <a:pt x="1300514" y="1563"/>
                </a:lnTo>
                <a:lnTo>
                  <a:pt x="1298797" y="963"/>
                </a:lnTo>
                <a:lnTo>
                  <a:pt x="1264763" y="0"/>
                </a:lnTo>
                <a:lnTo>
                  <a:pt x="1221387" y="2656"/>
                </a:lnTo>
                <a:lnTo>
                  <a:pt x="1181723" y="10145"/>
                </a:lnTo>
                <a:lnTo>
                  <a:pt x="1151626" y="19067"/>
                </a:lnTo>
                <a:lnTo>
                  <a:pt x="1131975" y="31563"/>
                </a:lnTo>
                <a:lnTo>
                  <a:pt x="1131406" y="34722"/>
                </a:lnTo>
                <a:lnTo>
                  <a:pt x="1133142" y="37885"/>
                </a:lnTo>
                <a:lnTo>
                  <a:pt x="1136417" y="41053"/>
                </a:lnTo>
                <a:lnTo>
                  <a:pt x="1166308" y="45511"/>
                </a:lnTo>
                <a:lnTo>
                  <a:pt x="1203621" y="46832"/>
                </a:lnTo>
                <a:lnTo>
                  <a:pt x="1246545" y="42167"/>
                </a:lnTo>
                <a:lnTo>
                  <a:pt x="1282663" y="39138"/>
                </a:lnTo>
                <a:lnTo>
                  <a:pt x="1328800" y="31569"/>
                </a:lnTo>
                <a:lnTo>
                  <a:pt x="1372413" y="23707"/>
                </a:lnTo>
                <a:lnTo>
                  <a:pt x="1399053" y="18721"/>
                </a:lnTo>
                <a:lnTo>
                  <a:pt x="1400474" y="16635"/>
                </a:lnTo>
                <a:lnTo>
                  <a:pt x="1400363" y="14186"/>
                </a:lnTo>
                <a:lnTo>
                  <a:pt x="1398172" y="13611"/>
                </a:lnTo>
                <a:lnTo>
                  <a:pt x="1358475" y="22975"/>
                </a:lnTo>
                <a:lnTo>
                  <a:pt x="1320649" y="31806"/>
                </a:lnTo>
                <a:lnTo>
                  <a:pt x="1277575" y="41124"/>
                </a:lnTo>
                <a:lnTo>
                  <a:pt x="1237367" y="53755"/>
                </a:lnTo>
                <a:lnTo>
                  <a:pt x="1212563" y="63268"/>
                </a:lnTo>
                <a:lnTo>
                  <a:pt x="1196697" y="79139"/>
                </a:lnTo>
                <a:lnTo>
                  <a:pt x="1198895" y="82313"/>
                </a:lnTo>
                <a:lnTo>
                  <a:pt x="1212625" y="88663"/>
                </a:lnTo>
                <a:lnTo>
                  <a:pt x="1239100" y="93132"/>
                </a:lnTo>
                <a:lnTo>
                  <a:pt x="1277166" y="89399"/>
                </a:lnTo>
                <a:lnTo>
                  <a:pt x="1317797" y="84144"/>
                </a:lnTo>
                <a:lnTo>
                  <a:pt x="1357515" y="71566"/>
                </a:lnTo>
                <a:lnTo>
                  <a:pt x="1396565" y="60667"/>
                </a:lnTo>
                <a:lnTo>
                  <a:pt x="1439219" y="47503"/>
                </a:lnTo>
                <a:lnTo>
                  <a:pt x="1463834" y="34711"/>
                </a:lnTo>
                <a:lnTo>
                  <a:pt x="1468002" y="33645"/>
                </a:lnTo>
                <a:lnTo>
                  <a:pt x="1470781" y="33992"/>
                </a:lnTo>
                <a:lnTo>
                  <a:pt x="1472634" y="35283"/>
                </a:lnTo>
                <a:lnTo>
                  <a:pt x="1429690" y="40345"/>
                </a:lnTo>
                <a:lnTo>
                  <a:pt x="1385751" y="45997"/>
                </a:lnTo>
                <a:lnTo>
                  <a:pt x="1344441" y="54744"/>
                </a:lnTo>
                <a:lnTo>
                  <a:pt x="1331993" y="57007"/>
                </a:lnTo>
                <a:lnTo>
                  <a:pt x="1322932" y="61541"/>
                </a:lnTo>
                <a:lnTo>
                  <a:pt x="1322210" y="64231"/>
                </a:lnTo>
                <a:lnTo>
                  <a:pt x="1323845" y="67083"/>
                </a:lnTo>
                <a:lnTo>
                  <a:pt x="1327051" y="70043"/>
                </a:lnTo>
                <a:lnTo>
                  <a:pt x="1336259" y="73332"/>
                </a:lnTo>
                <a:lnTo>
                  <a:pt x="1359417" y="75443"/>
                </a:lnTo>
                <a:lnTo>
                  <a:pt x="1405444" y="66232"/>
                </a:lnTo>
                <a:lnTo>
                  <a:pt x="1428715" y="47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3007"/>
          <p:cNvSpPr/>
          <p:nvPr>
            <p:custDataLst>
              <p:tags r:id="rId7"/>
            </p:custDataLst>
          </p:nvPr>
        </p:nvSpPr>
        <p:spPr>
          <a:xfrm>
            <a:off x="6226685" y="4152900"/>
            <a:ext cx="1164461" cy="179937"/>
          </a:xfrm>
          <a:custGeom>
            <a:avLst/>
            <a:gdLst/>
            <a:ahLst/>
            <a:cxnLst/>
            <a:rect l="0" t="0" r="0" b="0"/>
            <a:pathLst>
              <a:path w="1164461" h="179937">
                <a:moveTo>
                  <a:pt x="21715" y="152400"/>
                </a:moveTo>
                <a:lnTo>
                  <a:pt x="21715" y="152400"/>
                </a:lnTo>
                <a:lnTo>
                  <a:pt x="11602" y="152400"/>
                </a:lnTo>
                <a:lnTo>
                  <a:pt x="3815" y="155222"/>
                </a:lnTo>
                <a:lnTo>
                  <a:pt x="256" y="157456"/>
                </a:lnTo>
                <a:lnTo>
                  <a:pt x="0" y="158946"/>
                </a:lnTo>
                <a:lnTo>
                  <a:pt x="1947" y="159939"/>
                </a:lnTo>
                <a:lnTo>
                  <a:pt x="5362" y="160601"/>
                </a:lnTo>
                <a:lnTo>
                  <a:pt x="45197" y="154212"/>
                </a:lnTo>
                <a:lnTo>
                  <a:pt x="87384" y="147701"/>
                </a:lnTo>
                <a:lnTo>
                  <a:pt x="126780" y="139248"/>
                </a:lnTo>
                <a:lnTo>
                  <a:pt x="161853" y="130041"/>
                </a:lnTo>
                <a:lnTo>
                  <a:pt x="202467" y="120610"/>
                </a:lnTo>
                <a:lnTo>
                  <a:pt x="242958" y="111113"/>
                </a:lnTo>
                <a:lnTo>
                  <a:pt x="285361" y="100275"/>
                </a:lnTo>
                <a:lnTo>
                  <a:pt x="288496" y="98600"/>
                </a:lnTo>
                <a:lnTo>
                  <a:pt x="289527" y="97484"/>
                </a:lnTo>
                <a:lnTo>
                  <a:pt x="289156" y="96739"/>
                </a:lnTo>
                <a:lnTo>
                  <a:pt x="273466" y="95691"/>
                </a:lnTo>
                <a:lnTo>
                  <a:pt x="232115" y="102941"/>
                </a:lnTo>
                <a:lnTo>
                  <a:pt x="188825" y="111742"/>
                </a:lnTo>
                <a:lnTo>
                  <a:pt x="146027" y="120509"/>
                </a:lnTo>
                <a:lnTo>
                  <a:pt x="111097" y="128445"/>
                </a:lnTo>
                <a:lnTo>
                  <a:pt x="103774" y="133992"/>
                </a:lnTo>
                <a:lnTo>
                  <a:pt x="101821" y="136953"/>
                </a:lnTo>
                <a:lnTo>
                  <a:pt x="101577" y="138927"/>
                </a:lnTo>
                <a:lnTo>
                  <a:pt x="102473" y="140243"/>
                </a:lnTo>
                <a:lnTo>
                  <a:pt x="104129" y="141120"/>
                </a:lnTo>
                <a:lnTo>
                  <a:pt x="126684" y="142355"/>
                </a:lnTo>
                <a:lnTo>
                  <a:pt x="139982" y="139822"/>
                </a:lnTo>
                <a:lnTo>
                  <a:pt x="145009" y="137664"/>
                </a:lnTo>
                <a:lnTo>
                  <a:pt x="188984" y="134203"/>
                </a:lnTo>
                <a:lnTo>
                  <a:pt x="236083" y="130696"/>
                </a:lnTo>
                <a:lnTo>
                  <a:pt x="280318" y="123039"/>
                </a:lnTo>
                <a:lnTo>
                  <a:pt x="324116" y="114067"/>
                </a:lnTo>
                <a:lnTo>
                  <a:pt x="371421" y="105591"/>
                </a:lnTo>
                <a:lnTo>
                  <a:pt x="381247" y="104936"/>
                </a:lnTo>
                <a:lnTo>
                  <a:pt x="335842" y="119973"/>
                </a:lnTo>
                <a:lnTo>
                  <a:pt x="313638" y="124801"/>
                </a:lnTo>
                <a:lnTo>
                  <a:pt x="281050" y="138678"/>
                </a:lnTo>
                <a:lnTo>
                  <a:pt x="266092" y="143126"/>
                </a:lnTo>
                <a:lnTo>
                  <a:pt x="241936" y="157531"/>
                </a:lnTo>
                <a:lnTo>
                  <a:pt x="231422" y="169144"/>
                </a:lnTo>
                <a:lnTo>
                  <a:pt x="230312" y="173088"/>
                </a:lnTo>
                <a:lnTo>
                  <a:pt x="231688" y="175717"/>
                </a:lnTo>
                <a:lnTo>
                  <a:pt x="234722" y="177470"/>
                </a:lnTo>
                <a:lnTo>
                  <a:pt x="254161" y="179936"/>
                </a:lnTo>
                <a:lnTo>
                  <a:pt x="291292" y="173165"/>
                </a:lnTo>
                <a:lnTo>
                  <a:pt x="333483" y="164667"/>
                </a:lnTo>
                <a:lnTo>
                  <a:pt x="367712" y="158558"/>
                </a:lnTo>
                <a:lnTo>
                  <a:pt x="401269" y="152315"/>
                </a:lnTo>
                <a:lnTo>
                  <a:pt x="441444" y="145672"/>
                </a:lnTo>
                <a:lnTo>
                  <a:pt x="484095" y="143428"/>
                </a:lnTo>
                <a:lnTo>
                  <a:pt x="500559" y="143039"/>
                </a:lnTo>
                <a:lnTo>
                  <a:pt x="500752" y="142984"/>
                </a:lnTo>
                <a:lnTo>
                  <a:pt x="458263" y="145703"/>
                </a:lnTo>
                <a:lnTo>
                  <a:pt x="418575" y="153635"/>
                </a:lnTo>
                <a:lnTo>
                  <a:pt x="380212" y="170126"/>
                </a:lnTo>
                <a:lnTo>
                  <a:pt x="352409" y="178832"/>
                </a:lnTo>
                <a:lnTo>
                  <a:pt x="354361" y="179546"/>
                </a:lnTo>
                <a:lnTo>
                  <a:pt x="390734" y="177870"/>
                </a:lnTo>
                <a:lnTo>
                  <a:pt x="430562" y="170530"/>
                </a:lnTo>
                <a:lnTo>
                  <a:pt x="476890" y="158569"/>
                </a:lnTo>
                <a:lnTo>
                  <a:pt x="516615" y="147072"/>
                </a:lnTo>
                <a:lnTo>
                  <a:pt x="555036" y="140882"/>
                </a:lnTo>
                <a:lnTo>
                  <a:pt x="598256" y="124725"/>
                </a:lnTo>
                <a:lnTo>
                  <a:pt x="639413" y="105311"/>
                </a:lnTo>
                <a:lnTo>
                  <a:pt x="646239" y="101958"/>
                </a:lnTo>
                <a:lnTo>
                  <a:pt x="647615" y="99722"/>
                </a:lnTo>
                <a:lnTo>
                  <a:pt x="645357" y="98231"/>
                </a:lnTo>
                <a:lnTo>
                  <a:pt x="613863" y="95839"/>
                </a:lnTo>
                <a:lnTo>
                  <a:pt x="566876" y="102971"/>
                </a:lnTo>
                <a:lnTo>
                  <a:pt x="522474" y="114571"/>
                </a:lnTo>
                <a:lnTo>
                  <a:pt x="480496" y="129153"/>
                </a:lnTo>
                <a:lnTo>
                  <a:pt x="469740" y="131485"/>
                </a:lnTo>
                <a:lnTo>
                  <a:pt x="468565" y="132106"/>
                </a:lnTo>
                <a:lnTo>
                  <a:pt x="472904" y="132797"/>
                </a:lnTo>
                <a:lnTo>
                  <a:pt x="516807" y="125637"/>
                </a:lnTo>
                <a:lnTo>
                  <a:pt x="563167" y="118129"/>
                </a:lnTo>
                <a:lnTo>
                  <a:pt x="602762" y="112234"/>
                </a:lnTo>
                <a:lnTo>
                  <a:pt x="644881" y="98153"/>
                </a:lnTo>
                <a:lnTo>
                  <a:pt x="692003" y="87571"/>
                </a:lnTo>
                <a:lnTo>
                  <a:pt x="713032" y="81216"/>
                </a:lnTo>
                <a:lnTo>
                  <a:pt x="720550" y="75607"/>
                </a:lnTo>
                <a:lnTo>
                  <a:pt x="722555" y="72630"/>
                </a:lnTo>
                <a:lnTo>
                  <a:pt x="721775" y="70645"/>
                </a:lnTo>
                <a:lnTo>
                  <a:pt x="719138" y="69321"/>
                </a:lnTo>
                <a:lnTo>
                  <a:pt x="694641" y="67198"/>
                </a:lnTo>
                <a:lnTo>
                  <a:pt x="653741" y="74383"/>
                </a:lnTo>
                <a:lnTo>
                  <a:pt x="614618" y="85993"/>
                </a:lnTo>
                <a:lnTo>
                  <a:pt x="572043" y="98478"/>
                </a:lnTo>
                <a:lnTo>
                  <a:pt x="526942" y="125681"/>
                </a:lnTo>
                <a:lnTo>
                  <a:pt x="525749" y="129296"/>
                </a:lnTo>
                <a:lnTo>
                  <a:pt x="527072" y="132764"/>
                </a:lnTo>
                <a:lnTo>
                  <a:pt x="530069" y="136134"/>
                </a:lnTo>
                <a:lnTo>
                  <a:pt x="544689" y="139879"/>
                </a:lnTo>
                <a:lnTo>
                  <a:pt x="563181" y="140486"/>
                </a:lnTo>
                <a:lnTo>
                  <a:pt x="600766" y="132251"/>
                </a:lnTo>
                <a:lnTo>
                  <a:pt x="648095" y="120433"/>
                </a:lnTo>
                <a:lnTo>
                  <a:pt x="688017" y="107907"/>
                </a:lnTo>
                <a:lnTo>
                  <a:pt x="732121" y="95241"/>
                </a:lnTo>
                <a:lnTo>
                  <a:pt x="775994" y="82548"/>
                </a:lnTo>
                <a:lnTo>
                  <a:pt x="818134" y="68792"/>
                </a:lnTo>
                <a:lnTo>
                  <a:pt x="845724" y="50831"/>
                </a:lnTo>
                <a:lnTo>
                  <a:pt x="845162" y="49762"/>
                </a:lnTo>
                <a:lnTo>
                  <a:pt x="838894" y="48575"/>
                </a:lnTo>
                <a:lnTo>
                  <a:pt x="811077" y="55417"/>
                </a:lnTo>
                <a:lnTo>
                  <a:pt x="767511" y="70040"/>
                </a:lnTo>
                <a:lnTo>
                  <a:pt x="724953" y="81033"/>
                </a:lnTo>
                <a:lnTo>
                  <a:pt x="693203" y="102555"/>
                </a:lnTo>
                <a:lnTo>
                  <a:pt x="689507" y="107528"/>
                </a:lnTo>
                <a:lnTo>
                  <a:pt x="688101" y="111902"/>
                </a:lnTo>
                <a:lnTo>
                  <a:pt x="688222" y="115876"/>
                </a:lnTo>
                <a:lnTo>
                  <a:pt x="692537" y="118526"/>
                </a:lnTo>
                <a:lnTo>
                  <a:pt x="732700" y="122779"/>
                </a:lnTo>
                <a:lnTo>
                  <a:pt x="773185" y="120693"/>
                </a:lnTo>
                <a:lnTo>
                  <a:pt x="814815" y="110550"/>
                </a:lnTo>
                <a:lnTo>
                  <a:pt x="855018" y="96961"/>
                </a:lnTo>
                <a:lnTo>
                  <a:pt x="902104" y="77832"/>
                </a:lnTo>
                <a:lnTo>
                  <a:pt x="939078" y="60216"/>
                </a:lnTo>
                <a:lnTo>
                  <a:pt x="982080" y="36374"/>
                </a:lnTo>
                <a:lnTo>
                  <a:pt x="984750" y="32716"/>
                </a:lnTo>
                <a:lnTo>
                  <a:pt x="985472" y="29219"/>
                </a:lnTo>
                <a:lnTo>
                  <a:pt x="984894" y="25829"/>
                </a:lnTo>
                <a:lnTo>
                  <a:pt x="980276" y="24628"/>
                </a:lnTo>
                <a:lnTo>
                  <a:pt x="945269" y="30304"/>
                </a:lnTo>
                <a:lnTo>
                  <a:pt x="904512" y="38132"/>
                </a:lnTo>
                <a:lnTo>
                  <a:pt x="859517" y="51222"/>
                </a:lnTo>
                <a:lnTo>
                  <a:pt x="815191" y="63584"/>
                </a:lnTo>
                <a:lnTo>
                  <a:pt x="771941" y="79039"/>
                </a:lnTo>
                <a:lnTo>
                  <a:pt x="728002" y="97104"/>
                </a:lnTo>
                <a:lnTo>
                  <a:pt x="688749" y="110864"/>
                </a:lnTo>
                <a:lnTo>
                  <a:pt x="647599" y="126596"/>
                </a:lnTo>
                <a:lnTo>
                  <a:pt x="626911" y="137756"/>
                </a:lnTo>
                <a:lnTo>
                  <a:pt x="614188" y="149773"/>
                </a:lnTo>
                <a:lnTo>
                  <a:pt x="611430" y="153823"/>
                </a:lnTo>
                <a:lnTo>
                  <a:pt x="610650" y="156524"/>
                </a:lnTo>
                <a:lnTo>
                  <a:pt x="611189" y="158324"/>
                </a:lnTo>
                <a:lnTo>
                  <a:pt x="657679" y="153610"/>
                </a:lnTo>
                <a:lnTo>
                  <a:pt x="691715" y="148351"/>
                </a:lnTo>
                <a:lnTo>
                  <a:pt x="731409" y="139441"/>
                </a:lnTo>
                <a:lnTo>
                  <a:pt x="774324" y="125890"/>
                </a:lnTo>
                <a:lnTo>
                  <a:pt x="810096" y="110914"/>
                </a:lnTo>
                <a:lnTo>
                  <a:pt x="857286" y="95836"/>
                </a:lnTo>
                <a:lnTo>
                  <a:pt x="897495" y="82665"/>
                </a:lnTo>
                <a:lnTo>
                  <a:pt x="942749" y="59151"/>
                </a:lnTo>
                <a:lnTo>
                  <a:pt x="988009" y="31898"/>
                </a:lnTo>
                <a:lnTo>
                  <a:pt x="989761" y="29732"/>
                </a:lnTo>
                <a:lnTo>
                  <a:pt x="991708" y="24503"/>
                </a:lnTo>
                <a:lnTo>
                  <a:pt x="990110" y="22685"/>
                </a:lnTo>
                <a:lnTo>
                  <a:pt x="982690" y="20666"/>
                </a:lnTo>
                <a:lnTo>
                  <a:pt x="946387" y="24585"/>
                </a:lnTo>
                <a:lnTo>
                  <a:pt x="913164" y="29624"/>
                </a:lnTo>
                <a:lnTo>
                  <a:pt x="879347" y="35391"/>
                </a:lnTo>
                <a:lnTo>
                  <a:pt x="836509" y="44588"/>
                </a:lnTo>
                <a:lnTo>
                  <a:pt x="797006" y="54016"/>
                </a:lnTo>
                <a:lnTo>
                  <a:pt x="755315" y="63512"/>
                </a:lnTo>
                <a:lnTo>
                  <a:pt x="717822" y="69855"/>
                </a:lnTo>
                <a:lnTo>
                  <a:pt x="670354" y="82551"/>
                </a:lnTo>
                <a:lnTo>
                  <a:pt x="650783" y="88900"/>
                </a:lnTo>
                <a:lnTo>
                  <a:pt x="644293" y="93133"/>
                </a:lnTo>
                <a:lnTo>
                  <a:pt x="639967" y="98072"/>
                </a:lnTo>
                <a:lnTo>
                  <a:pt x="637083" y="103482"/>
                </a:lnTo>
                <a:lnTo>
                  <a:pt x="639394" y="107087"/>
                </a:lnTo>
                <a:lnTo>
                  <a:pt x="653251" y="111094"/>
                </a:lnTo>
                <a:lnTo>
                  <a:pt x="689908" y="113350"/>
                </a:lnTo>
                <a:lnTo>
                  <a:pt x="734494" y="113054"/>
                </a:lnTo>
                <a:lnTo>
                  <a:pt x="776697" y="106724"/>
                </a:lnTo>
                <a:lnTo>
                  <a:pt x="813033" y="102530"/>
                </a:lnTo>
                <a:lnTo>
                  <a:pt x="850611" y="97407"/>
                </a:lnTo>
                <a:lnTo>
                  <a:pt x="888556" y="93067"/>
                </a:lnTo>
                <a:lnTo>
                  <a:pt x="926609" y="85078"/>
                </a:lnTo>
                <a:lnTo>
                  <a:pt x="964696" y="76008"/>
                </a:lnTo>
                <a:lnTo>
                  <a:pt x="1008436" y="66618"/>
                </a:lnTo>
                <a:lnTo>
                  <a:pt x="1053147" y="57133"/>
                </a:lnTo>
                <a:lnTo>
                  <a:pt x="1089325" y="44798"/>
                </a:lnTo>
                <a:lnTo>
                  <a:pt x="1134797" y="23107"/>
                </a:lnTo>
                <a:lnTo>
                  <a:pt x="1140835" y="16267"/>
                </a:lnTo>
                <a:lnTo>
                  <a:pt x="1139270" y="15078"/>
                </a:lnTo>
                <a:lnTo>
                  <a:pt x="1101072" y="19621"/>
                </a:lnTo>
                <a:lnTo>
                  <a:pt x="1063544" y="26510"/>
                </a:lnTo>
                <a:lnTo>
                  <a:pt x="1026200" y="35254"/>
                </a:lnTo>
                <a:lnTo>
                  <a:pt x="984601" y="47690"/>
                </a:lnTo>
                <a:lnTo>
                  <a:pt x="940753" y="60338"/>
                </a:lnTo>
                <a:lnTo>
                  <a:pt x="898931" y="73028"/>
                </a:lnTo>
                <a:lnTo>
                  <a:pt x="857274" y="91370"/>
                </a:lnTo>
                <a:lnTo>
                  <a:pt x="818706" y="119883"/>
                </a:lnTo>
                <a:lnTo>
                  <a:pt x="815509" y="125431"/>
                </a:lnTo>
                <a:lnTo>
                  <a:pt x="815494" y="130187"/>
                </a:lnTo>
                <a:lnTo>
                  <a:pt x="817601" y="134417"/>
                </a:lnTo>
                <a:lnTo>
                  <a:pt x="828409" y="141938"/>
                </a:lnTo>
                <a:lnTo>
                  <a:pt x="835736" y="145426"/>
                </a:lnTo>
                <a:lnTo>
                  <a:pt x="871331" y="145277"/>
                </a:lnTo>
                <a:lnTo>
                  <a:pt x="916615" y="135745"/>
                </a:lnTo>
                <a:lnTo>
                  <a:pt x="962406" y="120849"/>
                </a:lnTo>
                <a:lnTo>
                  <a:pt x="1002339" y="102894"/>
                </a:lnTo>
                <a:lnTo>
                  <a:pt x="1047346" y="82610"/>
                </a:lnTo>
                <a:lnTo>
                  <a:pt x="1087909" y="64492"/>
                </a:lnTo>
                <a:lnTo>
                  <a:pt x="1131552" y="40844"/>
                </a:lnTo>
                <a:lnTo>
                  <a:pt x="1158299" y="22097"/>
                </a:lnTo>
                <a:lnTo>
                  <a:pt x="1162554" y="16848"/>
                </a:lnTo>
                <a:lnTo>
                  <a:pt x="1164333" y="12290"/>
                </a:lnTo>
                <a:lnTo>
                  <a:pt x="1164460" y="8193"/>
                </a:lnTo>
                <a:lnTo>
                  <a:pt x="1162428" y="5462"/>
                </a:lnTo>
                <a:lnTo>
                  <a:pt x="114566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601"/>
          <p:cNvGrpSpPr/>
          <p:nvPr/>
        </p:nvGrpSpPr>
        <p:grpSpPr>
          <a:xfrm>
            <a:off x="6921476" y="3747086"/>
            <a:ext cx="1346034" cy="627553"/>
            <a:chOff x="6921476" y="3747086"/>
            <a:chExt cx="1346034" cy="627553"/>
          </a:xfrm>
        </p:grpSpPr>
        <p:sp>
          <p:nvSpPr>
            <p:cNvPr id="179" name="SMARTInkShape-3008"/>
            <p:cNvSpPr/>
            <p:nvPr>
              <p:custDataLst>
                <p:tags r:id="rId11"/>
              </p:custDataLst>
            </p:nvPr>
          </p:nvSpPr>
          <p:spPr>
            <a:xfrm>
              <a:off x="8114266" y="4267200"/>
              <a:ext cx="105810" cy="94674"/>
            </a:xfrm>
            <a:custGeom>
              <a:avLst/>
              <a:gdLst/>
              <a:ahLst/>
              <a:cxnLst/>
              <a:rect l="0" t="0" r="0" b="0"/>
              <a:pathLst>
                <a:path w="105810" h="94674">
                  <a:moveTo>
                    <a:pt x="105809" y="0"/>
                  </a:moveTo>
                  <a:lnTo>
                    <a:pt x="105809" y="0"/>
                  </a:lnTo>
                  <a:lnTo>
                    <a:pt x="81357" y="44474"/>
                  </a:lnTo>
                  <a:lnTo>
                    <a:pt x="77777" y="63333"/>
                  </a:lnTo>
                  <a:lnTo>
                    <a:pt x="77596" y="63389"/>
                  </a:lnTo>
                  <a:lnTo>
                    <a:pt x="77395" y="60628"/>
                  </a:lnTo>
                  <a:lnTo>
                    <a:pt x="78400" y="59469"/>
                  </a:lnTo>
                  <a:lnTo>
                    <a:pt x="82338" y="58181"/>
                  </a:lnTo>
                  <a:lnTo>
                    <a:pt x="83812" y="56779"/>
                  </a:lnTo>
                  <a:lnTo>
                    <a:pt x="86371" y="49039"/>
                  </a:lnTo>
                  <a:lnTo>
                    <a:pt x="86644" y="53100"/>
                  </a:lnTo>
                  <a:lnTo>
                    <a:pt x="85623" y="54450"/>
                  </a:lnTo>
                  <a:lnTo>
                    <a:pt x="73491" y="61851"/>
                  </a:lnTo>
                  <a:lnTo>
                    <a:pt x="60016" y="74452"/>
                  </a:lnTo>
                  <a:lnTo>
                    <a:pt x="60464" y="75035"/>
                  </a:lnTo>
                  <a:lnTo>
                    <a:pt x="66150" y="75855"/>
                  </a:lnTo>
                  <a:lnTo>
                    <a:pt x="71602" y="76046"/>
                  </a:lnTo>
                  <a:lnTo>
                    <a:pt x="85679" y="71098"/>
                  </a:lnTo>
                  <a:lnTo>
                    <a:pt x="105140" y="57657"/>
                  </a:lnTo>
                  <a:lnTo>
                    <a:pt x="100554" y="57300"/>
                  </a:lnTo>
                  <a:lnTo>
                    <a:pt x="78946" y="75070"/>
                  </a:lnTo>
                  <a:lnTo>
                    <a:pt x="61584" y="90868"/>
                  </a:lnTo>
                  <a:lnTo>
                    <a:pt x="54017" y="93952"/>
                  </a:lnTo>
                  <a:lnTo>
                    <a:pt x="54348" y="94385"/>
                  </a:lnTo>
                  <a:lnTo>
                    <a:pt x="55627" y="94673"/>
                  </a:lnTo>
                  <a:lnTo>
                    <a:pt x="59870" y="92171"/>
                  </a:lnTo>
                  <a:lnTo>
                    <a:pt x="88079" y="69729"/>
                  </a:lnTo>
                  <a:lnTo>
                    <a:pt x="88698" y="66595"/>
                  </a:lnTo>
                  <a:lnTo>
                    <a:pt x="88051" y="63447"/>
                  </a:lnTo>
                  <a:lnTo>
                    <a:pt x="82086" y="53959"/>
                  </a:lnTo>
                  <a:lnTo>
                    <a:pt x="77293" y="52906"/>
                  </a:lnTo>
                  <a:lnTo>
                    <a:pt x="56438" y="56480"/>
                  </a:lnTo>
                  <a:lnTo>
                    <a:pt x="10642" y="68808"/>
                  </a:lnTo>
                  <a:lnTo>
                    <a:pt x="1070" y="71856"/>
                  </a:lnTo>
                  <a:lnTo>
                    <a:pt x="0" y="71188"/>
                  </a:lnTo>
                  <a:lnTo>
                    <a:pt x="345" y="69683"/>
                  </a:lnTo>
                  <a:lnTo>
                    <a:pt x="5886" y="62510"/>
                  </a:lnTo>
                  <a:lnTo>
                    <a:pt x="30332" y="49546"/>
                  </a:lnTo>
                  <a:lnTo>
                    <a:pt x="4865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09"/>
            <p:cNvSpPr/>
            <p:nvPr>
              <p:custDataLst>
                <p:tags r:id="rId12"/>
              </p:custDataLst>
            </p:nvPr>
          </p:nvSpPr>
          <p:spPr>
            <a:xfrm>
              <a:off x="7940321" y="4162425"/>
              <a:ext cx="260705" cy="147654"/>
            </a:xfrm>
            <a:custGeom>
              <a:avLst/>
              <a:gdLst/>
              <a:ahLst/>
              <a:cxnLst/>
              <a:rect l="0" t="0" r="0" b="0"/>
              <a:pathLst>
                <a:path w="260705" h="147654">
                  <a:moveTo>
                    <a:pt x="260704" y="76200"/>
                  </a:moveTo>
                  <a:lnTo>
                    <a:pt x="260704" y="76200"/>
                  </a:lnTo>
                  <a:lnTo>
                    <a:pt x="220684" y="79022"/>
                  </a:lnTo>
                  <a:lnTo>
                    <a:pt x="180214" y="92447"/>
                  </a:lnTo>
                  <a:lnTo>
                    <a:pt x="138226" y="107671"/>
                  </a:lnTo>
                  <a:lnTo>
                    <a:pt x="92607" y="134789"/>
                  </a:lnTo>
                  <a:lnTo>
                    <a:pt x="85452" y="139281"/>
                  </a:lnTo>
                  <a:lnTo>
                    <a:pt x="83544" y="141537"/>
                  </a:lnTo>
                  <a:lnTo>
                    <a:pt x="81425" y="146867"/>
                  </a:lnTo>
                  <a:lnTo>
                    <a:pt x="85092" y="147653"/>
                  </a:lnTo>
                  <a:lnTo>
                    <a:pt x="100457" y="145704"/>
                  </a:lnTo>
                  <a:lnTo>
                    <a:pt x="146625" y="122525"/>
                  </a:lnTo>
                  <a:lnTo>
                    <a:pt x="179491" y="98168"/>
                  </a:lnTo>
                  <a:lnTo>
                    <a:pt x="209154" y="62214"/>
                  </a:lnTo>
                  <a:lnTo>
                    <a:pt x="211916" y="48538"/>
                  </a:lnTo>
                  <a:lnTo>
                    <a:pt x="209129" y="45058"/>
                  </a:lnTo>
                  <a:lnTo>
                    <a:pt x="197564" y="41192"/>
                  </a:lnTo>
                  <a:lnTo>
                    <a:pt x="181842" y="45119"/>
                  </a:lnTo>
                  <a:lnTo>
                    <a:pt x="137587" y="63170"/>
                  </a:lnTo>
                  <a:lnTo>
                    <a:pt x="100604" y="78958"/>
                  </a:lnTo>
                  <a:lnTo>
                    <a:pt x="58452" y="97088"/>
                  </a:lnTo>
                  <a:lnTo>
                    <a:pt x="13447" y="120502"/>
                  </a:lnTo>
                  <a:lnTo>
                    <a:pt x="1411" y="127897"/>
                  </a:lnTo>
                  <a:lnTo>
                    <a:pt x="0" y="127598"/>
                  </a:lnTo>
                  <a:lnTo>
                    <a:pt x="118" y="125282"/>
                  </a:lnTo>
                  <a:lnTo>
                    <a:pt x="1255" y="121622"/>
                  </a:lnTo>
                  <a:lnTo>
                    <a:pt x="43103" y="75170"/>
                  </a:lnTo>
                  <a:lnTo>
                    <a:pt x="77449" y="32217"/>
                  </a:lnTo>
                  <a:lnTo>
                    <a:pt x="98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10"/>
            <p:cNvSpPr/>
            <p:nvPr>
              <p:custDataLst>
                <p:tags r:id="rId13"/>
              </p:custDataLst>
            </p:nvPr>
          </p:nvSpPr>
          <p:spPr>
            <a:xfrm>
              <a:off x="7639683" y="3879129"/>
              <a:ext cx="487937" cy="344937"/>
            </a:xfrm>
            <a:custGeom>
              <a:avLst/>
              <a:gdLst/>
              <a:ahLst/>
              <a:cxnLst/>
              <a:rect l="0" t="0" r="0" b="0"/>
              <a:pathLst>
                <a:path w="487937" h="344937">
                  <a:moveTo>
                    <a:pt x="418467" y="216621"/>
                  </a:moveTo>
                  <a:lnTo>
                    <a:pt x="418467" y="216621"/>
                  </a:lnTo>
                  <a:lnTo>
                    <a:pt x="418467" y="211565"/>
                  </a:lnTo>
                  <a:lnTo>
                    <a:pt x="415292" y="211133"/>
                  </a:lnTo>
                  <a:lnTo>
                    <a:pt x="368582" y="225802"/>
                  </a:lnTo>
                  <a:lnTo>
                    <a:pt x="325711" y="242384"/>
                  </a:lnTo>
                  <a:lnTo>
                    <a:pt x="283981" y="266006"/>
                  </a:lnTo>
                  <a:lnTo>
                    <a:pt x="244881" y="293471"/>
                  </a:lnTo>
                  <a:lnTo>
                    <a:pt x="198382" y="323406"/>
                  </a:lnTo>
                  <a:lnTo>
                    <a:pt x="152813" y="344936"/>
                  </a:lnTo>
                  <a:lnTo>
                    <a:pt x="188871" y="312540"/>
                  </a:lnTo>
                  <a:lnTo>
                    <a:pt x="230702" y="266291"/>
                  </a:lnTo>
                  <a:lnTo>
                    <a:pt x="269406" y="225161"/>
                  </a:lnTo>
                  <a:lnTo>
                    <a:pt x="314132" y="183447"/>
                  </a:lnTo>
                  <a:lnTo>
                    <a:pt x="351014" y="142638"/>
                  </a:lnTo>
                  <a:lnTo>
                    <a:pt x="366263" y="128706"/>
                  </a:lnTo>
                  <a:lnTo>
                    <a:pt x="413611" y="96512"/>
                  </a:lnTo>
                  <a:lnTo>
                    <a:pt x="415230" y="95273"/>
                  </a:lnTo>
                  <a:lnTo>
                    <a:pt x="367987" y="128666"/>
                  </a:lnTo>
                  <a:lnTo>
                    <a:pt x="322841" y="154082"/>
                  </a:lnTo>
                  <a:lnTo>
                    <a:pt x="275542" y="190054"/>
                  </a:lnTo>
                  <a:lnTo>
                    <a:pt x="230936" y="218938"/>
                  </a:lnTo>
                  <a:lnTo>
                    <a:pt x="190454" y="245027"/>
                  </a:lnTo>
                  <a:lnTo>
                    <a:pt x="143130" y="280459"/>
                  </a:lnTo>
                  <a:lnTo>
                    <a:pt x="102900" y="313556"/>
                  </a:lnTo>
                  <a:lnTo>
                    <a:pt x="98298" y="320734"/>
                  </a:lnTo>
                  <a:lnTo>
                    <a:pt x="97072" y="324130"/>
                  </a:lnTo>
                  <a:lnTo>
                    <a:pt x="98369" y="324277"/>
                  </a:lnTo>
                  <a:lnTo>
                    <a:pt x="145828" y="282482"/>
                  </a:lnTo>
                  <a:lnTo>
                    <a:pt x="191398" y="243834"/>
                  </a:lnTo>
                  <a:lnTo>
                    <a:pt x="235600" y="209649"/>
                  </a:lnTo>
                  <a:lnTo>
                    <a:pt x="280275" y="177144"/>
                  </a:lnTo>
                  <a:lnTo>
                    <a:pt x="317313" y="154595"/>
                  </a:lnTo>
                  <a:lnTo>
                    <a:pt x="360151" y="128012"/>
                  </a:lnTo>
                  <a:lnTo>
                    <a:pt x="402009" y="102378"/>
                  </a:lnTo>
                  <a:lnTo>
                    <a:pt x="449478" y="77410"/>
                  </a:lnTo>
                  <a:lnTo>
                    <a:pt x="451841" y="76188"/>
                  </a:lnTo>
                  <a:lnTo>
                    <a:pt x="411323" y="100475"/>
                  </a:lnTo>
                  <a:lnTo>
                    <a:pt x="371313" y="124809"/>
                  </a:lnTo>
                  <a:lnTo>
                    <a:pt x="330013" y="149998"/>
                  </a:lnTo>
                  <a:lnTo>
                    <a:pt x="293834" y="171833"/>
                  </a:lnTo>
                  <a:lnTo>
                    <a:pt x="248739" y="202600"/>
                  </a:lnTo>
                  <a:lnTo>
                    <a:pt x="202711" y="229060"/>
                  </a:lnTo>
                  <a:lnTo>
                    <a:pt x="157260" y="261037"/>
                  </a:lnTo>
                  <a:lnTo>
                    <a:pt x="113803" y="303403"/>
                  </a:lnTo>
                  <a:lnTo>
                    <a:pt x="112699" y="306225"/>
                  </a:lnTo>
                  <a:lnTo>
                    <a:pt x="113022" y="308107"/>
                  </a:lnTo>
                  <a:lnTo>
                    <a:pt x="114296" y="308304"/>
                  </a:lnTo>
                  <a:lnTo>
                    <a:pt x="158379" y="282065"/>
                  </a:lnTo>
                  <a:lnTo>
                    <a:pt x="200262" y="250326"/>
                  </a:lnTo>
                  <a:lnTo>
                    <a:pt x="247132" y="206517"/>
                  </a:lnTo>
                  <a:lnTo>
                    <a:pt x="291686" y="175428"/>
                  </a:lnTo>
                  <a:lnTo>
                    <a:pt x="334980" y="139810"/>
                  </a:lnTo>
                  <a:lnTo>
                    <a:pt x="378928" y="102200"/>
                  </a:lnTo>
                  <a:lnTo>
                    <a:pt x="418183" y="72860"/>
                  </a:lnTo>
                  <a:lnTo>
                    <a:pt x="444841" y="58431"/>
                  </a:lnTo>
                  <a:lnTo>
                    <a:pt x="462500" y="43338"/>
                  </a:lnTo>
                  <a:lnTo>
                    <a:pt x="478254" y="39065"/>
                  </a:lnTo>
                  <a:lnTo>
                    <a:pt x="481608" y="40042"/>
                  </a:lnTo>
                  <a:lnTo>
                    <a:pt x="481728" y="42810"/>
                  </a:lnTo>
                  <a:lnTo>
                    <a:pt x="479691" y="46772"/>
                  </a:lnTo>
                  <a:lnTo>
                    <a:pt x="471783" y="53996"/>
                  </a:lnTo>
                  <a:lnTo>
                    <a:pt x="430942" y="90138"/>
                  </a:lnTo>
                  <a:lnTo>
                    <a:pt x="389026" y="124261"/>
                  </a:lnTo>
                  <a:lnTo>
                    <a:pt x="346564" y="160042"/>
                  </a:lnTo>
                  <a:lnTo>
                    <a:pt x="303958" y="191137"/>
                  </a:lnTo>
                  <a:lnTo>
                    <a:pt x="258695" y="223934"/>
                  </a:lnTo>
                  <a:lnTo>
                    <a:pt x="218868" y="251109"/>
                  </a:lnTo>
                  <a:lnTo>
                    <a:pt x="178412" y="283239"/>
                  </a:lnTo>
                  <a:lnTo>
                    <a:pt x="156840" y="296684"/>
                  </a:lnTo>
                  <a:lnTo>
                    <a:pt x="151974" y="298571"/>
                  </a:lnTo>
                  <a:lnTo>
                    <a:pt x="151905" y="298771"/>
                  </a:lnTo>
                  <a:lnTo>
                    <a:pt x="164860" y="293996"/>
                  </a:lnTo>
                  <a:lnTo>
                    <a:pt x="208533" y="257648"/>
                  </a:lnTo>
                  <a:lnTo>
                    <a:pt x="254585" y="222256"/>
                  </a:lnTo>
                  <a:lnTo>
                    <a:pt x="294255" y="187277"/>
                  </a:lnTo>
                  <a:lnTo>
                    <a:pt x="332665" y="149794"/>
                  </a:lnTo>
                  <a:lnTo>
                    <a:pt x="370827" y="111816"/>
                  </a:lnTo>
                  <a:lnTo>
                    <a:pt x="415643" y="67039"/>
                  </a:lnTo>
                  <a:lnTo>
                    <a:pt x="462752" y="19936"/>
                  </a:lnTo>
                  <a:lnTo>
                    <a:pt x="480680" y="3066"/>
                  </a:lnTo>
                  <a:lnTo>
                    <a:pt x="487746" y="0"/>
                  </a:lnTo>
                  <a:lnTo>
                    <a:pt x="487936" y="1298"/>
                  </a:lnTo>
                  <a:lnTo>
                    <a:pt x="449707" y="42390"/>
                  </a:lnTo>
                  <a:lnTo>
                    <a:pt x="403871" y="80130"/>
                  </a:lnTo>
                  <a:lnTo>
                    <a:pt x="356403" y="118199"/>
                  </a:lnTo>
                  <a:lnTo>
                    <a:pt x="313045" y="142407"/>
                  </a:lnTo>
                  <a:lnTo>
                    <a:pt x="277208" y="165512"/>
                  </a:lnTo>
                  <a:lnTo>
                    <a:pt x="273494" y="166673"/>
                  </a:lnTo>
                  <a:lnTo>
                    <a:pt x="273136" y="165331"/>
                  </a:lnTo>
                  <a:lnTo>
                    <a:pt x="278382" y="158195"/>
                  </a:lnTo>
                  <a:lnTo>
                    <a:pt x="320030" y="130310"/>
                  </a:lnTo>
                  <a:lnTo>
                    <a:pt x="344145" y="114494"/>
                  </a:lnTo>
                  <a:lnTo>
                    <a:pt x="368576" y="100284"/>
                  </a:lnTo>
                  <a:lnTo>
                    <a:pt x="392043" y="85489"/>
                  </a:lnTo>
                  <a:lnTo>
                    <a:pt x="416282" y="71581"/>
                  </a:lnTo>
                  <a:lnTo>
                    <a:pt x="450987" y="49315"/>
                  </a:lnTo>
                  <a:lnTo>
                    <a:pt x="485073" y="32599"/>
                  </a:lnTo>
                  <a:lnTo>
                    <a:pt x="485096" y="31498"/>
                  </a:lnTo>
                  <a:lnTo>
                    <a:pt x="476655" y="33097"/>
                  </a:lnTo>
                  <a:lnTo>
                    <a:pt x="433158" y="61444"/>
                  </a:lnTo>
                  <a:lnTo>
                    <a:pt x="395734" y="83977"/>
                  </a:lnTo>
                  <a:lnTo>
                    <a:pt x="352945" y="113867"/>
                  </a:lnTo>
                  <a:lnTo>
                    <a:pt x="313446" y="135964"/>
                  </a:lnTo>
                  <a:lnTo>
                    <a:pt x="273285" y="160972"/>
                  </a:lnTo>
                  <a:lnTo>
                    <a:pt x="234575" y="183434"/>
                  </a:lnTo>
                  <a:lnTo>
                    <a:pt x="196294" y="208552"/>
                  </a:lnTo>
                  <a:lnTo>
                    <a:pt x="158139" y="231046"/>
                  </a:lnTo>
                  <a:lnTo>
                    <a:pt x="114926" y="257610"/>
                  </a:lnTo>
                  <a:lnTo>
                    <a:pt x="71265" y="289608"/>
                  </a:lnTo>
                  <a:lnTo>
                    <a:pt x="23828" y="327548"/>
                  </a:lnTo>
                  <a:lnTo>
                    <a:pt x="2382" y="341328"/>
                  </a:lnTo>
                  <a:lnTo>
                    <a:pt x="318" y="342092"/>
                  </a:lnTo>
                  <a:lnTo>
                    <a:pt x="0" y="341544"/>
                  </a:lnTo>
                  <a:lnTo>
                    <a:pt x="35963" y="295694"/>
                  </a:lnTo>
                  <a:lnTo>
                    <a:pt x="80740" y="257869"/>
                  </a:lnTo>
                  <a:lnTo>
                    <a:pt x="128114" y="219793"/>
                  </a:lnTo>
                  <a:lnTo>
                    <a:pt x="171465" y="188046"/>
                  </a:lnTo>
                  <a:lnTo>
                    <a:pt x="217663" y="157485"/>
                  </a:lnTo>
                  <a:lnTo>
                    <a:pt x="247017" y="14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011"/>
            <p:cNvSpPr/>
            <p:nvPr>
              <p:custDataLst>
                <p:tags r:id="rId14"/>
              </p:custDataLst>
            </p:nvPr>
          </p:nvSpPr>
          <p:spPr>
            <a:xfrm>
              <a:off x="6921476" y="3747086"/>
              <a:ext cx="1346034" cy="595723"/>
            </a:xfrm>
            <a:custGeom>
              <a:avLst/>
              <a:gdLst/>
              <a:ahLst/>
              <a:cxnLst/>
              <a:rect l="0" t="0" r="0" b="0"/>
              <a:pathLst>
                <a:path w="1346034" h="595723">
                  <a:moveTo>
                    <a:pt x="41299" y="567739"/>
                  </a:moveTo>
                  <a:lnTo>
                    <a:pt x="41299" y="567739"/>
                  </a:lnTo>
                  <a:lnTo>
                    <a:pt x="20576" y="585639"/>
                  </a:lnTo>
                  <a:lnTo>
                    <a:pt x="5526" y="593151"/>
                  </a:lnTo>
                  <a:lnTo>
                    <a:pt x="0" y="594908"/>
                  </a:lnTo>
                  <a:lnTo>
                    <a:pt x="8" y="595377"/>
                  </a:lnTo>
                  <a:lnTo>
                    <a:pt x="1071" y="595689"/>
                  </a:lnTo>
                  <a:lnTo>
                    <a:pt x="42469" y="593410"/>
                  </a:lnTo>
                  <a:lnTo>
                    <a:pt x="83626" y="585929"/>
                  </a:lnTo>
                  <a:lnTo>
                    <a:pt x="125978" y="578976"/>
                  </a:lnTo>
                  <a:lnTo>
                    <a:pt x="165976" y="569998"/>
                  </a:lnTo>
                  <a:lnTo>
                    <a:pt x="210722" y="558033"/>
                  </a:lnTo>
                  <a:lnTo>
                    <a:pt x="255505" y="545478"/>
                  </a:lnTo>
                  <a:lnTo>
                    <a:pt x="297512" y="539353"/>
                  </a:lnTo>
                  <a:lnTo>
                    <a:pt x="336384" y="529050"/>
                  </a:lnTo>
                  <a:lnTo>
                    <a:pt x="370737" y="519939"/>
                  </a:lnTo>
                  <a:lnTo>
                    <a:pt x="416960" y="510761"/>
                  </a:lnTo>
                  <a:lnTo>
                    <a:pt x="438356" y="504408"/>
                  </a:lnTo>
                  <a:lnTo>
                    <a:pt x="440412" y="503293"/>
                  </a:lnTo>
                  <a:lnTo>
                    <a:pt x="440725" y="502550"/>
                  </a:lnTo>
                  <a:lnTo>
                    <a:pt x="395687" y="512881"/>
                  </a:lnTo>
                  <a:lnTo>
                    <a:pt x="360087" y="520793"/>
                  </a:lnTo>
                  <a:lnTo>
                    <a:pt x="320876" y="527892"/>
                  </a:lnTo>
                  <a:lnTo>
                    <a:pt x="276716" y="539770"/>
                  </a:lnTo>
                  <a:lnTo>
                    <a:pt x="263602" y="546927"/>
                  </a:lnTo>
                  <a:lnTo>
                    <a:pt x="270275" y="547906"/>
                  </a:lnTo>
                  <a:lnTo>
                    <a:pt x="310543" y="548534"/>
                  </a:lnTo>
                  <a:lnTo>
                    <a:pt x="354245" y="541054"/>
                  </a:lnTo>
                  <a:lnTo>
                    <a:pt x="393452" y="532208"/>
                  </a:lnTo>
                  <a:lnTo>
                    <a:pt x="436826" y="525090"/>
                  </a:lnTo>
                  <a:lnTo>
                    <a:pt x="473641" y="516532"/>
                  </a:lnTo>
                  <a:lnTo>
                    <a:pt x="519577" y="504159"/>
                  </a:lnTo>
                  <a:lnTo>
                    <a:pt x="566480" y="495748"/>
                  </a:lnTo>
                  <a:lnTo>
                    <a:pt x="603896" y="491728"/>
                  </a:lnTo>
                  <a:lnTo>
                    <a:pt x="619897" y="483502"/>
                  </a:lnTo>
                  <a:lnTo>
                    <a:pt x="577738" y="500111"/>
                  </a:lnTo>
                  <a:lnTo>
                    <a:pt x="540322" y="510307"/>
                  </a:lnTo>
                  <a:lnTo>
                    <a:pt x="499235" y="523233"/>
                  </a:lnTo>
                  <a:lnTo>
                    <a:pt x="460544" y="535978"/>
                  </a:lnTo>
                  <a:lnTo>
                    <a:pt x="422328" y="548687"/>
                  </a:lnTo>
                  <a:lnTo>
                    <a:pt x="379149" y="566445"/>
                  </a:lnTo>
                  <a:lnTo>
                    <a:pt x="348361" y="586200"/>
                  </a:lnTo>
                  <a:lnTo>
                    <a:pt x="344432" y="589572"/>
                  </a:lnTo>
                  <a:lnTo>
                    <a:pt x="344987" y="591819"/>
                  </a:lnTo>
                  <a:lnTo>
                    <a:pt x="354071" y="594316"/>
                  </a:lnTo>
                  <a:lnTo>
                    <a:pt x="392205" y="595722"/>
                  </a:lnTo>
                  <a:lnTo>
                    <a:pt x="428552" y="591082"/>
                  </a:lnTo>
                  <a:lnTo>
                    <a:pt x="460709" y="585875"/>
                  </a:lnTo>
                  <a:lnTo>
                    <a:pt x="496520" y="581091"/>
                  </a:lnTo>
                  <a:lnTo>
                    <a:pt x="540482" y="577339"/>
                  </a:lnTo>
                  <a:lnTo>
                    <a:pt x="583493" y="569995"/>
                  </a:lnTo>
                  <a:lnTo>
                    <a:pt x="621293" y="564156"/>
                  </a:lnTo>
                  <a:lnTo>
                    <a:pt x="663999" y="559975"/>
                  </a:lnTo>
                  <a:lnTo>
                    <a:pt x="708990" y="552016"/>
                  </a:lnTo>
                  <a:lnTo>
                    <a:pt x="748309" y="548617"/>
                  </a:lnTo>
                  <a:lnTo>
                    <a:pt x="766865" y="544070"/>
                  </a:lnTo>
                  <a:lnTo>
                    <a:pt x="771602" y="541377"/>
                  </a:lnTo>
                  <a:lnTo>
                    <a:pt x="773701" y="538523"/>
                  </a:lnTo>
                  <a:lnTo>
                    <a:pt x="774042" y="535562"/>
                  </a:lnTo>
                  <a:lnTo>
                    <a:pt x="771094" y="532529"/>
                  </a:lnTo>
                  <a:lnTo>
                    <a:pt x="759352" y="526337"/>
                  </a:lnTo>
                  <a:lnTo>
                    <a:pt x="717282" y="521343"/>
                  </a:lnTo>
                  <a:lnTo>
                    <a:pt x="676448" y="520478"/>
                  </a:lnTo>
                  <a:lnTo>
                    <a:pt x="640124" y="520222"/>
                  </a:lnTo>
                  <a:lnTo>
                    <a:pt x="593731" y="521205"/>
                  </a:lnTo>
                  <a:lnTo>
                    <a:pt x="555291" y="526670"/>
                  </a:lnTo>
                  <a:lnTo>
                    <a:pt x="522681" y="528319"/>
                  </a:lnTo>
                  <a:lnTo>
                    <a:pt x="478735" y="534304"/>
                  </a:lnTo>
                  <a:lnTo>
                    <a:pt x="431861" y="538737"/>
                  </a:lnTo>
                  <a:lnTo>
                    <a:pt x="430791" y="538879"/>
                  </a:lnTo>
                  <a:lnTo>
                    <a:pt x="435246" y="539038"/>
                  </a:lnTo>
                  <a:lnTo>
                    <a:pt x="480586" y="525895"/>
                  </a:lnTo>
                  <a:lnTo>
                    <a:pt x="527224" y="513337"/>
                  </a:lnTo>
                  <a:lnTo>
                    <a:pt x="570261" y="506075"/>
                  </a:lnTo>
                  <a:lnTo>
                    <a:pt x="611922" y="494449"/>
                  </a:lnTo>
                  <a:lnTo>
                    <a:pt x="650726" y="484784"/>
                  </a:lnTo>
                  <a:lnTo>
                    <a:pt x="688965" y="477505"/>
                  </a:lnTo>
                  <a:lnTo>
                    <a:pt x="732580" y="465875"/>
                  </a:lnTo>
                  <a:lnTo>
                    <a:pt x="749291" y="459672"/>
                  </a:lnTo>
                  <a:lnTo>
                    <a:pt x="753535" y="456536"/>
                  </a:lnTo>
                  <a:lnTo>
                    <a:pt x="755307" y="453387"/>
                  </a:lnTo>
                  <a:lnTo>
                    <a:pt x="755428" y="450230"/>
                  </a:lnTo>
                  <a:lnTo>
                    <a:pt x="751277" y="447066"/>
                  </a:lnTo>
                  <a:lnTo>
                    <a:pt x="735375" y="440729"/>
                  </a:lnTo>
                  <a:lnTo>
                    <a:pt x="697567" y="441324"/>
                  </a:lnTo>
                  <a:lnTo>
                    <a:pt x="665290" y="442763"/>
                  </a:lnTo>
                  <a:lnTo>
                    <a:pt x="631895" y="444460"/>
                  </a:lnTo>
                  <a:lnTo>
                    <a:pt x="588236" y="451367"/>
                  </a:lnTo>
                  <a:lnTo>
                    <a:pt x="544373" y="459057"/>
                  </a:lnTo>
                  <a:lnTo>
                    <a:pt x="497212" y="465015"/>
                  </a:lnTo>
                  <a:lnTo>
                    <a:pt x="467671" y="471012"/>
                  </a:lnTo>
                  <a:lnTo>
                    <a:pt x="467364" y="470446"/>
                  </a:lnTo>
                  <a:lnTo>
                    <a:pt x="472666" y="466995"/>
                  </a:lnTo>
                  <a:lnTo>
                    <a:pt x="517178" y="453134"/>
                  </a:lnTo>
                  <a:lnTo>
                    <a:pt x="560632" y="440679"/>
                  </a:lnTo>
                  <a:lnTo>
                    <a:pt x="603435" y="428027"/>
                  </a:lnTo>
                  <a:lnTo>
                    <a:pt x="639187" y="418511"/>
                  </a:lnTo>
                  <a:lnTo>
                    <a:pt x="686372" y="405814"/>
                  </a:lnTo>
                  <a:lnTo>
                    <a:pt x="726580" y="393114"/>
                  </a:lnTo>
                  <a:lnTo>
                    <a:pt x="767117" y="384778"/>
                  </a:lnTo>
                  <a:lnTo>
                    <a:pt x="788698" y="376650"/>
                  </a:lnTo>
                  <a:lnTo>
                    <a:pt x="800415" y="369479"/>
                  </a:lnTo>
                  <a:lnTo>
                    <a:pt x="782218" y="368237"/>
                  </a:lnTo>
                  <a:lnTo>
                    <a:pt x="739902" y="372925"/>
                  </a:lnTo>
                  <a:lnTo>
                    <a:pt x="702450" y="378144"/>
                  </a:lnTo>
                  <a:lnTo>
                    <a:pt x="664286" y="383992"/>
                  </a:lnTo>
                  <a:lnTo>
                    <a:pt x="633213" y="390118"/>
                  </a:lnTo>
                  <a:lnTo>
                    <a:pt x="596825" y="396368"/>
                  </a:lnTo>
                  <a:lnTo>
                    <a:pt x="560191" y="402674"/>
                  </a:lnTo>
                  <a:lnTo>
                    <a:pt x="521717" y="412174"/>
                  </a:lnTo>
                  <a:lnTo>
                    <a:pt x="474628" y="424866"/>
                  </a:lnTo>
                  <a:lnTo>
                    <a:pt x="429856" y="434193"/>
                  </a:lnTo>
                  <a:lnTo>
                    <a:pt x="421071" y="438888"/>
                  </a:lnTo>
                  <a:lnTo>
                    <a:pt x="420422" y="439505"/>
                  </a:lnTo>
                  <a:lnTo>
                    <a:pt x="467699" y="421598"/>
                  </a:lnTo>
                  <a:lnTo>
                    <a:pt x="507365" y="407669"/>
                  </a:lnTo>
                  <a:lnTo>
                    <a:pt x="553637" y="393480"/>
                  </a:lnTo>
                  <a:lnTo>
                    <a:pt x="600956" y="380486"/>
                  </a:lnTo>
                  <a:lnTo>
                    <a:pt x="648246" y="367728"/>
                  </a:lnTo>
                  <a:lnTo>
                    <a:pt x="688474" y="355017"/>
                  </a:lnTo>
                  <a:lnTo>
                    <a:pt x="728054" y="342314"/>
                  </a:lnTo>
                  <a:lnTo>
                    <a:pt x="756898" y="333847"/>
                  </a:lnTo>
                  <a:lnTo>
                    <a:pt x="758606" y="332436"/>
                  </a:lnTo>
                  <a:lnTo>
                    <a:pt x="757630" y="331495"/>
                  </a:lnTo>
                  <a:lnTo>
                    <a:pt x="711664" y="340223"/>
                  </a:lnTo>
                  <a:lnTo>
                    <a:pt x="673843" y="348985"/>
                  </a:lnTo>
                  <a:lnTo>
                    <a:pt x="627562" y="361428"/>
                  </a:lnTo>
                  <a:lnTo>
                    <a:pt x="583141" y="368589"/>
                  </a:lnTo>
                  <a:lnTo>
                    <a:pt x="541805" y="381496"/>
                  </a:lnTo>
                  <a:lnTo>
                    <a:pt x="497842" y="393054"/>
                  </a:lnTo>
                  <a:lnTo>
                    <a:pt x="483082" y="395650"/>
                  </a:lnTo>
                  <a:lnTo>
                    <a:pt x="524194" y="385844"/>
                  </a:lnTo>
                  <a:lnTo>
                    <a:pt x="561499" y="376967"/>
                  </a:lnTo>
                  <a:lnTo>
                    <a:pt x="607605" y="364485"/>
                  </a:lnTo>
                  <a:lnTo>
                    <a:pt x="651990" y="351829"/>
                  </a:lnTo>
                  <a:lnTo>
                    <a:pt x="693320" y="343369"/>
                  </a:lnTo>
                  <a:lnTo>
                    <a:pt x="732848" y="339334"/>
                  </a:lnTo>
                  <a:lnTo>
                    <a:pt x="771371" y="331906"/>
                  </a:lnTo>
                  <a:lnTo>
                    <a:pt x="808537" y="323002"/>
                  </a:lnTo>
                  <a:lnTo>
                    <a:pt x="852900" y="310512"/>
                  </a:lnTo>
                  <a:lnTo>
                    <a:pt x="889609" y="303846"/>
                  </a:lnTo>
                  <a:lnTo>
                    <a:pt x="924770" y="301593"/>
                  </a:lnTo>
                  <a:lnTo>
                    <a:pt x="928729" y="300350"/>
                  </a:lnTo>
                  <a:lnTo>
                    <a:pt x="931369" y="298463"/>
                  </a:lnTo>
                  <a:lnTo>
                    <a:pt x="933129" y="296147"/>
                  </a:lnTo>
                  <a:lnTo>
                    <a:pt x="933245" y="294603"/>
                  </a:lnTo>
                  <a:lnTo>
                    <a:pt x="932262" y="293573"/>
                  </a:lnTo>
                  <a:lnTo>
                    <a:pt x="930550" y="292887"/>
                  </a:lnTo>
                  <a:lnTo>
                    <a:pt x="891775" y="302056"/>
                  </a:lnTo>
                  <a:lnTo>
                    <a:pt x="846449" y="317356"/>
                  </a:lnTo>
                  <a:lnTo>
                    <a:pt x="837293" y="319933"/>
                  </a:lnTo>
                  <a:lnTo>
                    <a:pt x="829697" y="324606"/>
                  </a:lnTo>
                  <a:lnTo>
                    <a:pt x="828306" y="326275"/>
                  </a:lnTo>
                  <a:lnTo>
                    <a:pt x="828437" y="327388"/>
                  </a:lnTo>
                  <a:lnTo>
                    <a:pt x="829582" y="328130"/>
                  </a:lnTo>
                  <a:lnTo>
                    <a:pt x="846364" y="329174"/>
                  </a:lnTo>
                  <a:lnTo>
                    <a:pt x="889678" y="319195"/>
                  </a:lnTo>
                  <a:lnTo>
                    <a:pt x="935677" y="305155"/>
                  </a:lnTo>
                  <a:lnTo>
                    <a:pt x="977560" y="293796"/>
                  </a:lnTo>
                  <a:lnTo>
                    <a:pt x="994750" y="284899"/>
                  </a:lnTo>
                  <a:lnTo>
                    <a:pt x="999514" y="278697"/>
                  </a:lnTo>
                  <a:lnTo>
                    <a:pt x="999725" y="276619"/>
                  </a:lnTo>
                  <a:lnTo>
                    <a:pt x="998809" y="275234"/>
                  </a:lnTo>
                  <a:lnTo>
                    <a:pt x="997139" y="274311"/>
                  </a:lnTo>
                  <a:lnTo>
                    <a:pt x="954319" y="280827"/>
                  </a:lnTo>
                  <a:lnTo>
                    <a:pt x="921799" y="281887"/>
                  </a:lnTo>
                  <a:lnTo>
                    <a:pt x="928957" y="281959"/>
                  </a:lnTo>
                  <a:lnTo>
                    <a:pt x="936053" y="279154"/>
                  </a:lnTo>
                  <a:lnTo>
                    <a:pt x="951642" y="271624"/>
                  </a:lnTo>
                  <a:lnTo>
                    <a:pt x="998160" y="253340"/>
                  </a:lnTo>
                  <a:lnTo>
                    <a:pt x="1043711" y="228011"/>
                  </a:lnTo>
                  <a:lnTo>
                    <a:pt x="1058058" y="217195"/>
                  </a:lnTo>
                  <a:lnTo>
                    <a:pt x="1057804" y="216568"/>
                  </a:lnTo>
                  <a:lnTo>
                    <a:pt x="1054701" y="215872"/>
                  </a:lnTo>
                  <a:lnTo>
                    <a:pt x="1041914" y="215328"/>
                  </a:lnTo>
                  <a:lnTo>
                    <a:pt x="1046626" y="210262"/>
                  </a:lnTo>
                  <a:lnTo>
                    <a:pt x="1090341" y="187868"/>
                  </a:lnTo>
                  <a:lnTo>
                    <a:pt x="1135640" y="161154"/>
                  </a:lnTo>
                  <a:lnTo>
                    <a:pt x="1140448" y="159493"/>
                  </a:lnTo>
                  <a:lnTo>
                    <a:pt x="1140248" y="159050"/>
                  </a:lnTo>
                  <a:lnTo>
                    <a:pt x="1139056" y="158754"/>
                  </a:lnTo>
                  <a:lnTo>
                    <a:pt x="1095100" y="172369"/>
                  </a:lnTo>
                  <a:lnTo>
                    <a:pt x="1080891" y="176788"/>
                  </a:lnTo>
                  <a:lnTo>
                    <a:pt x="1123817" y="157899"/>
                  </a:lnTo>
                  <a:lnTo>
                    <a:pt x="1143660" y="150638"/>
                  </a:lnTo>
                  <a:lnTo>
                    <a:pt x="1185950" y="120646"/>
                  </a:lnTo>
                  <a:lnTo>
                    <a:pt x="1218733" y="94729"/>
                  </a:lnTo>
                  <a:lnTo>
                    <a:pt x="1229278" y="79037"/>
                  </a:lnTo>
                  <a:lnTo>
                    <a:pt x="1236314" y="74394"/>
                  </a:lnTo>
                  <a:lnTo>
                    <a:pt x="1235909" y="73742"/>
                  </a:lnTo>
                  <a:lnTo>
                    <a:pt x="1234580" y="73308"/>
                  </a:lnTo>
                  <a:lnTo>
                    <a:pt x="1230283" y="75647"/>
                  </a:lnTo>
                  <a:lnTo>
                    <a:pt x="1227655" y="77753"/>
                  </a:lnTo>
                  <a:lnTo>
                    <a:pt x="1224735" y="82915"/>
                  </a:lnTo>
                  <a:lnTo>
                    <a:pt x="1214335" y="107389"/>
                  </a:lnTo>
                  <a:lnTo>
                    <a:pt x="1212790" y="108439"/>
                  </a:lnTo>
                  <a:lnTo>
                    <a:pt x="1207675" y="109917"/>
                  </a:lnTo>
                  <a:lnTo>
                    <a:pt x="1209857" y="110262"/>
                  </a:lnTo>
                  <a:lnTo>
                    <a:pt x="1214355" y="107594"/>
                  </a:lnTo>
                  <a:lnTo>
                    <a:pt x="1257963" y="74349"/>
                  </a:lnTo>
                  <a:lnTo>
                    <a:pt x="1265722" y="67996"/>
                  </a:lnTo>
                  <a:lnTo>
                    <a:pt x="1276039" y="64420"/>
                  </a:lnTo>
                  <a:lnTo>
                    <a:pt x="1283683" y="63360"/>
                  </a:lnTo>
                  <a:lnTo>
                    <a:pt x="1283363" y="63211"/>
                  </a:lnTo>
                  <a:lnTo>
                    <a:pt x="1282091" y="63112"/>
                  </a:lnTo>
                  <a:lnTo>
                    <a:pt x="1275245" y="68030"/>
                  </a:lnTo>
                  <a:lnTo>
                    <a:pt x="1245440" y="112258"/>
                  </a:lnTo>
                  <a:lnTo>
                    <a:pt x="1238637" y="121181"/>
                  </a:lnTo>
                  <a:lnTo>
                    <a:pt x="1232086" y="125852"/>
                  </a:lnTo>
                  <a:lnTo>
                    <a:pt x="1228857" y="127098"/>
                  </a:lnTo>
                  <a:lnTo>
                    <a:pt x="1227762" y="127928"/>
                  </a:lnTo>
                  <a:lnTo>
                    <a:pt x="1228091" y="128482"/>
                  </a:lnTo>
                  <a:lnTo>
                    <a:pt x="1229369" y="128851"/>
                  </a:lnTo>
                  <a:lnTo>
                    <a:pt x="1233611" y="126438"/>
                  </a:lnTo>
                  <a:lnTo>
                    <a:pt x="1258661" y="105546"/>
                  </a:lnTo>
                  <a:lnTo>
                    <a:pt x="1262448" y="104035"/>
                  </a:lnTo>
                  <a:lnTo>
                    <a:pt x="1269479" y="96712"/>
                  </a:lnTo>
                  <a:lnTo>
                    <a:pt x="1275073" y="87461"/>
                  </a:lnTo>
                  <a:lnTo>
                    <a:pt x="1278223" y="78419"/>
                  </a:lnTo>
                  <a:lnTo>
                    <a:pt x="1278665" y="78542"/>
                  </a:lnTo>
                  <a:lnTo>
                    <a:pt x="1278959" y="79683"/>
                  </a:lnTo>
                  <a:lnTo>
                    <a:pt x="1276465" y="83772"/>
                  </a:lnTo>
                  <a:lnTo>
                    <a:pt x="1257143" y="117553"/>
                  </a:lnTo>
                  <a:lnTo>
                    <a:pt x="1244247" y="145904"/>
                  </a:lnTo>
                  <a:lnTo>
                    <a:pt x="1243315" y="149991"/>
                  </a:lnTo>
                  <a:lnTo>
                    <a:pt x="1243751" y="151657"/>
                  </a:lnTo>
                  <a:lnTo>
                    <a:pt x="1245101" y="151709"/>
                  </a:lnTo>
                  <a:lnTo>
                    <a:pt x="1252055" y="146727"/>
                  </a:lnTo>
                  <a:lnTo>
                    <a:pt x="1257805" y="140381"/>
                  </a:lnTo>
                  <a:lnTo>
                    <a:pt x="1265933" y="125966"/>
                  </a:lnTo>
                  <a:lnTo>
                    <a:pt x="1269870" y="114522"/>
                  </a:lnTo>
                  <a:lnTo>
                    <a:pt x="1276210" y="104428"/>
                  </a:lnTo>
                  <a:lnTo>
                    <a:pt x="1279109" y="93402"/>
                  </a:lnTo>
                  <a:lnTo>
                    <a:pt x="1279419" y="102169"/>
                  </a:lnTo>
                  <a:lnTo>
                    <a:pt x="1271336" y="141375"/>
                  </a:lnTo>
                  <a:lnTo>
                    <a:pt x="1262679" y="175544"/>
                  </a:lnTo>
                  <a:lnTo>
                    <a:pt x="1251492" y="203594"/>
                  </a:lnTo>
                  <a:lnTo>
                    <a:pt x="1264278" y="179081"/>
                  </a:lnTo>
                  <a:lnTo>
                    <a:pt x="1277292" y="132708"/>
                  </a:lnTo>
                  <a:lnTo>
                    <a:pt x="1295831" y="89964"/>
                  </a:lnTo>
                  <a:lnTo>
                    <a:pt x="1300601" y="71987"/>
                  </a:lnTo>
                  <a:lnTo>
                    <a:pt x="1308717" y="56078"/>
                  </a:lnTo>
                  <a:lnTo>
                    <a:pt x="1313679" y="48234"/>
                  </a:lnTo>
                  <a:lnTo>
                    <a:pt x="1317532" y="37868"/>
                  </a:lnTo>
                  <a:lnTo>
                    <a:pt x="1325696" y="26742"/>
                  </a:lnTo>
                  <a:lnTo>
                    <a:pt x="1326188" y="27158"/>
                  </a:lnTo>
                  <a:lnTo>
                    <a:pt x="1327045" y="38241"/>
                  </a:lnTo>
                  <a:lnTo>
                    <a:pt x="1326090" y="57962"/>
                  </a:lnTo>
                  <a:lnTo>
                    <a:pt x="1317471" y="86124"/>
                  </a:lnTo>
                  <a:lnTo>
                    <a:pt x="1315413" y="87912"/>
                  </a:lnTo>
                  <a:lnTo>
                    <a:pt x="1309564" y="90782"/>
                  </a:lnTo>
                  <a:lnTo>
                    <a:pt x="1309084" y="89959"/>
                  </a:lnTo>
                  <a:lnTo>
                    <a:pt x="1308250" y="68056"/>
                  </a:lnTo>
                  <a:lnTo>
                    <a:pt x="1311002" y="57086"/>
                  </a:lnTo>
                  <a:lnTo>
                    <a:pt x="1313217" y="52679"/>
                  </a:lnTo>
                  <a:lnTo>
                    <a:pt x="1323936" y="5361"/>
                  </a:lnTo>
                  <a:lnTo>
                    <a:pt x="1325735" y="293"/>
                  </a:lnTo>
                  <a:lnTo>
                    <a:pt x="1326215" y="0"/>
                  </a:lnTo>
                  <a:lnTo>
                    <a:pt x="1326535" y="863"/>
                  </a:lnTo>
                  <a:lnTo>
                    <a:pt x="1327137" y="42105"/>
                  </a:lnTo>
                  <a:lnTo>
                    <a:pt x="1320621" y="82675"/>
                  </a:lnTo>
                  <a:lnTo>
                    <a:pt x="1315413" y="124712"/>
                  </a:lnTo>
                  <a:lnTo>
                    <a:pt x="1301480" y="168301"/>
                  </a:lnTo>
                  <a:lnTo>
                    <a:pt x="1289893" y="213677"/>
                  </a:lnTo>
                  <a:lnTo>
                    <a:pt x="1289122" y="232387"/>
                  </a:lnTo>
                  <a:lnTo>
                    <a:pt x="1305323" y="200697"/>
                  </a:lnTo>
                  <a:lnTo>
                    <a:pt x="1324032" y="155796"/>
                  </a:lnTo>
                  <a:lnTo>
                    <a:pt x="1336143" y="130735"/>
                  </a:lnTo>
                  <a:lnTo>
                    <a:pt x="1336452" y="132921"/>
                  </a:lnTo>
                  <a:lnTo>
                    <a:pt x="1336650" y="148004"/>
                  </a:lnTo>
                  <a:lnTo>
                    <a:pt x="1323437" y="193900"/>
                  </a:lnTo>
                  <a:lnTo>
                    <a:pt x="1308050" y="240756"/>
                  </a:lnTo>
                  <a:lnTo>
                    <a:pt x="1301400" y="262010"/>
                  </a:lnTo>
                  <a:lnTo>
                    <a:pt x="1299152" y="278043"/>
                  </a:lnTo>
                  <a:lnTo>
                    <a:pt x="1298968" y="278299"/>
                  </a:lnTo>
                  <a:lnTo>
                    <a:pt x="1298763" y="275763"/>
                  </a:lnTo>
                  <a:lnTo>
                    <a:pt x="1311723" y="257907"/>
                  </a:lnTo>
                  <a:lnTo>
                    <a:pt x="1318010" y="241222"/>
                  </a:lnTo>
                  <a:lnTo>
                    <a:pt x="1331279" y="226989"/>
                  </a:lnTo>
                  <a:lnTo>
                    <a:pt x="1342958" y="200451"/>
                  </a:lnTo>
                  <a:lnTo>
                    <a:pt x="1344772" y="193892"/>
                  </a:lnTo>
                  <a:lnTo>
                    <a:pt x="1345256" y="193624"/>
                  </a:lnTo>
                  <a:lnTo>
                    <a:pt x="1345794" y="196149"/>
                  </a:lnTo>
                  <a:lnTo>
                    <a:pt x="1346033" y="200799"/>
                  </a:lnTo>
                  <a:lnTo>
                    <a:pt x="1341111" y="219480"/>
                  </a:lnTo>
                  <a:lnTo>
                    <a:pt x="1322202" y="253126"/>
                  </a:lnTo>
                  <a:lnTo>
                    <a:pt x="1315227" y="294311"/>
                  </a:lnTo>
                  <a:lnTo>
                    <a:pt x="1301209" y="338548"/>
                  </a:lnTo>
                  <a:lnTo>
                    <a:pt x="1300817" y="350518"/>
                  </a:lnTo>
                  <a:lnTo>
                    <a:pt x="1307777" y="366981"/>
                  </a:lnTo>
                  <a:lnTo>
                    <a:pt x="1313078" y="357384"/>
                  </a:lnTo>
                  <a:lnTo>
                    <a:pt x="1330474" y="311193"/>
                  </a:lnTo>
                  <a:lnTo>
                    <a:pt x="1335469" y="292893"/>
                  </a:lnTo>
                  <a:lnTo>
                    <a:pt x="1336456" y="284143"/>
                  </a:lnTo>
                  <a:lnTo>
                    <a:pt x="1335593" y="304169"/>
                  </a:lnTo>
                  <a:lnTo>
                    <a:pt x="1320448" y="348856"/>
                  </a:lnTo>
                  <a:lnTo>
                    <a:pt x="1301741" y="390735"/>
                  </a:lnTo>
                  <a:lnTo>
                    <a:pt x="1281429" y="436604"/>
                  </a:lnTo>
                  <a:lnTo>
                    <a:pt x="1279549" y="462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012"/>
            <p:cNvSpPr/>
            <p:nvPr>
              <p:custDataLst>
                <p:tags r:id="rId15"/>
              </p:custDataLst>
            </p:nvPr>
          </p:nvSpPr>
          <p:spPr>
            <a:xfrm>
              <a:off x="8096958" y="4076700"/>
              <a:ext cx="132643" cy="297939"/>
            </a:xfrm>
            <a:custGeom>
              <a:avLst/>
              <a:gdLst/>
              <a:ahLst/>
              <a:cxnLst/>
              <a:rect l="0" t="0" r="0" b="0"/>
              <a:pathLst>
                <a:path w="132643" h="297939">
                  <a:moveTo>
                    <a:pt x="132642" y="0"/>
                  </a:moveTo>
                  <a:lnTo>
                    <a:pt x="132642" y="0"/>
                  </a:lnTo>
                  <a:lnTo>
                    <a:pt x="109849" y="42214"/>
                  </a:lnTo>
                  <a:lnTo>
                    <a:pt x="95057" y="88850"/>
                  </a:lnTo>
                  <a:lnTo>
                    <a:pt x="87362" y="105106"/>
                  </a:lnTo>
                  <a:lnTo>
                    <a:pt x="60519" y="152347"/>
                  </a:lnTo>
                  <a:lnTo>
                    <a:pt x="38805" y="197013"/>
                  </a:lnTo>
                  <a:lnTo>
                    <a:pt x="11407" y="242537"/>
                  </a:lnTo>
                  <a:lnTo>
                    <a:pt x="886" y="285939"/>
                  </a:lnTo>
                  <a:lnTo>
                    <a:pt x="0" y="295712"/>
                  </a:lnTo>
                  <a:lnTo>
                    <a:pt x="823" y="297683"/>
                  </a:lnTo>
                  <a:lnTo>
                    <a:pt x="2429" y="297938"/>
                  </a:lnTo>
                  <a:lnTo>
                    <a:pt x="7036" y="295400"/>
                  </a:lnTo>
                  <a:lnTo>
                    <a:pt x="27867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3013"/>
          <p:cNvSpPr/>
          <p:nvPr>
            <p:custDataLst>
              <p:tags r:id="rId8"/>
            </p:custDataLst>
          </p:nvPr>
        </p:nvSpPr>
        <p:spPr>
          <a:xfrm>
            <a:off x="7470122" y="3886307"/>
            <a:ext cx="749954" cy="476137"/>
          </a:xfrm>
          <a:custGeom>
            <a:avLst/>
            <a:gdLst/>
            <a:ahLst/>
            <a:cxnLst/>
            <a:rect l="0" t="0" r="0" b="0"/>
            <a:pathLst>
              <a:path w="749954" h="476137">
                <a:moveTo>
                  <a:pt x="292753" y="180868"/>
                </a:moveTo>
                <a:lnTo>
                  <a:pt x="292753" y="180868"/>
                </a:lnTo>
                <a:lnTo>
                  <a:pt x="252979" y="202327"/>
                </a:lnTo>
                <a:lnTo>
                  <a:pt x="209677" y="222188"/>
                </a:lnTo>
                <a:lnTo>
                  <a:pt x="172273" y="240221"/>
                </a:lnTo>
                <a:lnTo>
                  <a:pt x="129020" y="263853"/>
                </a:lnTo>
                <a:lnTo>
                  <a:pt x="88960" y="279183"/>
                </a:lnTo>
                <a:lnTo>
                  <a:pt x="85983" y="279220"/>
                </a:lnTo>
                <a:lnTo>
                  <a:pt x="85056" y="278186"/>
                </a:lnTo>
                <a:lnTo>
                  <a:pt x="98922" y="266618"/>
                </a:lnTo>
                <a:lnTo>
                  <a:pt x="141169" y="245142"/>
                </a:lnTo>
                <a:lnTo>
                  <a:pt x="178614" y="221669"/>
                </a:lnTo>
                <a:lnTo>
                  <a:pt x="224189" y="196649"/>
                </a:lnTo>
                <a:lnTo>
                  <a:pt x="261384" y="177665"/>
                </a:lnTo>
                <a:lnTo>
                  <a:pt x="299216" y="158635"/>
                </a:lnTo>
                <a:lnTo>
                  <a:pt x="336177" y="139590"/>
                </a:lnTo>
                <a:lnTo>
                  <a:pt x="377648" y="114193"/>
                </a:lnTo>
                <a:lnTo>
                  <a:pt x="396100" y="103610"/>
                </a:lnTo>
                <a:lnTo>
                  <a:pt x="436904" y="91201"/>
                </a:lnTo>
                <a:lnTo>
                  <a:pt x="454469" y="87272"/>
                </a:lnTo>
                <a:lnTo>
                  <a:pt x="453480" y="88838"/>
                </a:lnTo>
                <a:lnTo>
                  <a:pt x="410319" y="117335"/>
                </a:lnTo>
                <a:lnTo>
                  <a:pt x="363052" y="145309"/>
                </a:lnTo>
                <a:lnTo>
                  <a:pt x="319222" y="174040"/>
                </a:lnTo>
                <a:lnTo>
                  <a:pt x="275169" y="204919"/>
                </a:lnTo>
                <a:lnTo>
                  <a:pt x="235892" y="232460"/>
                </a:lnTo>
                <a:lnTo>
                  <a:pt x="197560" y="264554"/>
                </a:lnTo>
                <a:lnTo>
                  <a:pt x="152289" y="302723"/>
                </a:lnTo>
                <a:lnTo>
                  <a:pt x="149370" y="307613"/>
                </a:lnTo>
                <a:lnTo>
                  <a:pt x="148480" y="311931"/>
                </a:lnTo>
                <a:lnTo>
                  <a:pt x="148947" y="315869"/>
                </a:lnTo>
                <a:lnTo>
                  <a:pt x="150315" y="318494"/>
                </a:lnTo>
                <a:lnTo>
                  <a:pt x="152286" y="320244"/>
                </a:lnTo>
                <a:lnTo>
                  <a:pt x="154658" y="321410"/>
                </a:lnTo>
                <a:lnTo>
                  <a:pt x="194371" y="316736"/>
                </a:lnTo>
                <a:lnTo>
                  <a:pt x="225150" y="312848"/>
                </a:lnTo>
                <a:lnTo>
                  <a:pt x="266817" y="296465"/>
                </a:lnTo>
                <a:lnTo>
                  <a:pt x="303060" y="283205"/>
                </a:lnTo>
                <a:lnTo>
                  <a:pt x="348177" y="259761"/>
                </a:lnTo>
                <a:lnTo>
                  <a:pt x="388720" y="235806"/>
                </a:lnTo>
                <a:lnTo>
                  <a:pt x="430753" y="216963"/>
                </a:lnTo>
                <a:lnTo>
                  <a:pt x="474341" y="193500"/>
                </a:lnTo>
                <a:lnTo>
                  <a:pt x="500660" y="179169"/>
                </a:lnTo>
                <a:lnTo>
                  <a:pt x="501208" y="179735"/>
                </a:lnTo>
                <a:lnTo>
                  <a:pt x="462435" y="207283"/>
                </a:lnTo>
                <a:lnTo>
                  <a:pt x="416345" y="238151"/>
                </a:lnTo>
                <a:lnTo>
                  <a:pt x="373376" y="263444"/>
                </a:lnTo>
                <a:lnTo>
                  <a:pt x="336632" y="287532"/>
                </a:lnTo>
                <a:lnTo>
                  <a:pt x="292837" y="316512"/>
                </a:lnTo>
                <a:lnTo>
                  <a:pt x="247339" y="345441"/>
                </a:lnTo>
                <a:lnTo>
                  <a:pt x="202409" y="381416"/>
                </a:lnTo>
                <a:lnTo>
                  <a:pt x="180495" y="404566"/>
                </a:lnTo>
                <a:lnTo>
                  <a:pt x="179814" y="408317"/>
                </a:lnTo>
                <a:lnTo>
                  <a:pt x="182536" y="409759"/>
                </a:lnTo>
                <a:lnTo>
                  <a:pt x="214772" y="404469"/>
                </a:lnTo>
                <a:lnTo>
                  <a:pt x="254301" y="392174"/>
                </a:lnTo>
                <a:lnTo>
                  <a:pt x="295506" y="370461"/>
                </a:lnTo>
                <a:lnTo>
                  <a:pt x="339039" y="350845"/>
                </a:lnTo>
                <a:lnTo>
                  <a:pt x="378214" y="330233"/>
                </a:lnTo>
                <a:lnTo>
                  <a:pt x="416526" y="312051"/>
                </a:lnTo>
                <a:lnTo>
                  <a:pt x="462078" y="290845"/>
                </a:lnTo>
                <a:lnTo>
                  <a:pt x="490368" y="281272"/>
                </a:lnTo>
                <a:lnTo>
                  <a:pt x="492230" y="279554"/>
                </a:lnTo>
                <a:lnTo>
                  <a:pt x="491355" y="278409"/>
                </a:lnTo>
                <a:lnTo>
                  <a:pt x="488654" y="277645"/>
                </a:lnTo>
                <a:lnTo>
                  <a:pt x="469684" y="281627"/>
                </a:lnTo>
                <a:lnTo>
                  <a:pt x="428283" y="300058"/>
                </a:lnTo>
                <a:lnTo>
                  <a:pt x="388433" y="321259"/>
                </a:lnTo>
                <a:lnTo>
                  <a:pt x="346981" y="339291"/>
                </a:lnTo>
                <a:lnTo>
                  <a:pt x="308404" y="352253"/>
                </a:lnTo>
                <a:lnTo>
                  <a:pt x="288068" y="359698"/>
                </a:lnTo>
                <a:lnTo>
                  <a:pt x="275501" y="370062"/>
                </a:lnTo>
                <a:lnTo>
                  <a:pt x="273843" y="373672"/>
                </a:lnTo>
                <a:lnTo>
                  <a:pt x="274855" y="376079"/>
                </a:lnTo>
                <a:lnTo>
                  <a:pt x="277646" y="377684"/>
                </a:lnTo>
                <a:lnTo>
                  <a:pt x="296744" y="379942"/>
                </a:lnTo>
                <a:lnTo>
                  <a:pt x="332624" y="375555"/>
                </a:lnTo>
                <a:lnTo>
                  <a:pt x="379063" y="372195"/>
                </a:lnTo>
                <a:lnTo>
                  <a:pt x="421808" y="371613"/>
                </a:lnTo>
                <a:lnTo>
                  <a:pt x="464812" y="371440"/>
                </a:lnTo>
                <a:lnTo>
                  <a:pt x="505559" y="371382"/>
                </a:lnTo>
                <a:lnTo>
                  <a:pt x="524916" y="372433"/>
                </a:lnTo>
                <a:lnTo>
                  <a:pt x="530079" y="374195"/>
                </a:lnTo>
                <a:lnTo>
                  <a:pt x="533520" y="376428"/>
                </a:lnTo>
                <a:lnTo>
                  <a:pt x="533697" y="377916"/>
                </a:lnTo>
                <a:lnTo>
                  <a:pt x="531699" y="378908"/>
                </a:lnTo>
                <a:lnTo>
                  <a:pt x="487243" y="394034"/>
                </a:lnTo>
                <a:lnTo>
                  <a:pt x="452449" y="403249"/>
                </a:lnTo>
                <a:lnTo>
                  <a:pt x="413684" y="412682"/>
                </a:lnTo>
                <a:lnTo>
                  <a:pt x="367841" y="420984"/>
                </a:lnTo>
                <a:lnTo>
                  <a:pt x="352583" y="426228"/>
                </a:lnTo>
                <a:lnTo>
                  <a:pt x="341985" y="436278"/>
                </a:lnTo>
                <a:lnTo>
                  <a:pt x="382034" y="437810"/>
                </a:lnTo>
                <a:lnTo>
                  <a:pt x="420454" y="435152"/>
                </a:lnTo>
                <a:lnTo>
                  <a:pt x="459707" y="430483"/>
                </a:lnTo>
                <a:lnTo>
                  <a:pt x="497090" y="429101"/>
                </a:lnTo>
                <a:lnTo>
                  <a:pt x="536037" y="425869"/>
                </a:lnTo>
                <a:lnTo>
                  <a:pt x="581823" y="419261"/>
                </a:lnTo>
                <a:lnTo>
                  <a:pt x="581775" y="419172"/>
                </a:lnTo>
                <a:lnTo>
                  <a:pt x="534524" y="419009"/>
                </a:lnTo>
                <a:lnTo>
                  <a:pt x="499502" y="421820"/>
                </a:lnTo>
                <a:lnTo>
                  <a:pt x="464432" y="426534"/>
                </a:lnTo>
                <a:lnTo>
                  <a:pt x="422290" y="430752"/>
                </a:lnTo>
                <a:lnTo>
                  <a:pt x="384051" y="435883"/>
                </a:lnTo>
                <a:lnTo>
                  <a:pt x="344851" y="440225"/>
                </a:lnTo>
                <a:lnTo>
                  <a:pt x="302004" y="446601"/>
                </a:lnTo>
                <a:lnTo>
                  <a:pt x="292279" y="447138"/>
                </a:lnTo>
                <a:lnTo>
                  <a:pt x="292437" y="447282"/>
                </a:lnTo>
                <a:lnTo>
                  <a:pt x="328852" y="447530"/>
                </a:lnTo>
                <a:lnTo>
                  <a:pt x="368948" y="447557"/>
                </a:lnTo>
                <a:lnTo>
                  <a:pt x="409285" y="447565"/>
                </a:lnTo>
                <a:lnTo>
                  <a:pt x="452882" y="440029"/>
                </a:lnTo>
                <a:lnTo>
                  <a:pt x="459830" y="439367"/>
                </a:lnTo>
                <a:lnTo>
                  <a:pt x="463405" y="437867"/>
                </a:lnTo>
                <a:lnTo>
                  <a:pt x="464729" y="435809"/>
                </a:lnTo>
                <a:lnTo>
                  <a:pt x="464553" y="433379"/>
                </a:lnTo>
                <a:lnTo>
                  <a:pt x="455892" y="427856"/>
                </a:lnTo>
                <a:lnTo>
                  <a:pt x="409292" y="415687"/>
                </a:lnTo>
                <a:lnTo>
                  <a:pt x="372438" y="411311"/>
                </a:lnTo>
                <a:lnTo>
                  <a:pt x="336354" y="410014"/>
                </a:lnTo>
                <a:lnTo>
                  <a:pt x="298851" y="409630"/>
                </a:lnTo>
                <a:lnTo>
                  <a:pt x="260929" y="409516"/>
                </a:lnTo>
                <a:lnTo>
                  <a:pt x="217825" y="409482"/>
                </a:lnTo>
                <a:lnTo>
                  <a:pt x="176596" y="414529"/>
                </a:lnTo>
                <a:lnTo>
                  <a:pt x="137568" y="417670"/>
                </a:lnTo>
                <a:lnTo>
                  <a:pt x="106307" y="418405"/>
                </a:lnTo>
                <a:lnTo>
                  <a:pt x="61473" y="418819"/>
                </a:lnTo>
                <a:lnTo>
                  <a:pt x="44970" y="418916"/>
                </a:lnTo>
                <a:lnTo>
                  <a:pt x="45015" y="418941"/>
                </a:lnTo>
                <a:lnTo>
                  <a:pt x="90325" y="420044"/>
                </a:lnTo>
                <a:lnTo>
                  <a:pt x="127882" y="425537"/>
                </a:lnTo>
                <a:lnTo>
                  <a:pt x="165821" y="427635"/>
                </a:lnTo>
                <a:lnTo>
                  <a:pt x="204931" y="428256"/>
                </a:lnTo>
                <a:lnTo>
                  <a:pt x="250621" y="428440"/>
                </a:lnTo>
                <a:lnTo>
                  <a:pt x="285670" y="428484"/>
                </a:lnTo>
                <a:lnTo>
                  <a:pt x="319591" y="431325"/>
                </a:lnTo>
                <a:lnTo>
                  <a:pt x="353364" y="435057"/>
                </a:lnTo>
                <a:lnTo>
                  <a:pt x="389542" y="436716"/>
                </a:lnTo>
                <a:lnTo>
                  <a:pt x="423964" y="437454"/>
                </a:lnTo>
                <a:lnTo>
                  <a:pt x="456902" y="438839"/>
                </a:lnTo>
                <a:lnTo>
                  <a:pt x="504138" y="444512"/>
                </a:lnTo>
                <a:lnTo>
                  <a:pt x="545416" y="446662"/>
                </a:lnTo>
                <a:lnTo>
                  <a:pt x="584456" y="448358"/>
                </a:lnTo>
                <a:lnTo>
                  <a:pt x="618602" y="452977"/>
                </a:lnTo>
                <a:lnTo>
                  <a:pt x="624285" y="452232"/>
                </a:lnTo>
                <a:lnTo>
                  <a:pt x="628075" y="450677"/>
                </a:lnTo>
                <a:lnTo>
                  <a:pt x="625309" y="448582"/>
                </a:lnTo>
                <a:lnTo>
                  <a:pt x="595076" y="441636"/>
                </a:lnTo>
                <a:lnTo>
                  <a:pt x="548489" y="439108"/>
                </a:lnTo>
                <a:lnTo>
                  <a:pt x="506933" y="438359"/>
                </a:lnTo>
                <a:lnTo>
                  <a:pt x="467808" y="438136"/>
                </a:lnTo>
                <a:lnTo>
                  <a:pt x="427289" y="438071"/>
                </a:lnTo>
                <a:lnTo>
                  <a:pt x="393822" y="438055"/>
                </a:lnTo>
                <a:lnTo>
                  <a:pt x="360602" y="438049"/>
                </a:lnTo>
                <a:lnTo>
                  <a:pt x="328200" y="438046"/>
                </a:lnTo>
                <a:lnTo>
                  <a:pt x="296160" y="438045"/>
                </a:lnTo>
                <a:lnTo>
                  <a:pt x="261459" y="438043"/>
                </a:lnTo>
                <a:lnTo>
                  <a:pt x="225928" y="438043"/>
                </a:lnTo>
                <a:lnTo>
                  <a:pt x="192498" y="438043"/>
                </a:lnTo>
                <a:lnTo>
                  <a:pt x="160001" y="440865"/>
                </a:lnTo>
                <a:lnTo>
                  <a:pt x="114777" y="445582"/>
                </a:lnTo>
                <a:lnTo>
                  <a:pt x="74567" y="446979"/>
                </a:lnTo>
                <a:lnTo>
                  <a:pt x="35842" y="450216"/>
                </a:lnTo>
                <a:lnTo>
                  <a:pt x="0" y="455735"/>
                </a:lnTo>
                <a:lnTo>
                  <a:pt x="2334" y="457245"/>
                </a:lnTo>
                <a:lnTo>
                  <a:pt x="35959" y="463371"/>
                </a:lnTo>
                <a:lnTo>
                  <a:pt x="68556" y="465175"/>
                </a:lnTo>
                <a:lnTo>
                  <a:pt x="101387" y="465977"/>
                </a:lnTo>
                <a:lnTo>
                  <a:pt x="133618" y="467392"/>
                </a:lnTo>
                <a:lnTo>
                  <a:pt x="165582" y="471548"/>
                </a:lnTo>
                <a:lnTo>
                  <a:pt x="197427" y="474101"/>
                </a:lnTo>
                <a:lnTo>
                  <a:pt x="229219" y="475235"/>
                </a:lnTo>
                <a:lnTo>
                  <a:pt x="260988" y="475740"/>
                </a:lnTo>
                <a:lnTo>
                  <a:pt x="292746" y="475964"/>
                </a:lnTo>
                <a:lnTo>
                  <a:pt x="324501" y="476063"/>
                </a:lnTo>
                <a:lnTo>
                  <a:pt x="371068" y="476119"/>
                </a:lnTo>
                <a:lnTo>
                  <a:pt x="412148" y="476136"/>
                </a:lnTo>
                <a:lnTo>
                  <a:pt x="450073" y="475083"/>
                </a:lnTo>
                <a:lnTo>
                  <a:pt x="497513" y="468604"/>
                </a:lnTo>
                <a:lnTo>
                  <a:pt x="533339" y="464384"/>
                </a:lnTo>
                <a:lnTo>
                  <a:pt x="542044" y="461954"/>
                </a:lnTo>
                <a:lnTo>
                  <a:pt x="546789" y="459275"/>
                </a:lnTo>
                <a:lnTo>
                  <a:pt x="548893" y="456431"/>
                </a:lnTo>
                <a:lnTo>
                  <a:pt x="549239" y="453477"/>
                </a:lnTo>
                <a:lnTo>
                  <a:pt x="535511" y="447372"/>
                </a:lnTo>
                <a:lnTo>
                  <a:pt x="498031" y="437984"/>
                </a:lnTo>
                <a:lnTo>
                  <a:pt x="453412" y="431323"/>
                </a:lnTo>
                <a:lnTo>
                  <a:pt x="406098" y="424016"/>
                </a:lnTo>
                <a:lnTo>
                  <a:pt x="366452" y="418927"/>
                </a:lnTo>
                <a:lnTo>
                  <a:pt x="363052" y="416832"/>
                </a:lnTo>
                <a:lnTo>
                  <a:pt x="361843" y="414377"/>
                </a:lnTo>
                <a:lnTo>
                  <a:pt x="377435" y="408828"/>
                </a:lnTo>
                <a:lnTo>
                  <a:pt x="424736" y="402575"/>
                </a:lnTo>
                <a:lnTo>
                  <a:pt x="460421" y="400055"/>
                </a:lnTo>
                <a:lnTo>
                  <a:pt x="501535" y="392685"/>
                </a:lnTo>
                <a:lnTo>
                  <a:pt x="534770" y="386840"/>
                </a:lnTo>
                <a:lnTo>
                  <a:pt x="579068" y="377598"/>
                </a:lnTo>
                <a:lnTo>
                  <a:pt x="608891" y="368157"/>
                </a:lnTo>
                <a:lnTo>
                  <a:pt x="621290" y="359005"/>
                </a:lnTo>
                <a:lnTo>
                  <a:pt x="626077" y="353601"/>
                </a:lnTo>
                <a:lnTo>
                  <a:pt x="627152" y="348940"/>
                </a:lnTo>
                <a:lnTo>
                  <a:pt x="625752" y="344774"/>
                </a:lnTo>
                <a:lnTo>
                  <a:pt x="613354" y="330484"/>
                </a:lnTo>
                <a:lnTo>
                  <a:pt x="604223" y="326739"/>
                </a:lnTo>
                <a:lnTo>
                  <a:pt x="588976" y="323918"/>
                </a:lnTo>
                <a:lnTo>
                  <a:pt x="596312" y="323759"/>
                </a:lnTo>
                <a:lnTo>
                  <a:pt x="555286" y="348633"/>
                </a:lnTo>
                <a:lnTo>
                  <a:pt x="508540" y="368516"/>
                </a:lnTo>
                <a:lnTo>
                  <a:pt x="506460" y="369467"/>
                </a:lnTo>
                <a:lnTo>
                  <a:pt x="506133" y="367984"/>
                </a:lnTo>
                <a:lnTo>
                  <a:pt x="508591" y="360692"/>
                </a:lnTo>
                <a:lnTo>
                  <a:pt x="516034" y="353217"/>
                </a:lnTo>
                <a:lnTo>
                  <a:pt x="562553" y="322986"/>
                </a:lnTo>
                <a:lnTo>
                  <a:pt x="600647" y="282754"/>
                </a:lnTo>
                <a:lnTo>
                  <a:pt x="646095" y="237113"/>
                </a:lnTo>
                <a:lnTo>
                  <a:pt x="650878" y="223857"/>
                </a:lnTo>
                <a:lnTo>
                  <a:pt x="652152" y="215877"/>
                </a:lnTo>
                <a:lnTo>
                  <a:pt x="650885" y="210557"/>
                </a:lnTo>
                <a:lnTo>
                  <a:pt x="647925" y="207011"/>
                </a:lnTo>
                <a:lnTo>
                  <a:pt x="643835" y="204647"/>
                </a:lnTo>
                <a:lnTo>
                  <a:pt x="630822" y="204842"/>
                </a:lnTo>
                <a:lnTo>
                  <a:pt x="591542" y="218647"/>
                </a:lnTo>
                <a:lnTo>
                  <a:pt x="548405" y="230018"/>
                </a:lnTo>
                <a:lnTo>
                  <a:pt x="506336" y="242453"/>
                </a:lnTo>
                <a:lnTo>
                  <a:pt x="503933" y="242033"/>
                </a:lnTo>
                <a:lnTo>
                  <a:pt x="503391" y="240695"/>
                </a:lnTo>
                <a:lnTo>
                  <a:pt x="550048" y="199135"/>
                </a:lnTo>
                <a:lnTo>
                  <a:pt x="594564" y="160251"/>
                </a:lnTo>
                <a:lnTo>
                  <a:pt x="632945" y="118979"/>
                </a:lnTo>
                <a:lnTo>
                  <a:pt x="670194" y="79733"/>
                </a:lnTo>
                <a:lnTo>
                  <a:pt x="669264" y="79578"/>
                </a:lnTo>
                <a:lnTo>
                  <a:pt x="649740" y="89756"/>
                </a:lnTo>
                <a:lnTo>
                  <a:pt x="611912" y="118971"/>
                </a:lnTo>
                <a:lnTo>
                  <a:pt x="565355" y="157391"/>
                </a:lnTo>
                <a:lnTo>
                  <a:pt x="519396" y="193319"/>
                </a:lnTo>
                <a:lnTo>
                  <a:pt x="504763" y="207111"/>
                </a:lnTo>
                <a:lnTo>
                  <a:pt x="547148" y="164602"/>
                </a:lnTo>
                <a:lnTo>
                  <a:pt x="571172" y="138457"/>
                </a:lnTo>
                <a:lnTo>
                  <a:pt x="595712" y="99632"/>
                </a:lnTo>
                <a:lnTo>
                  <a:pt x="625529" y="59027"/>
                </a:lnTo>
                <a:lnTo>
                  <a:pt x="637827" y="32231"/>
                </a:lnTo>
                <a:lnTo>
                  <a:pt x="638161" y="27802"/>
                </a:lnTo>
                <a:lnTo>
                  <a:pt x="637324" y="24848"/>
                </a:lnTo>
                <a:lnTo>
                  <a:pt x="634651" y="26055"/>
                </a:lnTo>
                <a:lnTo>
                  <a:pt x="590916" y="73010"/>
                </a:lnTo>
                <a:lnTo>
                  <a:pt x="553078" y="116083"/>
                </a:lnTo>
                <a:lnTo>
                  <a:pt x="515001" y="158251"/>
                </a:lnTo>
                <a:lnTo>
                  <a:pt x="491720" y="190512"/>
                </a:lnTo>
                <a:lnTo>
                  <a:pt x="487016" y="204910"/>
                </a:lnTo>
                <a:lnTo>
                  <a:pt x="487879" y="209596"/>
                </a:lnTo>
                <a:lnTo>
                  <a:pt x="490570" y="212720"/>
                </a:lnTo>
                <a:lnTo>
                  <a:pt x="494481" y="214803"/>
                </a:lnTo>
                <a:lnTo>
                  <a:pt x="500264" y="214074"/>
                </a:lnTo>
                <a:lnTo>
                  <a:pt x="515154" y="207621"/>
                </a:lnTo>
                <a:lnTo>
                  <a:pt x="557069" y="165132"/>
                </a:lnTo>
                <a:lnTo>
                  <a:pt x="594495" y="121903"/>
                </a:lnTo>
                <a:lnTo>
                  <a:pt x="625222" y="82846"/>
                </a:lnTo>
                <a:lnTo>
                  <a:pt x="665743" y="36819"/>
                </a:lnTo>
                <a:lnTo>
                  <a:pt x="670321" y="32001"/>
                </a:lnTo>
                <a:lnTo>
                  <a:pt x="625765" y="71740"/>
                </a:lnTo>
                <a:lnTo>
                  <a:pt x="585174" y="116633"/>
                </a:lnTo>
                <a:lnTo>
                  <a:pt x="541086" y="161081"/>
                </a:lnTo>
                <a:lnTo>
                  <a:pt x="499466" y="202750"/>
                </a:lnTo>
                <a:lnTo>
                  <a:pt x="461599" y="248823"/>
                </a:lnTo>
                <a:lnTo>
                  <a:pt x="462467" y="250513"/>
                </a:lnTo>
                <a:lnTo>
                  <a:pt x="471898" y="249569"/>
                </a:lnTo>
                <a:lnTo>
                  <a:pt x="509311" y="226188"/>
                </a:lnTo>
                <a:lnTo>
                  <a:pt x="552603" y="186236"/>
                </a:lnTo>
                <a:lnTo>
                  <a:pt x="584787" y="142221"/>
                </a:lnTo>
                <a:lnTo>
                  <a:pt x="616594" y="97893"/>
                </a:lnTo>
                <a:lnTo>
                  <a:pt x="628241" y="82607"/>
                </a:lnTo>
                <a:lnTo>
                  <a:pt x="652851" y="42653"/>
                </a:lnTo>
                <a:lnTo>
                  <a:pt x="668526" y="10574"/>
                </a:lnTo>
                <a:lnTo>
                  <a:pt x="671430" y="54"/>
                </a:lnTo>
                <a:lnTo>
                  <a:pt x="669028" y="0"/>
                </a:lnTo>
                <a:lnTo>
                  <a:pt x="638833" y="25934"/>
                </a:lnTo>
                <a:lnTo>
                  <a:pt x="606883" y="70458"/>
                </a:lnTo>
                <a:lnTo>
                  <a:pt x="572546" y="114914"/>
                </a:lnTo>
                <a:lnTo>
                  <a:pt x="547994" y="157197"/>
                </a:lnTo>
                <a:lnTo>
                  <a:pt x="539543" y="178814"/>
                </a:lnTo>
                <a:lnTo>
                  <a:pt x="539315" y="199005"/>
                </a:lnTo>
                <a:lnTo>
                  <a:pt x="541794" y="206718"/>
                </a:lnTo>
                <a:lnTo>
                  <a:pt x="550194" y="218110"/>
                </a:lnTo>
                <a:lnTo>
                  <a:pt x="556456" y="219454"/>
                </a:lnTo>
                <a:lnTo>
                  <a:pt x="571879" y="215303"/>
                </a:lnTo>
                <a:lnTo>
                  <a:pt x="616269" y="180298"/>
                </a:lnTo>
                <a:lnTo>
                  <a:pt x="648374" y="138616"/>
                </a:lnTo>
                <a:lnTo>
                  <a:pt x="679074" y="92871"/>
                </a:lnTo>
                <a:lnTo>
                  <a:pt x="697107" y="62239"/>
                </a:lnTo>
                <a:lnTo>
                  <a:pt x="700007" y="55119"/>
                </a:lnTo>
                <a:lnTo>
                  <a:pt x="700781" y="54702"/>
                </a:lnTo>
                <a:lnTo>
                  <a:pt x="701296" y="55482"/>
                </a:lnTo>
                <a:lnTo>
                  <a:pt x="680780" y="99823"/>
                </a:lnTo>
                <a:lnTo>
                  <a:pt x="653956" y="143384"/>
                </a:lnTo>
                <a:lnTo>
                  <a:pt x="622855" y="190474"/>
                </a:lnTo>
                <a:lnTo>
                  <a:pt x="591190" y="238029"/>
                </a:lnTo>
                <a:lnTo>
                  <a:pt x="562274" y="278105"/>
                </a:lnTo>
                <a:lnTo>
                  <a:pt x="540650" y="323081"/>
                </a:lnTo>
                <a:lnTo>
                  <a:pt x="537393" y="329652"/>
                </a:lnTo>
                <a:lnTo>
                  <a:pt x="537338" y="335091"/>
                </a:lnTo>
                <a:lnTo>
                  <a:pt x="539418" y="339775"/>
                </a:lnTo>
                <a:lnTo>
                  <a:pt x="542921" y="343956"/>
                </a:lnTo>
                <a:lnTo>
                  <a:pt x="548432" y="344627"/>
                </a:lnTo>
                <a:lnTo>
                  <a:pt x="563022" y="339728"/>
                </a:lnTo>
                <a:lnTo>
                  <a:pt x="604726" y="305857"/>
                </a:lnTo>
                <a:lnTo>
                  <a:pt x="642150" y="266695"/>
                </a:lnTo>
                <a:lnTo>
                  <a:pt x="671501" y="220963"/>
                </a:lnTo>
                <a:lnTo>
                  <a:pt x="704047" y="174635"/>
                </a:lnTo>
                <a:lnTo>
                  <a:pt x="706649" y="171421"/>
                </a:lnTo>
                <a:lnTo>
                  <a:pt x="708384" y="170337"/>
                </a:lnTo>
                <a:lnTo>
                  <a:pt x="709541" y="170672"/>
                </a:lnTo>
                <a:lnTo>
                  <a:pt x="679225" y="216889"/>
                </a:lnTo>
                <a:lnTo>
                  <a:pt x="661851" y="241753"/>
                </a:lnTo>
                <a:lnTo>
                  <a:pt x="645963" y="284186"/>
                </a:lnTo>
                <a:lnTo>
                  <a:pt x="637689" y="313342"/>
                </a:lnTo>
                <a:lnTo>
                  <a:pt x="638069" y="316809"/>
                </a:lnTo>
                <a:lnTo>
                  <a:pt x="639381" y="319120"/>
                </a:lnTo>
                <a:lnTo>
                  <a:pt x="641312" y="320661"/>
                </a:lnTo>
                <a:lnTo>
                  <a:pt x="643659" y="320630"/>
                </a:lnTo>
                <a:lnTo>
                  <a:pt x="649089" y="317774"/>
                </a:lnTo>
                <a:lnTo>
                  <a:pt x="663153" y="300102"/>
                </a:lnTo>
                <a:lnTo>
                  <a:pt x="669042" y="286425"/>
                </a:lnTo>
                <a:lnTo>
                  <a:pt x="670613" y="279814"/>
                </a:lnTo>
                <a:lnTo>
                  <a:pt x="698779" y="237251"/>
                </a:lnTo>
                <a:lnTo>
                  <a:pt x="719289" y="202870"/>
                </a:lnTo>
                <a:lnTo>
                  <a:pt x="703950" y="241246"/>
                </a:lnTo>
                <a:lnTo>
                  <a:pt x="686418" y="284017"/>
                </a:lnTo>
                <a:lnTo>
                  <a:pt x="674820" y="329105"/>
                </a:lnTo>
                <a:lnTo>
                  <a:pt x="673893" y="348843"/>
                </a:lnTo>
                <a:lnTo>
                  <a:pt x="674906" y="348943"/>
                </a:lnTo>
                <a:lnTo>
                  <a:pt x="678851" y="346232"/>
                </a:lnTo>
                <a:lnTo>
                  <a:pt x="696554" y="320659"/>
                </a:lnTo>
                <a:lnTo>
                  <a:pt x="719742" y="275712"/>
                </a:lnTo>
                <a:lnTo>
                  <a:pt x="727595" y="257535"/>
                </a:lnTo>
                <a:lnTo>
                  <a:pt x="728698" y="256321"/>
                </a:lnTo>
                <a:lnTo>
                  <a:pt x="729433" y="257628"/>
                </a:lnTo>
                <a:lnTo>
                  <a:pt x="729923" y="260616"/>
                </a:lnTo>
                <a:lnTo>
                  <a:pt x="715657" y="305283"/>
                </a:lnTo>
                <a:lnTo>
                  <a:pt x="707297" y="344334"/>
                </a:lnTo>
                <a:lnTo>
                  <a:pt x="702982" y="387798"/>
                </a:lnTo>
                <a:lnTo>
                  <a:pt x="703677" y="400896"/>
                </a:lnTo>
                <a:lnTo>
                  <a:pt x="707514" y="410244"/>
                </a:lnTo>
                <a:lnTo>
                  <a:pt x="710018" y="412102"/>
                </a:lnTo>
                <a:lnTo>
                  <a:pt x="712747" y="412282"/>
                </a:lnTo>
                <a:lnTo>
                  <a:pt x="721642" y="410302"/>
                </a:lnTo>
                <a:lnTo>
                  <a:pt x="730742" y="409482"/>
                </a:lnTo>
                <a:lnTo>
                  <a:pt x="730855" y="414529"/>
                </a:lnTo>
                <a:lnTo>
                  <a:pt x="728059" y="419831"/>
                </a:lnTo>
                <a:lnTo>
                  <a:pt x="725832" y="422727"/>
                </a:lnTo>
                <a:lnTo>
                  <a:pt x="723358" y="431589"/>
                </a:lnTo>
                <a:lnTo>
                  <a:pt x="721381" y="457034"/>
                </a:lnTo>
                <a:lnTo>
                  <a:pt x="726435" y="452019"/>
                </a:lnTo>
                <a:lnTo>
                  <a:pt x="731739" y="449546"/>
                </a:lnTo>
                <a:lnTo>
                  <a:pt x="734636" y="448887"/>
                </a:lnTo>
                <a:lnTo>
                  <a:pt x="736567" y="447389"/>
                </a:lnTo>
                <a:lnTo>
                  <a:pt x="739920" y="439483"/>
                </a:lnTo>
                <a:lnTo>
                  <a:pt x="740415" y="428948"/>
                </a:lnTo>
                <a:lnTo>
                  <a:pt x="746971" y="420998"/>
                </a:lnTo>
                <a:lnTo>
                  <a:pt x="749953" y="4094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Shape-3014"/>
          <p:cNvSpPr/>
          <p:nvPr>
            <p:custDataLst>
              <p:tags r:id="rId9"/>
            </p:custDataLst>
          </p:nvPr>
        </p:nvSpPr>
        <p:spPr>
          <a:xfrm>
            <a:off x="4829175" y="4102184"/>
            <a:ext cx="47507" cy="441242"/>
          </a:xfrm>
          <a:custGeom>
            <a:avLst/>
            <a:gdLst/>
            <a:ahLst/>
            <a:cxnLst/>
            <a:rect l="0" t="0" r="0" b="0"/>
            <a:pathLst>
              <a:path w="47507" h="441242">
                <a:moveTo>
                  <a:pt x="0" y="212641"/>
                </a:moveTo>
                <a:lnTo>
                  <a:pt x="0" y="212641"/>
                </a:lnTo>
                <a:lnTo>
                  <a:pt x="0" y="204440"/>
                </a:lnTo>
                <a:lnTo>
                  <a:pt x="0" y="243855"/>
                </a:lnTo>
                <a:lnTo>
                  <a:pt x="7539" y="286366"/>
                </a:lnTo>
                <a:lnTo>
                  <a:pt x="14189" y="323865"/>
                </a:lnTo>
                <a:lnTo>
                  <a:pt x="24636" y="369921"/>
                </a:lnTo>
                <a:lnTo>
                  <a:pt x="27797" y="393130"/>
                </a:lnTo>
                <a:lnTo>
                  <a:pt x="28056" y="393292"/>
                </a:lnTo>
                <a:lnTo>
                  <a:pt x="35019" y="369681"/>
                </a:lnTo>
                <a:lnTo>
                  <a:pt x="34669" y="322526"/>
                </a:lnTo>
                <a:lnTo>
                  <a:pt x="30381" y="283652"/>
                </a:lnTo>
                <a:lnTo>
                  <a:pt x="26288" y="243560"/>
                </a:lnTo>
                <a:lnTo>
                  <a:pt x="21194" y="199930"/>
                </a:lnTo>
                <a:lnTo>
                  <a:pt x="19686" y="161250"/>
                </a:lnTo>
                <a:lnTo>
                  <a:pt x="16416" y="119097"/>
                </a:lnTo>
                <a:lnTo>
                  <a:pt x="10886" y="71985"/>
                </a:lnTo>
                <a:lnTo>
                  <a:pt x="9928" y="51961"/>
                </a:lnTo>
                <a:lnTo>
                  <a:pt x="8736" y="50488"/>
                </a:lnTo>
                <a:lnTo>
                  <a:pt x="6882" y="51623"/>
                </a:lnTo>
                <a:lnTo>
                  <a:pt x="4588" y="54495"/>
                </a:lnTo>
                <a:lnTo>
                  <a:pt x="4861" y="66154"/>
                </a:lnTo>
                <a:lnTo>
                  <a:pt x="8604" y="104566"/>
                </a:lnTo>
                <a:lnTo>
                  <a:pt x="10401" y="145314"/>
                </a:lnTo>
                <a:lnTo>
                  <a:pt x="17028" y="192404"/>
                </a:lnTo>
                <a:lnTo>
                  <a:pt x="18151" y="225872"/>
                </a:lnTo>
                <a:lnTo>
                  <a:pt x="18650" y="261913"/>
                </a:lnTo>
                <a:lnTo>
                  <a:pt x="18872" y="296276"/>
                </a:lnTo>
                <a:lnTo>
                  <a:pt x="18997" y="336905"/>
                </a:lnTo>
                <a:lnTo>
                  <a:pt x="21856" y="365171"/>
                </a:lnTo>
                <a:lnTo>
                  <a:pt x="24531" y="383091"/>
                </a:lnTo>
                <a:lnTo>
                  <a:pt x="19981" y="408353"/>
                </a:lnTo>
                <a:lnTo>
                  <a:pt x="19671" y="407674"/>
                </a:lnTo>
                <a:lnTo>
                  <a:pt x="19104" y="365770"/>
                </a:lnTo>
                <a:lnTo>
                  <a:pt x="19066" y="332449"/>
                </a:lnTo>
                <a:lnTo>
                  <a:pt x="19057" y="297286"/>
                </a:lnTo>
                <a:lnTo>
                  <a:pt x="19052" y="256065"/>
                </a:lnTo>
                <a:lnTo>
                  <a:pt x="19050" y="218687"/>
                </a:lnTo>
                <a:lnTo>
                  <a:pt x="19050" y="180801"/>
                </a:lnTo>
                <a:lnTo>
                  <a:pt x="19050" y="142764"/>
                </a:lnTo>
                <a:lnTo>
                  <a:pt x="21872" y="111735"/>
                </a:lnTo>
                <a:lnTo>
                  <a:pt x="26589" y="64210"/>
                </a:lnTo>
                <a:lnTo>
                  <a:pt x="25164" y="26139"/>
                </a:lnTo>
                <a:lnTo>
                  <a:pt x="20258" y="0"/>
                </a:lnTo>
                <a:lnTo>
                  <a:pt x="19209" y="38681"/>
                </a:lnTo>
                <a:lnTo>
                  <a:pt x="19097" y="84191"/>
                </a:lnTo>
                <a:lnTo>
                  <a:pt x="19071" y="117453"/>
                </a:lnTo>
                <a:lnTo>
                  <a:pt x="19056" y="163153"/>
                </a:lnTo>
                <a:lnTo>
                  <a:pt x="19053" y="201582"/>
                </a:lnTo>
                <a:lnTo>
                  <a:pt x="19051" y="240534"/>
                </a:lnTo>
                <a:lnTo>
                  <a:pt x="19050" y="275838"/>
                </a:lnTo>
                <a:lnTo>
                  <a:pt x="20108" y="314621"/>
                </a:lnTo>
                <a:lnTo>
                  <a:pt x="25596" y="352454"/>
                </a:lnTo>
                <a:lnTo>
                  <a:pt x="28313" y="399192"/>
                </a:lnTo>
                <a:lnTo>
                  <a:pt x="28458" y="405972"/>
                </a:lnTo>
                <a:lnTo>
                  <a:pt x="31345" y="398402"/>
                </a:lnTo>
                <a:lnTo>
                  <a:pt x="36099" y="367517"/>
                </a:lnTo>
                <a:lnTo>
                  <a:pt x="37507" y="330497"/>
                </a:lnTo>
                <a:lnTo>
                  <a:pt x="37924" y="288131"/>
                </a:lnTo>
                <a:lnTo>
                  <a:pt x="38022" y="252542"/>
                </a:lnTo>
                <a:lnTo>
                  <a:pt x="38077" y="205531"/>
                </a:lnTo>
                <a:lnTo>
                  <a:pt x="38090" y="166795"/>
                </a:lnTo>
                <a:lnTo>
                  <a:pt x="38095" y="127707"/>
                </a:lnTo>
                <a:lnTo>
                  <a:pt x="38098" y="91284"/>
                </a:lnTo>
                <a:lnTo>
                  <a:pt x="37041" y="48037"/>
                </a:lnTo>
                <a:lnTo>
                  <a:pt x="30561" y="15732"/>
                </a:lnTo>
                <a:lnTo>
                  <a:pt x="29899" y="14693"/>
                </a:lnTo>
                <a:lnTo>
                  <a:pt x="28837" y="58653"/>
                </a:lnTo>
                <a:lnTo>
                  <a:pt x="28692" y="92343"/>
                </a:lnTo>
                <a:lnTo>
                  <a:pt x="28609" y="136898"/>
                </a:lnTo>
                <a:lnTo>
                  <a:pt x="28585" y="176911"/>
                </a:lnTo>
                <a:lnTo>
                  <a:pt x="28578" y="215578"/>
                </a:lnTo>
                <a:lnTo>
                  <a:pt x="28575" y="253846"/>
                </a:lnTo>
                <a:lnTo>
                  <a:pt x="35121" y="297098"/>
                </a:lnTo>
                <a:lnTo>
                  <a:pt x="37511" y="341860"/>
                </a:lnTo>
                <a:lnTo>
                  <a:pt x="40748" y="380045"/>
                </a:lnTo>
                <a:lnTo>
                  <a:pt x="46267" y="406222"/>
                </a:lnTo>
                <a:lnTo>
                  <a:pt x="46719" y="405195"/>
                </a:lnTo>
                <a:lnTo>
                  <a:pt x="47506" y="367271"/>
                </a:lnTo>
                <a:lnTo>
                  <a:pt x="46543" y="326324"/>
                </a:lnTo>
                <a:lnTo>
                  <a:pt x="41072" y="288776"/>
                </a:lnTo>
                <a:lnTo>
                  <a:pt x="39421" y="256004"/>
                </a:lnTo>
                <a:lnTo>
                  <a:pt x="38687" y="220272"/>
                </a:lnTo>
                <a:lnTo>
                  <a:pt x="38361" y="185341"/>
                </a:lnTo>
                <a:lnTo>
                  <a:pt x="38177" y="145050"/>
                </a:lnTo>
                <a:lnTo>
                  <a:pt x="38116" y="125990"/>
                </a:lnTo>
                <a:lnTo>
                  <a:pt x="30498" y="165874"/>
                </a:lnTo>
                <a:lnTo>
                  <a:pt x="22912" y="212543"/>
                </a:lnTo>
                <a:lnTo>
                  <a:pt x="20195" y="252123"/>
                </a:lnTo>
                <a:lnTo>
                  <a:pt x="19559" y="288750"/>
                </a:lnTo>
                <a:lnTo>
                  <a:pt x="19276" y="326901"/>
                </a:lnTo>
                <a:lnTo>
                  <a:pt x="19150" y="361849"/>
                </a:lnTo>
                <a:lnTo>
                  <a:pt x="20138" y="399373"/>
                </a:lnTo>
                <a:lnTo>
                  <a:pt x="28575" y="4412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Shape-3015"/>
          <p:cNvSpPr/>
          <p:nvPr>
            <p:custDataLst>
              <p:tags r:id="rId10"/>
            </p:custDataLst>
          </p:nvPr>
        </p:nvSpPr>
        <p:spPr>
          <a:xfrm>
            <a:off x="8201036" y="3667170"/>
            <a:ext cx="85715" cy="862789"/>
          </a:xfrm>
          <a:custGeom>
            <a:avLst/>
            <a:gdLst/>
            <a:ahLst/>
            <a:cxnLst/>
            <a:rect l="0" t="0" r="0" b="0"/>
            <a:pathLst>
              <a:path w="85715" h="862789">
                <a:moveTo>
                  <a:pt x="19039" y="19005"/>
                </a:moveTo>
                <a:lnTo>
                  <a:pt x="19039" y="19005"/>
                </a:lnTo>
                <a:lnTo>
                  <a:pt x="19039" y="1672"/>
                </a:lnTo>
                <a:lnTo>
                  <a:pt x="20097" y="1099"/>
                </a:lnTo>
                <a:lnTo>
                  <a:pt x="28171" y="0"/>
                </a:lnTo>
                <a:lnTo>
                  <a:pt x="28448" y="5025"/>
                </a:lnTo>
                <a:lnTo>
                  <a:pt x="20353" y="50774"/>
                </a:lnTo>
                <a:lnTo>
                  <a:pt x="19429" y="88861"/>
                </a:lnTo>
                <a:lnTo>
                  <a:pt x="19117" y="127622"/>
                </a:lnTo>
                <a:lnTo>
                  <a:pt x="19062" y="169133"/>
                </a:lnTo>
                <a:lnTo>
                  <a:pt x="19049" y="203203"/>
                </a:lnTo>
                <a:lnTo>
                  <a:pt x="20099" y="250633"/>
                </a:lnTo>
                <a:lnTo>
                  <a:pt x="24096" y="281759"/>
                </a:lnTo>
                <a:lnTo>
                  <a:pt x="26579" y="316759"/>
                </a:lnTo>
                <a:lnTo>
                  <a:pt x="27682" y="353482"/>
                </a:lnTo>
                <a:lnTo>
                  <a:pt x="28173" y="390970"/>
                </a:lnTo>
                <a:lnTo>
                  <a:pt x="28449" y="432606"/>
                </a:lnTo>
                <a:lnTo>
                  <a:pt x="33586" y="470107"/>
                </a:lnTo>
                <a:lnTo>
                  <a:pt x="36755" y="513086"/>
                </a:lnTo>
                <a:lnTo>
                  <a:pt x="37913" y="557784"/>
                </a:lnTo>
                <a:lnTo>
                  <a:pt x="36953" y="577020"/>
                </a:lnTo>
                <a:lnTo>
                  <a:pt x="32998" y="589098"/>
                </a:lnTo>
                <a:lnTo>
                  <a:pt x="31520" y="591684"/>
                </a:lnTo>
                <a:lnTo>
                  <a:pt x="30535" y="592349"/>
                </a:lnTo>
                <a:lnTo>
                  <a:pt x="29878" y="591735"/>
                </a:lnTo>
                <a:lnTo>
                  <a:pt x="28679" y="545784"/>
                </a:lnTo>
                <a:lnTo>
                  <a:pt x="29645" y="505353"/>
                </a:lnTo>
                <a:lnTo>
                  <a:pt x="35117" y="472142"/>
                </a:lnTo>
                <a:lnTo>
                  <a:pt x="36768" y="437005"/>
                </a:lnTo>
                <a:lnTo>
                  <a:pt x="37698" y="390742"/>
                </a:lnTo>
                <a:lnTo>
                  <a:pt x="40738" y="357788"/>
                </a:lnTo>
                <a:lnTo>
                  <a:pt x="44558" y="324091"/>
                </a:lnTo>
                <a:lnTo>
                  <a:pt x="47767" y="279205"/>
                </a:lnTo>
                <a:lnTo>
                  <a:pt x="52268" y="244716"/>
                </a:lnTo>
                <a:lnTo>
                  <a:pt x="55696" y="204768"/>
                </a:lnTo>
                <a:lnTo>
                  <a:pt x="61767" y="167768"/>
                </a:lnTo>
                <a:lnTo>
                  <a:pt x="72242" y="120514"/>
                </a:lnTo>
                <a:lnTo>
                  <a:pt x="75669" y="88634"/>
                </a:lnTo>
                <a:lnTo>
                  <a:pt x="76901" y="86591"/>
                </a:lnTo>
                <a:lnTo>
                  <a:pt x="78780" y="87345"/>
                </a:lnTo>
                <a:lnTo>
                  <a:pt x="81092" y="89965"/>
                </a:lnTo>
                <a:lnTo>
                  <a:pt x="84801" y="134308"/>
                </a:lnTo>
                <a:lnTo>
                  <a:pt x="85309" y="171145"/>
                </a:lnTo>
                <a:lnTo>
                  <a:pt x="85534" y="212212"/>
                </a:lnTo>
                <a:lnTo>
                  <a:pt x="85634" y="251983"/>
                </a:lnTo>
                <a:lnTo>
                  <a:pt x="85690" y="299232"/>
                </a:lnTo>
                <a:lnTo>
                  <a:pt x="85706" y="345217"/>
                </a:lnTo>
                <a:lnTo>
                  <a:pt x="85712" y="386124"/>
                </a:lnTo>
                <a:lnTo>
                  <a:pt x="85714" y="425055"/>
                </a:lnTo>
                <a:lnTo>
                  <a:pt x="85714" y="463401"/>
                </a:lnTo>
                <a:lnTo>
                  <a:pt x="84656" y="501574"/>
                </a:lnTo>
                <a:lnTo>
                  <a:pt x="79169" y="538638"/>
                </a:lnTo>
                <a:lnTo>
                  <a:pt x="76777" y="582964"/>
                </a:lnTo>
                <a:lnTo>
                  <a:pt x="76305" y="627115"/>
                </a:lnTo>
                <a:lnTo>
                  <a:pt x="76223" y="671908"/>
                </a:lnTo>
                <a:lnTo>
                  <a:pt x="70708" y="714574"/>
                </a:lnTo>
                <a:lnTo>
                  <a:pt x="75258" y="761987"/>
                </a:lnTo>
                <a:lnTo>
                  <a:pt x="76108" y="808995"/>
                </a:lnTo>
                <a:lnTo>
                  <a:pt x="77193" y="810248"/>
                </a:lnTo>
                <a:lnTo>
                  <a:pt x="78975" y="808967"/>
                </a:lnTo>
                <a:lnTo>
                  <a:pt x="81222" y="805997"/>
                </a:lnTo>
                <a:lnTo>
                  <a:pt x="85123" y="762215"/>
                </a:lnTo>
                <a:lnTo>
                  <a:pt x="85539" y="722168"/>
                </a:lnTo>
                <a:lnTo>
                  <a:pt x="85636" y="687122"/>
                </a:lnTo>
                <a:lnTo>
                  <a:pt x="85691" y="643592"/>
                </a:lnTo>
                <a:lnTo>
                  <a:pt x="84648" y="603883"/>
                </a:lnTo>
                <a:lnTo>
                  <a:pt x="80224" y="565306"/>
                </a:lnTo>
                <a:lnTo>
                  <a:pt x="82558" y="527065"/>
                </a:lnTo>
                <a:lnTo>
                  <a:pt x="77487" y="486806"/>
                </a:lnTo>
                <a:lnTo>
                  <a:pt x="72181" y="453400"/>
                </a:lnTo>
                <a:lnTo>
                  <a:pt x="68298" y="414062"/>
                </a:lnTo>
                <a:lnTo>
                  <a:pt x="67148" y="372185"/>
                </a:lnTo>
                <a:lnTo>
                  <a:pt x="60214" y="326894"/>
                </a:lnTo>
                <a:lnTo>
                  <a:pt x="57544" y="294761"/>
                </a:lnTo>
                <a:lnTo>
                  <a:pt x="56351" y="294918"/>
                </a:lnTo>
                <a:lnTo>
                  <a:pt x="52203" y="303558"/>
                </a:lnTo>
                <a:lnTo>
                  <a:pt x="48974" y="336385"/>
                </a:lnTo>
                <a:lnTo>
                  <a:pt x="48219" y="367497"/>
                </a:lnTo>
                <a:lnTo>
                  <a:pt x="44971" y="415067"/>
                </a:lnTo>
                <a:lnTo>
                  <a:pt x="40128" y="455974"/>
                </a:lnTo>
                <a:lnTo>
                  <a:pt x="38693" y="494905"/>
                </a:lnTo>
                <a:lnTo>
                  <a:pt x="38268" y="533252"/>
                </a:lnTo>
                <a:lnTo>
                  <a:pt x="38142" y="571424"/>
                </a:lnTo>
                <a:lnTo>
                  <a:pt x="38105" y="609546"/>
                </a:lnTo>
                <a:lnTo>
                  <a:pt x="35271" y="656119"/>
                </a:lnTo>
                <a:lnTo>
                  <a:pt x="30486" y="694809"/>
                </a:lnTo>
                <a:lnTo>
                  <a:pt x="24832" y="733170"/>
                </a:lnTo>
                <a:lnTo>
                  <a:pt x="20756" y="770242"/>
                </a:lnTo>
                <a:lnTo>
                  <a:pt x="12832" y="814823"/>
                </a:lnTo>
                <a:lnTo>
                  <a:pt x="9439" y="835946"/>
                </a:lnTo>
                <a:lnTo>
                  <a:pt x="7347" y="837741"/>
                </a:lnTo>
                <a:lnTo>
                  <a:pt x="4895" y="837879"/>
                </a:lnTo>
                <a:lnTo>
                  <a:pt x="958" y="792474"/>
                </a:lnTo>
                <a:lnTo>
                  <a:pt x="420" y="758586"/>
                </a:lnTo>
                <a:lnTo>
                  <a:pt x="116" y="718976"/>
                </a:lnTo>
                <a:lnTo>
                  <a:pt x="46" y="686056"/>
                </a:lnTo>
                <a:lnTo>
                  <a:pt x="14" y="647789"/>
                </a:lnTo>
                <a:lnTo>
                  <a:pt x="0" y="609615"/>
                </a:lnTo>
                <a:lnTo>
                  <a:pt x="5049" y="572648"/>
                </a:lnTo>
                <a:lnTo>
                  <a:pt x="8191" y="533121"/>
                </a:lnTo>
                <a:lnTo>
                  <a:pt x="9340" y="485895"/>
                </a:lnTo>
                <a:lnTo>
                  <a:pt x="9399" y="482665"/>
                </a:lnTo>
                <a:lnTo>
                  <a:pt x="9436" y="482628"/>
                </a:lnTo>
                <a:lnTo>
                  <a:pt x="9504" y="523513"/>
                </a:lnTo>
                <a:lnTo>
                  <a:pt x="9512" y="570569"/>
                </a:lnTo>
                <a:lnTo>
                  <a:pt x="9514" y="607058"/>
                </a:lnTo>
                <a:lnTo>
                  <a:pt x="9514" y="644681"/>
                </a:lnTo>
                <a:lnTo>
                  <a:pt x="9514" y="682640"/>
                </a:lnTo>
                <a:lnTo>
                  <a:pt x="9514" y="720697"/>
                </a:lnTo>
                <a:lnTo>
                  <a:pt x="10572" y="760902"/>
                </a:lnTo>
                <a:lnTo>
                  <a:pt x="16059" y="807857"/>
                </a:lnTo>
                <a:lnTo>
                  <a:pt x="18646" y="852131"/>
                </a:lnTo>
                <a:lnTo>
                  <a:pt x="18923" y="862404"/>
                </a:lnTo>
                <a:lnTo>
                  <a:pt x="17903" y="862788"/>
                </a:lnTo>
                <a:lnTo>
                  <a:pt x="13949" y="860391"/>
                </a:lnTo>
                <a:lnTo>
                  <a:pt x="12470" y="858271"/>
                </a:lnTo>
                <a:lnTo>
                  <a:pt x="19039" y="8286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5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26</cp:revision>
  <dcterms:created xsi:type="dcterms:W3CDTF">2018-08-29T15:08:35Z</dcterms:created>
  <dcterms:modified xsi:type="dcterms:W3CDTF">2018-10-29T21:51:35Z</dcterms:modified>
</cp:coreProperties>
</file>